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3.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7.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8.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9.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0.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1.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2.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3.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24.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25.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26.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ppt/diagrams/data104.xml" ContentType="application/vnd.openxmlformats-officedocument.drawingml.diagramData+xml"/>
  <Override PartName="/ppt/diagrams/layout104.xml" ContentType="application/vnd.openxmlformats-officedocument.drawingml.diagramLayout+xml"/>
  <Override PartName="/ppt/diagrams/quickStyle104.xml" ContentType="application/vnd.openxmlformats-officedocument.drawingml.diagramStyle+xml"/>
  <Override PartName="/ppt/diagrams/colors104.xml" ContentType="application/vnd.openxmlformats-officedocument.drawingml.diagramColors+xml"/>
  <Override PartName="/ppt/diagrams/drawing104.xml" ContentType="application/vnd.ms-office.drawingml.diagramDrawing+xml"/>
  <Override PartName="/ppt/diagrams/data105.xml" ContentType="application/vnd.openxmlformats-officedocument.drawingml.diagramData+xml"/>
  <Override PartName="/ppt/diagrams/layout105.xml" ContentType="application/vnd.openxmlformats-officedocument.drawingml.diagramLayout+xml"/>
  <Override PartName="/ppt/diagrams/quickStyle105.xml" ContentType="application/vnd.openxmlformats-officedocument.drawingml.diagramStyle+xml"/>
  <Override PartName="/ppt/diagrams/colors105.xml" ContentType="application/vnd.openxmlformats-officedocument.drawingml.diagramColors+xml"/>
  <Override PartName="/ppt/diagrams/drawing105.xml" ContentType="application/vnd.ms-office.drawingml.diagramDrawing+xml"/>
  <Override PartName="/ppt/diagrams/data106.xml" ContentType="application/vnd.openxmlformats-officedocument.drawingml.diagramData+xml"/>
  <Override PartName="/ppt/diagrams/layout106.xml" ContentType="application/vnd.openxmlformats-officedocument.drawingml.diagramLayout+xml"/>
  <Override PartName="/ppt/diagrams/quickStyle106.xml" ContentType="application/vnd.openxmlformats-officedocument.drawingml.diagramStyle+xml"/>
  <Override PartName="/ppt/diagrams/colors106.xml" ContentType="application/vnd.openxmlformats-officedocument.drawingml.diagramColors+xml"/>
  <Override PartName="/ppt/diagrams/drawing106.xml" ContentType="application/vnd.ms-office.drawingml.diagramDrawing+xml"/>
  <Override PartName="/ppt/diagrams/data107.xml" ContentType="application/vnd.openxmlformats-officedocument.drawingml.diagramData+xml"/>
  <Override PartName="/ppt/diagrams/layout107.xml" ContentType="application/vnd.openxmlformats-officedocument.drawingml.diagramLayout+xml"/>
  <Override PartName="/ppt/diagrams/quickStyle107.xml" ContentType="application/vnd.openxmlformats-officedocument.drawingml.diagramStyle+xml"/>
  <Override PartName="/ppt/diagrams/colors107.xml" ContentType="application/vnd.openxmlformats-officedocument.drawingml.diagramColors+xml"/>
  <Override PartName="/ppt/diagrams/drawing107.xml" ContentType="application/vnd.ms-office.drawingml.diagramDrawing+xml"/>
  <Override PartName="/ppt/diagrams/data108.xml" ContentType="application/vnd.openxmlformats-officedocument.drawingml.diagramData+xml"/>
  <Override PartName="/ppt/diagrams/layout108.xml" ContentType="application/vnd.openxmlformats-officedocument.drawingml.diagramLayout+xml"/>
  <Override PartName="/ppt/diagrams/quickStyle108.xml" ContentType="application/vnd.openxmlformats-officedocument.drawingml.diagramStyle+xml"/>
  <Override PartName="/ppt/diagrams/colors108.xml" ContentType="application/vnd.openxmlformats-officedocument.drawingml.diagramColors+xml"/>
  <Override PartName="/ppt/diagrams/drawing108.xml" ContentType="application/vnd.ms-office.drawingml.diagramDrawing+xml"/>
  <Override PartName="/ppt/diagrams/data109.xml" ContentType="application/vnd.openxmlformats-officedocument.drawingml.diagramData+xml"/>
  <Override PartName="/ppt/diagrams/layout109.xml" ContentType="application/vnd.openxmlformats-officedocument.drawingml.diagramLayout+xml"/>
  <Override PartName="/ppt/diagrams/quickStyle109.xml" ContentType="application/vnd.openxmlformats-officedocument.drawingml.diagramStyle+xml"/>
  <Override PartName="/ppt/diagrams/colors109.xml" ContentType="application/vnd.openxmlformats-officedocument.drawingml.diagramColors+xml"/>
  <Override PartName="/ppt/diagrams/drawing109.xml" ContentType="application/vnd.ms-office.drawingml.diagramDrawing+xml"/>
  <Override PartName="/ppt/notesSlides/notesSlide27.xml" ContentType="application/vnd.openxmlformats-officedocument.presentationml.notesSlide+xml"/>
  <Override PartName="/ppt/diagrams/data110.xml" ContentType="application/vnd.openxmlformats-officedocument.drawingml.diagramData+xml"/>
  <Override PartName="/ppt/diagrams/layout110.xml" ContentType="application/vnd.openxmlformats-officedocument.drawingml.diagramLayout+xml"/>
  <Override PartName="/ppt/diagrams/quickStyle110.xml" ContentType="application/vnd.openxmlformats-officedocument.drawingml.diagramStyle+xml"/>
  <Override PartName="/ppt/diagrams/colors110.xml" ContentType="application/vnd.openxmlformats-officedocument.drawingml.diagramColors+xml"/>
  <Override PartName="/ppt/diagrams/drawing110.xml" ContentType="application/vnd.ms-office.drawingml.diagramDrawing+xml"/>
  <Override PartName="/ppt/comments/comment1.xml" ContentType="application/vnd.openxmlformats-officedocument.presentationml.comments+xml"/>
  <Override PartName="/ppt/notesSlides/notesSlide28.xml" ContentType="application/vnd.openxmlformats-officedocument.presentationml.notesSlide+xml"/>
  <Override PartName="/ppt/diagrams/data111.xml" ContentType="application/vnd.openxmlformats-officedocument.drawingml.diagramData+xml"/>
  <Override PartName="/ppt/diagrams/layout111.xml" ContentType="application/vnd.openxmlformats-officedocument.drawingml.diagramLayout+xml"/>
  <Override PartName="/ppt/diagrams/quickStyle111.xml" ContentType="application/vnd.openxmlformats-officedocument.drawingml.diagramStyle+xml"/>
  <Override PartName="/ppt/diagrams/colors111.xml" ContentType="application/vnd.openxmlformats-officedocument.drawingml.diagramColors+xml"/>
  <Override PartName="/ppt/diagrams/drawing111.xml" ContentType="application/vnd.ms-office.drawingml.diagramDrawing+xml"/>
  <Override PartName="/ppt/comments/comment2.xml" ContentType="application/vnd.openxmlformats-officedocument.presentationml.comments+xml"/>
  <Override PartName="/ppt/notesSlides/notesSlide29.xml" ContentType="application/vnd.openxmlformats-officedocument.presentationml.notesSlide+xml"/>
  <Override PartName="/ppt/diagrams/data112.xml" ContentType="application/vnd.openxmlformats-officedocument.drawingml.diagramData+xml"/>
  <Override PartName="/ppt/diagrams/layout112.xml" ContentType="application/vnd.openxmlformats-officedocument.drawingml.diagramLayout+xml"/>
  <Override PartName="/ppt/diagrams/quickStyle112.xml" ContentType="application/vnd.openxmlformats-officedocument.drawingml.diagramStyle+xml"/>
  <Override PartName="/ppt/diagrams/colors112.xml" ContentType="application/vnd.openxmlformats-officedocument.drawingml.diagramColors+xml"/>
  <Override PartName="/ppt/diagrams/drawing112.xml" ContentType="application/vnd.ms-office.drawingml.diagramDrawing+xml"/>
  <Override PartName="/ppt/comments/comment3.xml" ContentType="application/vnd.openxmlformats-officedocument.presentationml.comments+xml"/>
  <Override PartName="/ppt/notesSlides/notesSlide30.xml" ContentType="application/vnd.openxmlformats-officedocument.presentationml.notesSlide+xml"/>
  <Override PartName="/ppt/diagrams/data113.xml" ContentType="application/vnd.openxmlformats-officedocument.drawingml.diagramData+xml"/>
  <Override PartName="/ppt/diagrams/layout113.xml" ContentType="application/vnd.openxmlformats-officedocument.drawingml.diagramLayout+xml"/>
  <Override PartName="/ppt/diagrams/quickStyle113.xml" ContentType="application/vnd.openxmlformats-officedocument.drawingml.diagramStyle+xml"/>
  <Override PartName="/ppt/diagrams/colors113.xml" ContentType="application/vnd.openxmlformats-officedocument.drawingml.diagramColors+xml"/>
  <Override PartName="/ppt/diagrams/drawing113.xml" ContentType="application/vnd.ms-office.drawingml.diagramDrawing+xml"/>
  <Override PartName="/ppt/comments/comment4.xml" ContentType="application/vnd.openxmlformats-officedocument.presentationml.comments+xml"/>
  <Override PartName="/ppt/diagrams/data114.xml" ContentType="application/vnd.openxmlformats-officedocument.drawingml.diagramData+xml"/>
  <Override PartName="/ppt/diagrams/layout114.xml" ContentType="application/vnd.openxmlformats-officedocument.drawingml.diagramLayout+xml"/>
  <Override PartName="/ppt/diagrams/quickStyle114.xml" ContentType="application/vnd.openxmlformats-officedocument.drawingml.diagramStyle+xml"/>
  <Override PartName="/ppt/diagrams/colors114.xml" ContentType="application/vnd.openxmlformats-officedocument.drawingml.diagramColors+xml"/>
  <Override PartName="/ppt/diagrams/drawing114.xml" ContentType="application/vnd.ms-office.drawingml.diagramDrawing+xml"/>
  <Override PartName="/ppt/diagrams/data115.xml" ContentType="application/vnd.openxmlformats-officedocument.drawingml.diagramData+xml"/>
  <Override PartName="/ppt/diagrams/layout115.xml" ContentType="application/vnd.openxmlformats-officedocument.drawingml.diagramLayout+xml"/>
  <Override PartName="/ppt/diagrams/quickStyle115.xml" ContentType="application/vnd.openxmlformats-officedocument.drawingml.diagramStyle+xml"/>
  <Override PartName="/ppt/diagrams/colors115.xml" ContentType="application/vnd.openxmlformats-officedocument.drawingml.diagramColors+xml"/>
  <Override PartName="/ppt/diagrams/drawing115.xml" ContentType="application/vnd.ms-office.drawingml.diagramDrawing+xml"/>
  <Override PartName="/ppt/diagrams/data116.xml" ContentType="application/vnd.openxmlformats-officedocument.drawingml.diagramData+xml"/>
  <Override PartName="/ppt/diagrams/layout116.xml" ContentType="application/vnd.openxmlformats-officedocument.drawingml.diagramLayout+xml"/>
  <Override PartName="/ppt/diagrams/quickStyle116.xml" ContentType="application/vnd.openxmlformats-officedocument.drawingml.diagramStyle+xml"/>
  <Override PartName="/ppt/diagrams/colors116.xml" ContentType="application/vnd.openxmlformats-officedocument.drawingml.diagramColors+xml"/>
  <Override PartName="/ppt/diagrams/drawing116.xml" ContentType="application/vnd.ms-office.drawingml.diagramDrawing+xml"/>
  <Override PartName="/ppt/diagrams/data117.xml" ContentType="application/vnd.openxmlformats-officedocument.drawingml.diagramData+xml"/>
  <Override PartName="/ppt/diagrams/layout117.xml" ContentType="application/vnd.openxmlformats-officedocument.drawingml.diagramLayout+xml"/>
  <Override PartName="/ppt/diagrams/quickStyle117.xml" ContentType="application/vnd.openxmlformats-officedocument.drawingml.diagramStyle+xml"/>
  <Override PartName="/ppt/diagrams/colors117.xml" ContentType="application/vnd.openxmlformats-officedocument.drawingml.diagramColors+xml"/>
  <Override PartName="/ppt/diagrams/drawing117.xml" ContentType="application/vnd.ms-office.drawingml.diagramDrawing+xml"/>
  <Override PartName="/ppt/diagrams/data118.xml" ContentType="application/vnd.openxmlformats-officedocument.drawingml.diagramData+xml"/>
  <Override PartName="/ppt/diagrams/layout118.xml" ContentType="application/vnd.openxmlformats-officedocument.drawingml.diagramLayout+xml"/>
  <Override PartName="/ppt/diagrams/quickStyle118.xml" ContentType="application/vnd.openxmlformats-officedocument.drawingml.diagramStyle+xml"/>
  <Override PartName="/ppt/diagrams/colors118.xml" ContentType="application/vnd.openxmlformats-officedocument.drawingml.diagramColors+xml"/>
  <Override PartName="/ppt/diagrams/drawing118.xml" ContentType="application/vnd.ms-office.drawingml.diagramDrawing+xml"/>
  <Override PartName="/ppt/diagrams/data119.xml" ContentType="application/vnd.openxmlformats-officedocument.drawingml.diagramData+xml"/>
  <Override PartName="/ppt/diagrams/layout119.xml" ContentType="application/vnd.openxmlformats-officedocument.drawingml.diagramLayout+xml"/>
  <Override PartName="/ppt/diagrams/quickStyle119.xml" ContentType="application/vnd.openxmlformats-officedocument.drawingml.diagramStyle+xml"/>
  <Override PartName="/ppt/diagrams/colors119.xml" ContentType="application/vnd.openxmlformats-officedocument.drawingml.diagramColors+xml"/>
  <Override PartName="/ppt/diagrams/drawing119.xml" ContentType="application/vnd.ms-office.drawingml.diagramDrawing+xml"/>
  <Override PartName="/ppt/diagrams/data120.xml" ContentType="application/vnd.openxmlformats-officedocument.drawingml.diagramData+xml"/>
  <Override PartName="/ppt/diagrams/layout120.xml" ContentType="application/vnd.openxmlformats-officedocument.drawingml.diagramLayout+xml"/>
  <Override PartName="/ppt/diagrams/quickStyle120.xml" ContentType="application/vnd.openxmlformats-officedocument.drawingml.diagramStyle+xml"/>
  <Override PartName="/ppt/diagrams/colors120.xml" ContentType="application/vnd.openxmlformats-officedocument.drawingml.diagramColors+xml"/>
  <Override PartName="/ppt/diagrams/drawing120.xml" ContentType="application/vnd.ms-office.drawingml.diagramDrawing+xml"/>
  <Override PartName="/ppt/diagrams/data121.xml" ContentType="application/vnd.openxmlformats-officedocument.drawingml.diagramData+xml"/>
  <Override PartName="/ppt/diagrams/layout121.xml" ContentType="application/vnd.openxmlformats-officedocument.drawingml.diagramLayout+xml"/>
  <Override PartName="/ppt/diagrams/quickStyle121.xml" ContentType="application/vnd.openxmlformats-officedocument.drawingml.diagramStyle+xml"/>
  <Override PartName="/ppt/diagrams/colors121.xml" ContentType="application/vnd.openxmlformats-officedocument.drawingml.diagramColors+xml"/>
  <Override PartName="/ppt/diagrams/drawing121.xml" ContentType="application/vnd.ms-office.drawingml.diagramDrawing+xml"/>
  <Override PartName="/ppt/diagrams/data122.xml" ContentType="application/vnd.openxmlformats-officedocument.drawingml.diagramData+xml"/>
  <Override PartName="/ppt/diagrams/layout122.xml" ContentType="application/vnd.openxmlformats-officedocument.drawingml.diagramLayout+xml"/>
  <Override PartName="/ppt/diagrams/quickStyle122.xml" ContentType="application/vnd.openxmlformats-officedocument.drawingml.diagramStyle+xml"/>
  <Override PartName="/ppt/diagrams/colors122.xml" ContentType="application/vnd.openxmlformats-officedocument.drawingml.diagramColors+xml"/>
  <Override PartName="/ppt/diagrams/drawing122.xml" ContentType="application/vnd.ms-office.drawingml.diagramDrawing+xml"/>
  <Override PartName="/ppt/diagrams/data123.xml" ContentType="application/vnd.openxmlformats-officedocument.drawingml.diagramData+xml"/>
  <Override PartName="/ppt/diagrams/layout123.xml" ContentType="application/vnd.openxmlformats-officedocument.drawingml.diagramLayout+xml"/>
  <Override PartName="/ppt/diagrams/quickStyle123.xml" ContentType="application/vnd.openxmlformats-officedocument.drawingml.diagramStyle+xml"/>
  <Override PartName="/ppt/diagrams/colors123.xml" ContentType="application/vnd.openxmlformats-officedocument.drawingml.diagramColors+xml"/>
  <Override PartName="/ppt/diagrams/drawing123.xml" ContentType="application/vnd.ms-office.drawingml.diagramDrawing+xml"/>
  <Override PartName="/ppt/diagrams/data124.xml" ContentType="application/vnd.openxmlformats-officedocument.drawingml.diagramData+xml"/>
  <Override PartName="/ppt/diagrams/layout124.xml" ContentType="application/vnd.openxmlformats-officedocument.drawingml.diagramLayout+xml"/>
  <Override PartName="/ppt/diagrams/quickStyle124.xml" ContentType="application/vnd.openxmlformats-officedocument.drawingml.diagramStyle+xml"/>
  <Override PartName="/ppt/diagrams/colors124.xml" ContentType="application/vnd.openxmlformats-officedocument.drawingml.diagramColors+xml"/>
  <Override PartName="/ppt/diagrams/drawing124.xml" ContentType="application/vnd.ms-office.drawingml.diagramDrawing+xml"/>
  <Override PartName="/ppt/diagrams/data125.xml" ContentType="application/vnd.openxmlformats-officedocument.drawingml.diagramData+xml"/>
  <Override PartName="/ppt/diagrams/layout125.xml" ContentType="application/vnd.openxmlformats-officedocument.drawingml.diagramLayout+xml"/>
  <Override PartName="/ppt/diagrams/quickStyle125.xml" ContentType="application/vnd.openxmlformats-officedocument.drawingml.diagramStyle+xml"/>
  <Override PartName="/ppt/diagrams/colors125.xml" ContentType="application/vnd.openxmlformats-officedocument.drawingml.diagramColors+xml"/>
  <Override PartName="/ppt/diagrams/drawing125.xml" ContentType="application/vnd.ms-office.drawingml.diagramDrawing+xml"/>
  <Override PartName="/ppt/diagrams/data126.xml" ContentType="application/vnd.openxmlformats-officedocument.drawingml.diagramData+xml"/>
  <Override PartName="/ppt/diagrams/layout126.xml" ContentType="application/vnd.openxmlformats-officedocument.drawingml.diagramLayout+xml"/>
  <Override PartName="/ppt/diagrams/quickStyle126.xml" ContentType="application/vnd.openxmlformats-officedocument.drawingml.diagramStyle+xml"/>
  <Override PartName="/ppt/diagrams/colors126.xml" ContentType="application/vnd.openxmlformats-officedocument.drawingml.diagramColors+xml"/>
  <Override PartName="/ppt/diagrams/drawing126.xml" ContentType="application/vnd.ms-office.drawingml.diagramDrawing+xml"/>
  <Override PartName="/ppt/diagrams/data127.xml" ContentType="application/vnd.openxmlformats-officedocument.drawingml.diagramData+xml"/>
  <Override PartName="/ppt/diagrams/layout127.xml" ContentType="application/vnd.openxmlformats-officedocument.drawingml.diagramLayout+xml"/>
  <Override PartName="/ppt/diagrams/quickStyle127.xml" ContentType="application/vnd.openxmlformats-officedocument.drawingml.diagramStyle+xml"/>
  <Override PartName="/ppt/diagrams/colors127.xml" ContentType="application/vnd.openxmlformats-officedocument.drawingml.diagramColors+xml"/>
  <Override PartName="/ppt/diagrams/drawing127.xml" ContentType="application/vnd.ms-office.drawingml.diagramDrawing+xml"/>
  <Override PartName="/ppt/notesSlides/notesSlide31.xml" ContentType="application/vnd.openxmlformats-officedocument.presentationml.notesSlide+xml"/>
  <Override PartName="/ppt/diagrams/data128.xml" ContentType="application/vnd.openxmlformats-officedocument.drawingml.diagramData+xml"/>
  <Override PartName="/ppt/diagrams/layout128.xml" ContentType="application/vnd.openxmlformats-officedocument.drawingml.diagramLayout+xml"/>
  <Override PartName="/ppt/diagrams/quickStyle128.xml" ContentType="application/vnd.openxmlformats-officedocument.drawingml.diagramStyle+xml"/>
  <Override PartName="/ppt/diagrams/colors128.xml" ContentType="application/vnd.openxmlformats-officedocument.drawingml.diagramColors+xml"/>
  <Override PartName="/ppt/diagrams/drawing128.xml" ContentType="application/vnd.ms-office.drawingml.diagramDrawing+xml"/>
  <Override PartName="/ppt/diagrams/data129.xml" ContentType="application/vnd.openxmlformats-officedocument.drawingml.diagramData+xml"/>
  <Override PartName="/ppt/diagrams/layout129.xml" ContentType="application/vnd.openxmlformats-officedocument.drawingml.diagramLayout+xml"/>
  <Override PartName="/ppt/diagrams/quickStyle129.xml" ContentType="application/vnd.openxmlformats-officedocument.drawingml.diagramStyle+xml"/>
  <Override PartName="/ppt/diagrams/colors129.xml" ContentType="application/vnd.openxmlformats-officedocument.drawingml.diagramColors+xml"/>
  <Override PartName="/ppt/diagrams/drawing129.xml" ContentType="application/vnd.ms-office.drawingml.diagramDrawing+xml"/>
  <Override PartName="/ppt/diagrams/data130.xml" ContentType="application/vnd.openxmlformats-officedocument.drawingml.diagramData+xml"/>
  <Override PartName="/ppt/diagrams/layout130.xml" ContentType="application/vnd.openxmlformats-officedocument.drawingml.diagramLayout+xml"/>
  <Override PartName="/ppt/diagrams/quickStyle130.xml" ContentType="application/vnd.openxmlformats-officedocument.drawingml.diagramStyle+xml"/>
  <Override PartName="/ppt/diagrams/colors130.xml" ContentType="application/vnd.openxmlformats-officedocument.drawingml.diagramColors+xml"/>
  <Override PartName="/ppt/diagrams/drawing130.xml" ContentType="application/vnd.ms-office.drawingml.diagramDrawing+xml"/>
  <Override PartName="/ppt/diagrams/data131.xml" ContentType="application/vnd.openxmlformats-officedocument.drawingml.diagramData+xml"/>
  <Override PartName="/ppt/diagrams/layout131.xml" ContentType="application/vnd.openxmlformats-officedocument.drawingml.diagramLayout+xml"/>
  <Override PartName="/ppt/diagrams/quickStyle131.xml" ContentType="application/vnd.openxmlformats-officedocument.drawingml.diagramStyle+xml"/>
  <Override PartName="/ppt/diagrams/colors131.xml" ContentType="application/vnd.openxmlformats-officedocument.drawingml.diagramColors+xml"/>
  <Override PartName="/ppt/diagrams/drawing131.xml" ContentType="application/vnd.ms-office.drawingml.diagramDrawing+xml"/>
  <Override PartName="/ppt/diagrams/data132.xml" ContentType="application/vnd.openxmlformats-officedocument.drawingml.diagramData+xml"/>
  <Override PartName="/ppt/diagrams/layout132.xml" ContentType="application/vnd.openxmlformats-officedocument.drawingml.diagramLayout+xml"/>
  <Override PartName="/ppt/diagrams/quickStyle132.xml" ContentType="application/vnd.openxmlformats-officedocument.drawingml.diagramStyle+xml"/>
  <Override PartName="/ppt/diagrams/colors132.xml" ContentType="application/vnd.openxmlformats-officedocument.drawingml.diagramColors+xml"/>
  <Override PartName="/ppt/diagrams/drawing132.xml" ContentType="application/vnd.ms-office.drawingml.diagramDrawing+xml"/>
  <Override PartName="/ppt/diagrams/data133.xml" ContentType="application/vnd.openxmlformats-officedocument.drawingml.diagramData+xml"/>
  <Override PartName="/ppt/diagrams/layout133.xml" ContentType="application/vnd.openxmlformats-officedocument.drawingml.diagramLayout+xml"/>
  <Override PartName="/ppt/diagrams/quickStyle133.xml" ContentType="application/vnd.openxmlformats-officedocument.drawingml.diagramStyle+xml"/>
  <Override PartName="/ppt/diagrams/colors133.xml" ContentType="application/vnd.openxmlformats-officedocument.drawingml.diagramColors+xml"/>
  <Override PartName="/ppt/diagrams/drawing133.xml" ContentType="application/vnd.ms-office.drawingml.diagramDrawing+xml"/>
  <Override PartName="/ppt/diagrams/data134.xml" ContentType="application/vnd.openxmlformats-officedocument.drawingml.diagramData+xml"/>
  <Override PartName="/ppt/diagrams/layout134.xml" ContentType="application/vnd.openxmlformats-officedocument.drawingml.diagramLayout+xml"/>
  <Override PartName="/ppt/diagrams/quickStyle134.xml" ContentType="application/vnd.openxmlformats-officedocument.drawingml.diagramStyle+xml"/>
  <Override PartName="/ppt/diagrams/colors134.xml" ContentType="application/vnd.openxmlformats-officedocument.drawingml.diagramColors+xml"/>
  <Override PartName="/ppt/diagrams/drawing134.xml" ContentType="application/vnd.ms-office.drawingml.diagramDrawing+xml"/>
  <Override PartName="/ppt/diagrams/data135.xml" ContentType="application/vnd.openxmlformats-officedocument.drawingml.diagramData+xml"/>
  <Override PartName="/ppt/diagrams/layout135.xml" ContentType="application/vnd.openxmlformats-officedocument.drawingml.diagramLayout+xml"/>
  <Override PartName="/ppt/diagrams/quickStyle135.xml" ContentType="application/vnd.openxmlformats-officedocument.drawingml.diagramStyle+xml"/>
  <Override PartName="/ppt/diagrams/colors135.xml" ContentType="application/vnd.openxmlformats-officedocument.drawingml.diagramColors+xml"/>
  <Override PartName="/ppt/diagrams/drawing135.xml" ContentType="application/vnd.ms-office.drawingml.diagramDrawing+xml"/>
  <Override PartName="/ppt/diagrams/data136.xml" ContentType="application/vnd.openxmlformats-officedocument.drawingml.diagramData+xml"/>
  <Override PartName="/ppt/diagrams/layout136.xml" ContentType="application/vnd.openxmlformats-officedocument.drawingml.diagramLayout+xml"/>
  <Override PartName="/ppt/diagrams/quickStyle136.xml" ContentType="application/vnd.openxmlformats-officedocument.drawingml.diagramStyle+xml"/>
  <Override PartName="/ppt/diagrams/colors136.xml" ContentType="application/vnd.openxmlformats-officedocument.drawingml.diagramColors+xml"/>
  <Override PartName="/ppt/diagrams/drawing136.xml" ContentType="application/vnd.ms-office.drawingml.diagramDrawing+xml"/>
  <Override PartName="/ppt/diagrams/data137.xml" ContentType="application/vnd.openxmlformats-officedocument.drawingml.diagramData+xml"/>
  <Override PartName="/ppt/diagrams/layout137.xml" ContentType="application/vnd.openxmlformats-officedocument.drawingml.diagramLayout+xml"/>
  <Override PartName="/ppt/diagrams/quickStyle137.xml" ContentType="application/vnd.openxmlformats-officedocument.drawingml.diagramStyle+xml"/>
  <Override PartName="/ppt/diagrams/colors137.xml" ContentType="application/vnd.openxmlformats-officedocument.drawingml.diagramColors+xml"/>
  <Override PartName="/ppt/diagrams/drawing137.xml" ContentType="application/vnd.ms-office.drawingml.diagramDrawing+xml"/>
  <Override PartName="/ppt/diagrams/data138.xml" ContentType="application/vnd.openxmlformats-officedocument.drawingml.diagramData+xml"/>
  <Override PartName="/ppt/diagrams/layout138.xml" ContentType="application/vnd.openxmlformats-officedocument.drawingml.diagramLayout+xml"/>
  <Override PartName="/ppt/diagrams/quickStyle138.xml" ContentType="application/vnd.openxmlformats-officedocument.drawingml.diagramStyle+xml"/>
  <Override PartName="/ppt/diagrams/colors138.xml" ContentType="application/vnd.openxmlformats-officedocument.drawingml.diagramColors+xml"/>
  <Override PartName="/ppt/diagrams/drawing138.xml" ContentType="application/vnd.ms-office.drawingml.diagramDrawing+xml"/>
  <Override PartName="/ppt/diagrams/data139.xml" ContentType="application/vnd.openxmlformats-officedocument.drawingml.diagramData+xml"/>
  <Override PartName="/ppt/diagrams/layout139.xml" ContentType="application/vnd.openxmlformats-officedocument.drawingml.diagramLayout+xml"/>
  <Override PartName="/ppt/diagrams/quickStyle139.xml" ContentType="application/vnd.openxmlformats-officedocument.drawingml.diagramStyle+xml"/>
  <Override PartName="/ppt/diagrams/colors139.xml" ContentType="application/vnd.openxmlformats-officedocument.drawingml.diagramColors+xml"/>
  <Override PartName="/ppt/diagrams/drawing139.xml" ContentType="application/vnd.ms-office.drawingml.diagramDrawing+xml"/>
  <Override PartName="/ppt/diagrams/data140.xml" ContentType="application/vnd.openxmlformats-officedocument.drawingml.diagramData+xml"/>
  <Override PartName="/ppt/diagrams/layout140.xml" ContentType="application/vnd.openxmlformats-officedocument.drawingml.diagramLayout+xml"/>
  <Override PartName="/ppt/diagrams/quickStyle140.xml" ContentType="application/vnd.openxmlformats-officedocument.drawingml.diagramStyle+xml"/>
  <Override PartName="/ppt/diagrams/colors140.xml" ContentType="application/vnd.openxmlformats-officedocument.drawingml.diagramColors+xml"/>
  <Override PartName="/ppt/diagrams/drawing140.xml" ContentType="application/vnd.ms-office.drawingml.diagramDrawing+xml"/>
  <Override PartName="/ppt/diagrams/data141.xml" ContentType="application/vnd.openxmlformats-officedocument.drawingml.diagramData+xml"/>
  <Override PartName="/ppt/diagrams/layout141.xml" ContentType="application/vnd.openxmlformats-officedocument.drawingml.diagramLayout+xml"/>
  <Override PartName="/ppt/diagrams/quickStyle141.xml" ContentType="application/vnd.openxmlformats-officedocument.drawingml.diagramStyle+xml"/>
  <Override PartName="/ppt/diagrams/colors141.xml" ContentType="application/vnd.openxmlformats-officedocument.drawingml.diagramColors+xml"/>
  <Override PartName="/ppt/diagrams/drawing141.xml" ContentType="application/vnd.ms-office.drawingml.diagramDrawing+xml"/>
  <Override PartName="/ppt/diagrams/data142.xml" ContentType="application/vnd.openxmlformats-officedocument.drawingml.diagramData+xml"/>
  <Override PartName="/ppt/diagrams/layout142.xml" ContentType="application/vnd.openxmlformats-officedocument.drawingml.diagramLayout+xml"/>
  <Override PartName="/ppt/diagrams/quickStyle142.xml" ContentType="application/vnd.openxmlformats-officedocument.drawingml.diagramStyle+xml"/>
  <Override PartName="/ppt/diagrams/colors142.xml" ContentType="application/vnd.openxmlformats-officedocument.drawingml.diagramColors+xml"/>
  <Override PartName="/ppt/diagrams/drawing142.xml" ContentType="application/vnd.ms-office.drawingml.diagramDrawing+xml"/>
  <Override PartName="/ppt/diagrams/data143.xml" ContentType="application/vnd.openxmlformats-officedocument.drawingml.diagramData+xml"/>
  <Override PartName="/ppt/diagrams/layout143.xml" ContentType="application/vnd.openxmlformats-officedocument.drawingml.diagramLayout+xml"/>
  <Override PartName="/ppt/diagrams/quickStyle143.xml" ContentType="application/vnd.openxmlformats-officedocument.drawingml.diagramStyle+xml"/>
  <Override PartName="/ppt/diagrams/colors143.xml" ContentType="application/vnd.openxmlformats-officedocument.drawingml.diagramColors+xml"/>
  <Override PartName="/ppt/diagrams/drawing143.xml" ContentType="application/vnd.ms-office.drawingml.diagramDrawing+xml"/>
  <Override PartName="/ppt/diagrams/data144.xml" ContentType="application/vnd.openxmlformats-officedocument.drawingml.diagramData+xml"/>
  <Override PartName="/ppt/diagrams/layout144.xml" ContentType="application/vnd.openxmlformats-officedocument.drawingml.diagramLayout+xml"/>
  <Override PartName="/ppt/diagrams/quickStyle144.xml" ContentType="application/vnd.openxmlformats-officedocument.drawingml.diagramStyle+xml"/>
  <Override PartName="/ppt/diagrams/colors144.xml" ContentType="application/vnd.openxmlformats-officedocument.drawingml.diagramColors+xml"/>
  <Override PartName="/ppt/diagrams/drawing144.xml" ContentType="application/vnd.ms-office.drawingml.diagramDrawing+xml"/>
  <Override PartName="/ppt/diagrams/data145.xml" ContentType="application/vnd.openxmlformats-officedocument.drawingml.diagramData+xml"/>
  <Override PartName="/ppt/diagrams/layout145.xml" ContentType="application/vnd.openxmlformats-officedocument.drawingml.diagramLayout+xml"/>
  <Override PartName="/ppt/diagrams/quickStyle145.xml" ContentType="application/vnd.openxmlformats-officedocument.drawingml.diagramStyle+xml"/>
  <Override PartName="/ppt/diagrams/colors145.xml" ContentType="application/vnd.openxmlformats-officedocument.drawingml.diagramColors+xml"/>
  <Override PartName="/ppt/diagrams/drawing145.xml" ContentType="application/vnd.ms-office.drawingml.diagramDrawing+xml"/>
  <Override PartName="/ppt/diagrams/data146.xml" ContentType="application/vnd.openxmlformats-officedocument.drawingml.diagramData+xml"/>
  <Override PartName="/ppt/diagrams/layout146.xml" ContentType="application/vnd.openxmlformats-officedocument.drawingml.diagramLayout+xml"/>
  <Override PartName="/ppt/diagrams/quickStyle146.xml" ContentType="application/vnd.openxmlformats-officedocument.drawingml.diagramStyle+xml"/>
  <Override PartName="/ppt/diagrams/colors146.xml" ContentType="application/vnd.openxmlformats-officedocument.drawingml.diagramColors+xml"/>
  <Override PartName="/ppt/diagrams/drawing146.xml" ContentType="application/vnd.ms-office.drawingml.diagramDrawing+xml"/>
  <Override PartName="/ppt/diagrams/data147.xml" ContentType="application/vnd.openxmlformats-officedocument.drawingml.diagramData+xml"/>
  <Override PartName="/ppt/diagrams/layout147.xml" ContentType="application/vnd.openxmlformats-officedocument.drawingml.diagramLayout+xml"/>
  <Override PartName="/ppt/diagrams/quickStyle147.xml" ContentType="application/vnd.openxmlformats-officedocument.drawingml.diagramStyle+xml"/>
  <Override PartName="/ppt/diagrams/colors147.xml" ContentType="application/vnd.openxmlformats-officedocument.drawingml.diagramColors+xml"/>
  <Override PartName="/ppt/diagrams/drawing147.xml" ContentType="application/vnd.ms-office.drawingml.diagramDrawing+xml"/>
  <Override PartName="/ppt/diagrams/data148.xml" ContentType="application/vnd.openxmlformats-officedocument.drawingml.diagramData+xml"/>
  <Override PartName="/ppt/diagrams/layout148.xml" ContentType="application/vnd.openxmlformats-officedocument.drawingml.diagramLayout+xml"/>
  <Override PartName="/ppt/diagrams/quickStyle148.xml" ContentType="application/vnd.openxmlformats-officedocument.drawingml.diagramStyle+xml"/>
  <Override PartName="/ppt/diagrams/colors148.xml" ContentType="application/vnd.openxmlformats-officedocument.drawingml.diagramColors+xml"/>
  <Override PartName="/ppt/diagrams/drawing148.xml" ContentType="application/vnd.ms-office.drawingml.diagramDrawing+xml"/>
  <Override PartName="/ppt/diagrams/data149.xml" ContentType="application/vnd.openxmlformats-officedocument.drawingml.diagramData+xml"/>
  <Override PartName="/ppt/diagrams/layout149.xml" ContentType="application/vnd.openxmlformats-officedocument.drawingml.diagramLayout+xml"/>
  <Override PartName="/ppt/diagrams/quickStyle149.xml" ContentType="application/vnd.openxmlformats-officedocument.drawingml.diagramStyle+xml"/>
  <Override PartName="/ppt/diagrams/colors149.xml" ContentType="application/vnd.openxmlformats-officedocument.drawingml.diagramColors+xml"/>
  <Override PartName="/ppt/diagrams/drawing149.xml" ContentType="application/vnd.ms-office.drawingml.diagramDrawing+xml"/>
  <Override PartName="/ppt/diagrams/data150.xml" ContentType="application/vnd.openxmlformats-officedocument.drawingml.diagramData+xml"/>
  <Override PartName="/ppt/diagrams/layout150.xml" ContentType="application/vnd.openxmlformats-officedocument.drawingml.diagramLayout+xml"/>
  <Override PartName="/ppt/diagrams/quickStyle150.xml" ContentType="application/vnd.openxmlformats-officedocument.drawingml.diagramStyle+xml"/>
  <Override PartName="/ppt/diagrams/colors150.xml" ContentType="application/vnd.openxmlformats-officedocument.drawingml.diagramColors+xml"/>
  <Override PartName="/ppt/diagrams/drawing150.xml" ContentType="application/vnd.ms-office.drawingml.diagramDrawing+xml"/>
  <Override PartName="/ppt/notesSlides/notesSlide32.xml" ContentType="application/vnd.openxmlformats-officedocument.presentationml.notesSlide+xml"/>
  <Override PartName="/ppt/diagrams/data151.xml" ContentType="application/vnd.openxmlformats-officedocument.drawingml.diagramData+xml"/>
  <Override PartName="/ppt/diagrams/layout151.xml" ContentType="application/vnd.openxmlformats-officedocument.drawingml.diagramLayout+xml"/>
  <Override PartName="/ppt/diagrams/quickStyle151.xml" ContentType="application/vnd.openxmlformats-officedocument.drawingml.diagramStyle+xml"/>
  <Override PartName="/ppt/diagrams/colors151.xml" ContentType="application/vnd.openxmlformats-officedocument.drawingml.diagramColors+xml"/>
  <Override PartName="/ppt/diagrams/drawing151.xml" ContentType="application/vnd.ms-office.drawingml.diagramDrawing+xml"/>
  <Override PartName="/ppt/diagrams/data152.xml" ContentType="application/vnd.openxmlformats-officedocument.drawingml.diagramData+xml"/>
  <Override PartName="/ppt/diagrams/layout152.xml" ContentType="application/vnd.openxmlformats-officedocument.drawingml.diagramLayout+xml"/>
  <Override PartName="/ppt/diagrams/quickStyle152.xml" ContentType="application/vnd.openxmlformats-officedocument.drawingml.diagramStyle+xml"/>
  <Override PartName="/ppt/diagrams/colors152.xml" ContentType="application/vnd.openxmlformats-officedocument.drawingml.diagramColors+xml"/>
  <Override PartName="/ppt/diagrams/drawing152.xml" ContentType="application/vnd.ms-office.drawingml.diagramDrawing+xml"/>
  <Override PartName="/ppt/diagrams/data153.xml" ContentType="application/vnd.openxmlformats-officedocument.drawingml.diagramData+xml"/>
  <Override PartName="/ppt/diagrams/layout153.xml" ContentType="application/vnd.openxmlformats-officedocument.drawingml.diagramLayout+xml"/>
  <Override PartName="/ppt/diagrams/quickStyle153.xml" ContentType="application/vnd.openxmlformats-officedocument.drawingml.diagramStyle+xml"/>
  <Override PartName="/ppt/diagrams/colors153.xml" ContentType="application/vnd.openxmlformats-officedocument.drawingml.diagramColors+xml"/>
  <Override PartName="/ppt/diagrams/drawing153.xml" ContentType="application/vnd.ms-office.drawingml.diagramDrawing+xml"/>
  <Override PartName="/ppt/diagrams/data154.xml" ContentType="application/vnd.openxmlformats-officedocument.drawingml.diagramData+xml"/>
  <Override PartName="/ppt/diagrams/layout154.xml" ContentType="application/vnd.openxmlformats-officedocument.drawingml.diagramLayout+xml"/>
  <Override PartName="/ppt/diagrams/quickStyle154.xml" ContentType="application/vnd.openxmlformats-officedocument.drawingml.diagramStyle+xml"/>
  <Override PartName="/ppt/diagrams/colors154.xml" ContentType="application/vnd.openxmlformats-officedocument.drawingml.diagramColors+xml"/>
  <Override PartName="/ppt/diagrams/drawing154.xml" ContentType="application/vnd.ms-office.drawingml.diagramDrawing+xml"/>
  <Override PartName="/ppt/notesSlides/notesSlide33.xml" ContentType="application/vnd.openxmlformats-officedocument.presentationml.notesSlide+xml"/>
  <Override PartName="/ppt/diagrams/data155.xml" ContentType="application/vnd.openxmlformats-officedocument.drawingml.diagramData+xml"/>
  <Override PartName="/ppt/diagrams/layout155.xml" ContentType="application/vnd.openxmlformats-officedocument.drawingml.diagramLayout+xml"/>
  <Override PartName="/ppt/diagrams/quickStyle155.xml" ContentType="application/vnd.openxmlformats-officedocument.drawingml.diagramStyle+xml"/>
  <Override PartName="/ppt/diagrams/colors155.xml" ContentType="application/vnd.openxmlformats-officedocument.drawingml.diagramColors+xml"/>
  <Override PartName="/ppt/diagrams/drawing155.xml" ContentType="application/vnd.ms-office.drawingml.diagramDrawing+xml"/>
  <Override PartName="/ppt/diagrams/data156.xml" ContentType="application/vnd.openxmlformats-officedocument.drawingml.diagramData+xml"/>
  <Override PartName="/ppt/diagrams/layout156.xml" ContentType="application/vnd.openxmlformats-officedocument.drawingml.diagramLayout+xml"/>
  <Override PartName="/ppt/diagrams/quickStyle156.xml" ContentType="application/vnd.openxmlformats-officedocument.drawingml.diagramStyle+xml"/>
  <Override PartName="/ppt/diagrams/colors156.xml" ContentType="application/vnd.openxmlformats-officedocument.drawingml.diagramColors+xml"/>
  <Override PartName="/ppt/diagrams/drawing156.xml" ContentType="application/vnd.ms-office.drawingml.diagramDrawing+xml"/>
  <Override PartName="/ppt/diagrams/data157.xml" ContentType="application/vnd.openxmlformats-officedocument.drawingml.diagramData+xml"/>
  <Override PartName="/ppt/diagrams/layout157.xml" ContentType="application/vnd.openxmlformats-officedocument.drawingml.diagramLayout+xml"/>
  <Override PartName="/ppt/diagrams/quickStyle157.xml" ContentType="application/vnd.openxmlformats-officedocument.drawingml.diagramStyle+xml"/>
  <Override PartName="/ppt/diagrams/colors157.xml" ContentType="application/vnd.openxmlformats-officedocument.drawingml.diagramColors+xml"/>
  <Override PartName="/ppt/diagrams/drawing157.xml" ContentType="application/vnd.ms-office.drawingml.diagramDrawing+xml"/>
  <Override PartName="/ppt/diagrams/data158.xml" ContentType="application/vnd.openxmlformats-officedocument.drawingml.diagramData+xml"/>
  <Override PartName="/ppt/diagrams/layout158.xml" ContentType="application/vnd.openxmlformats-officedocument.drawingml.diagramLayout+xml"/>
  <Override PartName="/ppt/diagrams/quickStyle158.xml" ContentType="application/vnd.openxmlformats-officedocument.drawingml.diagramStyle+xml"/>
  <Override PartName="/ppt/diagrams/colors158.xml" ContentType="application/vnd.openxmlformats-officedocument.drawingml.diagramColors+xml"/>
  <Override PartName="/ppt/diagrams/drawing158.xml" ContentType="application/vnd.ms-office.drawingml.diagramDrawing+xml"/>
  <Override PartName="/ppt/diagrams/data159.xml" ContentType="application/vnd.openxmlformats-officedocument.drawingml.diagramData+xml"/>
  <Override PartName="/ppt/diagrams/layout159.xml" ContentType="application/vnd.openxmlformats-officedocument.drawingml.diagramLayout+xml"/>
  <Override PartName="/ppt/diagrams/quickStyle159.xml" ContentType="application/vnd.openxmlformats-officedocument.drawingml.diagramStyle+xml"/>
  <Override PartName="/ppt/diagrams/colors159.xml" ContentType="application/vnd.openxmlformats-officedocument.drawingml.diagramColors+xml"/>
  <Override PartName="/ppt/diagrams/drawing159.xml" ContentType="application/vnd.ms-office.drawingml.diagramDrawing+xml"/>
  <Override PartName="/ppt/diagrams/data160.xml" ContentType="application/vnd.openxmlformats-officedocument.drawingml.diagramData+xml"/>
  <Override PartName="/ppt/diagrams/layout160.xml" ContentType="application/vnd.openxmlformats-officedocument.drawingml.diagramLayout+xml"/>
  <Override PartName="/ppt/diagrams/quickStyle160.xml" ContentType="application/vnd.openxmlformats-officedocument.drawingml.diagramStyle+xml"/>
  <Override PartName="/ppt/diagrams/colors160.xml" ContentType="application/vnd.openxmlformats-officedocument.drawingml.diagramColors+xml"/>
  <Override PartName="/ppt/diagrams/drawing160.xml" ContentType="application/vnd.ms-office.drawingml.diagramDrawing+xml"/>
  <Override PartName="/ppt/diagrams/data161.xml" ContentType="application/vnd.openxmlformats-officedocument.drawingml.diagramData+xml"/>
  <Override PartName="/ppt/diagrams/layout161.xml" ContentType="application/vnd.openxmlformats-officedocument.drawingml.diagramLayout+xml"/>
  <Override PartName="/ppt/diagrams/quickStyle161.xml" ContentType="application/vnd.openxmlformats-officedocument.drawingml.diagramStyle+xml"/>
  <Override PartName="/ppt/diagrams/colors161.xml" ContentType="application/vnd.openxmlformats-officedocument.drawingml.diagramColors+xml"/>
  <Override PartName="/ppt/diagrams/drawing161.xml" ContentType="application/vnd.ms-office.drawingml.diagramDrawing+xml"/>
  <Override PartName="/ppt/diagrams/data162.xml" ContentType="application/vnd.openxmlformats-officedocument.drawingml.diagramData+xml"/>
  <Override PartName="/ppt/diagrams/layout162.xml" ContentType="application/vnd.openxmlformats-officedocument.drawingml.diagramLayout+xml"/>
  <Override PartName="/ppt/diagrams/quickStyle162.xml" ContentType="application/vnd.openxmlformats-officedocument.drawingml.diagramStyle+xml"/>
  <Override PartName="/ppt/diagrams/colors162.xml" ContentType="application/vnd.openxmlformats-officedocument.drawingml.diagramColors+xml"/>
  <Override PartName="/ppt/diagrams/drawing162.xml" ContentType="application/vnd.ms-office.drawingml.diagramDrawing+xml"/>
  <Override PartName="/ppt/diagrams/data163.xml" ContentType="application/vnd.openxmlformats-officedocument.drawingml.diagramData+xml"/>
  <Override PartName="/ppt/diagrams/layout163.xml" ContentType="application/vnd.openxmlformats-officedocument.drawingml.diagramLayout+xml"/>
  <Override PartName="/ppt/diagrams/quickStyle163.xml" ContentType="application/vnd.openxmlformats-officedocument.drawingml.diagramStyle+xml"/>
  <Override PartName="/ppt/diagrams/colors163.xml" ContentType="application/vnd.openxmlformats-officedocument.drawingml.diagramColors+xml"/>
  <Override PartName="/ppt/diagrams/drawing163.xml" ContentType="application/vnd.ms-office.drawingml.diagramDrawing+xml"/>
  <Override PartName="/ppt/diagrams/data164.xml" ContentType="application/vnd.openxmlformats-officedocument.drawingml.diagramData+xml"/>
  <Override PartName="/ppt/diagrams/layout164.xml" ContentType="application/vnd.openxmlformats-officedocument.drawingml.diagramLayout+xml"/>
  <Override PartName="/ppt/diagrams/quickStyle164.xml" ContentType="application/vnd.openxmlformats-officedocument.drawingml.diagramStyle+xml"/>
  <Override PartName="/ppt/diagrams/colors164.xml" ContentType="application/vnd.openxmlformats-officedocument.drawingml.diagramColors+xml"/>
  <Override PartName="/ppt/diagrams/drawing164.xml" ContentType="application/vnd.ms-office.drawingml.diagramDrawing+xml"/>
  <Override PartName="/ppt/diagrams/data165.xml" ContentType="application/vnd.openxmlformats-officedocument.drawingml.diagramData+xml"/>
  <Override PartName="/ppt/diagrams/layout165.xml" ContentType="application/vnd.openxmlformats-officedocument.drawingml.diagramLayout+xml"/>
  <Override PartName="/ppt/diagrams/quickStyle165.xml" ContentType="application/vnd.openxmlformats-officedocument.drawingml.diagramStyle+xml"/>
  <Override PartName="/ppt/diagrams/colors165.xml" ContentType="application/vnd.openxmlformats-officedocument.drawingml.diagramColors+xml"/>
  <Override PartName="/ppt/diagrams/drawing165.xml" ContentType="application/vnd.ms-office.drawingml.diagramDrawing+xml"/>
  <Override PartName="/ppt/diagrams/data166.xml" ContentType="application/vnd.openxmlformats-officedocument.drawingml.diagramData+xml"/>
  <Override PartName="/ppt/diagrams/layout166.xml" ContentType="application/vnd.openxmlformats-officedocument.drawingml.diagramLayout+xml"/>
  <Override PartName="/ppt/diagrams/quickStyle166.xml" ContentType="application/vnd.openxmlformats-officedocument.drawingml.diagramStyle+xml"/>
  <Override PartName="/ppt/diagrams/colors166.xml" ContentType="application/vnd.openxmlformats-officedocument.drawingml.diagramColors+xml"/>
  <Override PartName="/ppt/diagrams/drawing166.xml" ContentType="application/vnd.ms-office.drawingml.diagramDrawing+xml"/>
  <Override PartName="/ppt/diagrams/data167.xml" ContentType="application/vnd.openxmlformats-officedocument.drawingml.diagramData+xml"/>
  <Override PartName="/ppt/diagrams/layout167.xml" ContentType="application/vnd.openxmlformats-officedocument.drawingml.diagramLayout+xml"/>
  <Override PartName="/ppt/diagrams/quickStyle167.xml" ContentType="application/vnd.openxmlformats-officedocument.drawingml.diagramStyle+xml"/>
  <Override PartName="/ppt/diagrams/colors167.xml" ContentType="application/vnd.openxmlformats-officedocument.drawingml.diagramColors+xml"/>
  <Override PartName="/ppt/diagrams/drawing167.xml" ContentType="application/vnd.ms-office.drawingml.diagramDrawing+xml"/>
  <Override PartName="/ppt/diagrams/data168.xml" ContentType="application/vnd.openxmlformats-officedocument.drawingml.diagramData+xml"/>
  <Override PartName="/ppt/diagrams/layout168.xml" ContentType="application/vnd.openxmlformats-officedocument.drawingml.diagramLayout+xml"/>
  <Override PartName="/ppt/diagrams/quickStyle168.xml" ContentType="application/vnd.openxmlformats-officedocument.drawingml.diagramStyle+xml"/>
  <Override PartName="/ppt/diagrams/colors168.xml" ContentType="application/vnd.openxmlformats-officedocument.drawingml.diagramColors+xml"/>
  <Override PartName="/ppt/diagrams/drawing168.xml" ContentType="application/vnd.ms-office.drawingml.diagramDrawing+xml"/>
  <Override PartName="/ppt/diagrams/data169.xml" ContentType="application/vnd.openxmlformats-officedocument.drawingml.diagramData+xml"/>
  <Override PartName="/ppt/diagrams/layout169.xml" ContentType="application/vnd.openxmlformats-officedocument.drawingml.diagramLayout+xml"/>
  <Override PartName="/ppt/diagrams/quickStyle169.xml" ContentType="application/vnd.openxmlformats-officedocument.drawingml.diagramStyle+xml"/>
  <Override PartName="/ppt/diagrams/colors169.xml" ContentType="application/vnd.openxmlformats-officedocument.drawingml.diagramColors+xml"/>
  <Override PartName="/ppt/diagrams/drawing169.xml" ContentType="application/vnd.ms-office.drawingml.diagramDrawing+xml"/>
  <Override PartName="/ppt/diagrams/data170.xml" ContentType="application/vnd.openxmlformats-officedocument.drawingml.diagramData+xml"/>
  <Override PartName="/ppt/diagrams/layout170.xml" ContentType="application/vnd.openxmlformats-officedocument.drawingml.diagramLayout+xml"/>
  <Override PartName="/ppt/diagrams/quickStyle170.xml" ContentType="application/vnd.openxmlformats-officedocument.drawingml.diagramStyle+xml"/>
  <Override PartName="/ppt/diagrams/colors170.xml" ContentType="application/vnd.openxmlformats-officedocument.drawingml.diagramColors+xml"/>
  <Override PartName="/ppt/diagrams/drawing170.xml" ContentType="application/vnd.ms-office.drawingml.diagramDrawing+xml"/>
  <Override PartName="/ppt/diagrams/data171.xml" ContentType="application/vnd.openxmlformats-officedocument.drawingml.diagramData+xml"/>
  <Override PartName="/ppt/diagrams/layout171.xml" ContentType="application/vnd.openxmlformats-officedocument.drawingml.diagramLayout+xml"/>
  <Override PartName="/ppt/diagrams/quickStyle171.xml" ContentType="application/vnd.openxmlformats-officedocument.drawingml.diagramStyle+xml"/>
  <Override PartName="/ppt/diagrams/colors171.xml" ContentType="application/vnd.openxmlformats-officedocument.drawingml.diagramColors+xml"/>
  <Override PartName="/ppt/diagrams/drawing171.xml" ContentType="application/vnd.ms-office.drawingml.diagramDrawing+xml"/>
  <Override PartName="/ppt/diagrams/data172.xml" ContentType="application/vnd.openxmlformats-officedocument.drawingml.diagramData+xml"/>
  <Override PartName="/ppt/diagrams/layout172.xml" ContentType="application/vnd.openxmlformats-officedocument.drawingml.diagramLayout+xml"/>
  <Override PartName="/ppt/diagrams/quickStyle172.xml" ContentType="application/vnd.openxmlformats-officedocument.drawingml.diagramStyle+xml"/>
  <Override PartName="/ppt/diagrams/colors172.xml" ContentType="application/vnd.openxmlformats-officedocument.drawingml.diagramColors+xml"/>
  <Override PartName="/ppt/diagrams/drawing172.xml" ContentType="application/vnd.ms-office.drawingml.diagramDrawing+xml"/>
  <Override PartName="/ppt/diagrams/data173.xml" ContentType="application/vnd.openxmlformats-officedocument.drawingml.diagramData+xml"/>
  <Override PartName="/ppt/diagrams/layout173.xml" ContentType="application/vnd.openxmlformats-officedocument.drawingml.diagramLayout+xml"/>
  <Override PartName="/ppt/diagrams/quickStyle173.xml" ContentType="application/vnd.openxmlformats-officedocument.drawingml.diagramStyle+xml"/>
  <Override PartName="/ppt/diagrams/colors173.xml" ContentType="application/vnd.openxmlformats-officedocument.drawingml.diagramColors+xml"/>
  <Override PartName="/ppt/diagrams/drawing173.xml" ContentType="application/vnd.ms-office.drawingml.diagramDrawing+xml"/>
  <Override PartName="/ppt/diagrams/data174.xml" ContentType="application/vnd.openxmlformats-officedocument.drawingml.diagramData+xml"/>
  <Override PartName="/ppt/diagrams/layout174.xml" ContentType="application/vnd.openxmlformats-officedocument.drawingml.diagramLayout+xml"/>
  <Override PartName="/ppt/diagrams/quickStyle174.xml" ContentType="application/vnd.openxmlformats-officedocument.drawingml.diagramStyle+xml"/>
  <Override PartName="/ppt/diagrams/colors174.xml" ContentType="application/vnd.openxmlformats-officedocument.drawingml.diagramColors+xml"/>
  <Override PartName="/ppt/diagrams/drawing174.xml" ContentType="application/vnd.ms-office.drawingml.diagramDrawing+xml"/>
  <Override PartName="/ppt/diagrams/data175.xml" ContentType="application/vnd.openxmlformats-officedocument.drawingml.diagramData+xml"/>
  <Override PartName="/ppt/diagrams/layout175.xml" ContentType="application/vnd.openxmlformats-officedocument.drawingml.diagramLayout+xml"/>
  <Override PartName="/ppt/diagrams/quickStyle175.xml" ContentType="application/vnd.openxmlformats-officedocument.drawingml.diagramStyle+xml"/>
  <Override PartName="/ppt/diagrams/colors175.xml" ContentType="application/vnd.openxmlformats-officedocument.drawingml.diagramColors+xml"/>
  <Override PartName="/ppt/diagrams/drawing175.xml" ContentType="application/vnd.ms-office.drawingml.diagramDrawing+xml"/>
  <Override PartName="/ppt/diagrams/data176.xml" ContentType="application/vnd.openxmlformats-officedocument.drawingml.diagramData+xml"/>
  <Override PartName="/ppt/diagrams/layout176.xml" ContentType="application/vnd.openxmlformats-officedocument.drawingml.diagramLayout+xml"/>
  <Override PartName="/ppt/diagrams/quickStyle176.xml" ContentType="application/vnd.openxmlformats-officedocument.drawingml.diagramStyle+xml"/>
  <Override PartName="/ppt/diagrams/colors176.xml" ContentType="application/vnd.openxmlformats-officedocument.drawingml.diagramColors+xml"/>
  <Override PartName="/ppt/diagrams/drawing176.xml" ContentType="application/vnd.ms-office.drawingml.diagramDrawing+xml"/>
  <Override PartName="/ppt/diagrams/data177.xml" ContentType="application/vnd.openxmlformats-officedocument.drawingml.diagramData+xml"/>
  <Override PartName="/ppt/diagrams/layout177.xml" ContentType="application/vnd.openxmlformats-officedocument.drawingml.diagramLayout+xml"/>
  <Override PartName="/ppt/diagrams/quickStyle177.xml" ContentType="application/vnd.openxmlformats-officedocument.drawingml.diagramStyle+xml"/>
  <Override PartName="/ppt/diagrams/colors177.xml" ContentType="application/vnd.openxmlformats-officedocument.drawingml.diagramColors+xml"/>
  <Override PartName="/ppt/diagrams/drawing177.xml" ContentType="application/vnd.ms-office.drawingml.diagramDrawing+xml"/>
  <Override PartName="/ppt/notesSlides/notesSlide34.xml" ContentType="application/vnd.openxmlformats-officedocument.presentationml.notesSlide+xml"/>
  <Override PartName="/ppt/diagrams/data178.xml" ContentType="application/vnd.openxmlformats-officedocument.drawingml.diagramData+xml"/>
  <Override PartName="/ppt/diagrams/layout178.xml" ContentType="application/vnd.openxmlformats-officedocument.drawingml.diagramLayout+xml"/>
  <Override PartName="/ppt/diagrams/quickStyle178.xml" ContentType="application/vnd.openxmlformats-officedocument.drawingml.diagramStyle+xml"/>
  <Override PartName="/ppt/diagrams/colors178.xml" ContentType="application/vnd.openxmlformats-officedocument.drawingml.diagramColors+xml"/>
  <Override PartName="/ppt/diagrams/drawing178.xml" ContentType="application/vnd.ms-office.drawingml.diagramDrawing+xml"/>
  <Override PartName="/ppt/diagrams/data179.xml" ContentType="application/vnd.openxmlformats-officedocument.drawingml.diagramData+xml"/>
  <Override PartName="/ppt/diagrams/layout179.xml" ContentType="application/vnd.openxmlformats-officedocument.drawingml.diagramLayout+xml"/>
  <Override PartName="/ppt/diagrams/quickStyle179.xml" ContentType="application/vnd.openxmlformats-officedocument.drawingml.diagramStyle+xml"/>
  <Override PartName="/ppt/diagrams/colors179.xml" ContentType="application/vnd.openxmlformats-officedocument.drawingml.diagramColors+xml"/>
  <Override PartName="/ppt/diagrams/drawing179.xml" ContentType="application/vnd.ms-office.drawingml.diagramDrawing+xml"/>
  <Override PartName="/ppt/diagrams/data180.xml" ContentType="application/vnd.openxmlformats-officedocument.drawingml.diagramData+xml"/>
  <Override PartName="/ppt/diagrams/layout180.xml" ContentType="application/vnd.openxmlformats-officedocument.drawingml.diagramLayout+xml"/>
  <Override PartName="/ppt/diagrams/quickStyle180.xml" ContentType="application/vnd.openxmlformats-officedocument.drawingml.diagramStyle+xml"/>
  <Override PartName="/ppt/diagrams/colors180.xml" ContentType="application/vnd.openxmlformats-officedocument.drawingml.diagramColors+xml"/>
  <Override PartName="/ppt/diagrams/drawing180.xml" ContentType="application/vnd.ms-office.drawingml.diagramDrawing+xml"/>
  <Override PartName="/ppt/diagrams/data181.xml" ContentType="application/vnd.openxmlformats-officedocument.drawingml.diagramData+xml"/>
  <Override PartName="/ppt/diagrams/layout181.xml" ContentType="application/vnd.openxmlformats-officedocument.drawingml.diagramLayout+xml"/>
  <Override PartName="/ppt/diagrams/quickStyle181.xml" ContentType="application/vnd.openxmlformats-officedocument.drawingml.diagramStyle+xml"/>
  <Override PartName="/ppt/diagrams/colors181.xml" ContentType="application/vnd.openxmlformats-officedocument.drawingml.diagramColors+xml"/>
  <Override PartName="/ppt/diagrams/drawing181.xml" ContentType="application/vnd.ms-office.drawingml.diagramDrawing+xml"/>
  <Override PartName="/ppt/diagrams/data182.xml" ContentType="application/vnd.openxmlformats-officedocument.drawingml.diagramData+xml"/>
  <Override PartName="/ppt/diagrams/layout182.xml" ContentType="application/vnd.openxmlformats-officedocument.drawingml.diagramLayout+xml"/>
  <Override PartName="/ppt/diagrams/quickStyle182.xml" ContentType="application/vnd.openxmlformats-officedocument.drawingml.diagramStyle+xml"/>
  <Override PartName="/ppt/diagrams/colors182.xml" ContentType="application/vnd.openxmlformats-officedocument.drawingml.diagramColors+xml"/>
  <Override PartName="/ppt/diagrams/drawing182.xml" ContentType="application/vnd.ms-office.drawingml.diagramDrawing+xml"/>
  <Override PartName="/ppt/diagrams/data183.xml" ContentType="application/vnd.openxmlformats-officedocument.drawingml.diagramData+xml"/>
  <Override PartName="/ppt/diagrams/layout183.xml" ContentType="application/vnd.openxmlformats-officedocument.drawingml.diagramLayout+xml"/>
  <Override PartName="/ppt/diagrams/quickStyle183.xml" ContentType="application/vnd.openxmlformats-officedocument.drawingml.diagramStyle+xml"/>
  <Override PartName="/ppt/diagrams/colors183.xml" ContentType="application/vnd.openxmlformats-officedocument.drawingml.diagramColors+xml"/>
  <Override PartName="/ppt/diagrams/drawing183.xml" ContentType="application/vnd.ms-office.drawingml.diagramDrawing+xml"/>
  <Override PartName="/ppt/diagrams/data184.xml" ContentType="application/vnd.openxmlformats-officedocument.drawingml.diagramData+xml"/>
  <Override PartName="/ppt/diagrams/layout184.xml" ContentType="application/vnd.openxmlformats-officedocument.drawingml.diagramLayout+xml"/>
  <Override PartName="/ppt/diagrams/quickStyle184.xml" ContentType="application/vnd.openxmlformats-officedocument.drawingml.diagramStyle+xml"/>
  <Override PartName="/ppt/diagrams/colors184.xml" ContentType="application/vnd.openxmlformats-officedocument.drawingml.diagramColors+xml"/>
  <Override PartName="/ppt/diagrams/drawing184.xml" ContentType="application/vnd.ms-office.drawingml.diagramDrawing+xml"/>
  <Override PartName="/ppt/diagrams/data185.xml" ContentType="application/vnd.openxmlformats-officedocument.drawingml.diagramData+xml"/>
  <Override PartName="/ppt/diagrams/layout185.xml" ContentType="application/vnd.openxmlformats-officedocument.drawingml.diagramLayout+xml"/>
  <Override PartName="/ppt/diagrams/quickStyle185.xml" ContentType="application/vnd.openxmlformats-officedocument.drawingml.diagramStyle+xml"/>
  <Override PartName="/ppt/diagrams/colors185.xml" ContentType="application/vnd.openxmlformats-officedocument.drawingml.diagramColors+xml"/>
  <Override PartName="/ppt/diagrams/drawing185.xml" ContentType="application/vnd.ms-office.drawingml.diagramDrawing+xml"/>
  <Override PartName="/ppt/diagrams/data186.xml" ContentType="application/vnd.openxmlformats-officedocument.drawingml.diagramData+xml"/>
  <Override PartName="/ppt/diagrams/layout186.xml" ContentType="application/vnd.openxmlformats-officedocument.drawingml.diagramLayout+xml"/>
  <Override PartName="/ppt/diagrams/quickStyle186.xml" ContentType="application/vnd.openxmlformats-officedocument.drawingml.diagramStyle+xml"/>
  <Override PartName="/ppt/diagrams/colors186.xml" ContentType="application/vnd.openxmlformats-officedocument.drawingml.diagramColors+xml"/>
  <Override PartName="/ppt/diagrams/drawing186.xml" ContentType="application/vnd.ms-office.drawingml.diagramDrawing+xml"/>
  <Override PartName="/ppt/diagrams/data187.xml" ContentType="application/vnd.openxmlformats-officedocument.drawingml.diagramData+xml"/>
  <Override PartName="/ppt/diagrams/layout187.xml" ContentType="application/vnd.openxmlformats-officedocument.drawingml.diagramLayout+xml"/>
  <Override PartName="/ppt/diagrams/quickStyle187.xml" ContentType="application/vnd.openxmlformats-officedocument.drawingml.diagramStyle+xml"/>
  <Override PartName="/ppt/diagrams/colors187.xml" ContentType="application/vnd.openxmlformats-officedocument.drawingml.diagramColors+xml"/>
  <Override PartName="/ppt/diagrams/drawing187.xml" ContentType="application/vnd.ms-office.drawingml.diagramDrawing+xml"/>
  <Override PartName="/ppt/diagrams/data188.xml" ContentType="application/vnd.openxmlformats-officedocument.drawingml.diagramData+xml"/>
  <Override PartName="/ppt/diagrams/layout188.xml" ContentType="application/vnd.openxmlformats-officedocument.drawingml.diagramLayout+xml"/>
  <Override PartName="/ppt/diagrams/quickStyle188.xml" ContentType="application/vnd.openxmlformats-officedocument.drawingml.diagramStyle+xml"/>
  <Override PartName="/ppt/diagrams/colors188.xml" ContentType="application/vnd.openxmlformats-officedocument.drawingml.diagramColors+xml"/>
  <Override PartName="/ppt/diagrams/drawing188.xml" ContentType="application/vnd.ms-office.drawingml.diagramDrawing+xml"/>
  <Override PartName="/ppt/diagrams/data189.xml" ContentType="application/vnd.openxmlformats-officedocument.drawingml.diagramData+xml"/>
  <Override PartName="/ppt/diagrams/layout189.xml" ContentType="application/vnd.openxmlformats-officedocument.drawingml.diagramLayout+xml"/>
  <Override PartName="/ppt/diagrams/quickStyle189.xml" ContentType="application/vnd.openxmlformats-officedocument.drawingml.diagramStyle+xml"/>
  <Override PartName="/ppt/diagrams/colors189.xml" ContentType="application/vnd.openxmlformats-officedocument.drawingml.diagramColors+xml"/>
  <Override PartName="/ppt/diagrams/drawing189.xml" ContentType="application/vnd.ms-office.drawingml.diagramDrawing+xml"/>
  <Override PartName="/ppt/notesSlides/notesSlide35.xml" ContentType="application/vnd.openxmlformats-officedocument.presentationml.notesSlide+xml"/>
  <Override PartName="/ppt/diagrams/data190.xml" ContentType="application/vnd.openxmlformats-officedocument.drawingml.diagramData+xml"/>
  <Override PartName="/ppt/diagrams/layout190.xml" ContentType="application/vnd.openxmlformats-officedocument.drawingml.diagramLayout+xml"/>
  <Override PartName="/ppt/diagrams/quickStyle190.xml" ContentType="application/vnd.openxmlformats-officedocument.drawingml.diagramStyle+xml"/>
  <Override PartName="/ppt/diagrams/colors190.xml" ContentType="application/vnd.openxmlformats-officedocument.drawingml.diagramColors+xml"/>
  <Override PartName="/ppt/diagrams/drawing190.xml" ContentType="application/vnd.ms-office.drawingml.diagramDrawing+xml"/>
  <Override PartName="/ppt/notesSlides/notesSlide36.xml" ContentType="application/vnd.openxmlformats-officedocument.presentationml.notesSlide+xml"/>
  <Override PartName="/ppt/diagrams/data191.xml" ContentType="application/vnd.openxmlformats-officedocument.drawingml.diagramData+xml"/>
  <Override PartName="/ppt/diagrams/layout191.xml" ContentType="application/vnd.openxmlformats-officedocument.drawingml.diagramLayout+xml"/>
  <Override PartName="/ppt/diagrams/quickStyle191.xml" ContentType="application/vnd.openxmlformats-officedocument.drawingml.diagramStyle+xml"/>
  <Override PartName="/ppt/diagrams/colors191.xml" ContentType="application/vnd.openxmlformats-officedocument.drawingml.diagramColors+xml"/>
  <Override PartName="/ppt/diagrams/drawing191.xml" ContentType="application/vnd.ms-office.drawingml.diagramDrawing+xml"/>
  <Override PartName="/ppt/notesSlides/notesSlide37.xml" ContentType="application/vnd.openxmlformats-officedocument.presentationml.notesSlide+xml"/>
  <Override PartName="/ppt/diagrams/data192.xml" ContentType="application/vnd.openxmlformats-officedocument.drawingml.diagramData+xml"/>
  <Override PartName="/ppt/diagrams/layout192.xml" ContentType="application/vnd.openxmlformats-officedocument.drawingml.diagramLayout+xml"/>
  <Override PartName="/ppt/diagrams/quickStyle192.xml" ContentType="application/vnd.openxmlformats-officedocument.drawingml.diagramStyle+xml"/>
  <Override PartName="/ppt/diagrams/colors192.xml" ContentType="application/vnd.openxmlformats-officedocument.drawingml.diagramColors+xml"/>
  <Override PartName="/ppt/diagrams/drawing192.xml" ContentType="application/vnd.ms-office.drawingml.diagramDrawing+xml"/>
  <Override PartName="/ppt/notesSlides/notesSlide38.xml" ContentType="application/vnd.openxmlformats-officedocument.presentationml.notesSlide+xml"/>
  <Override PartName="/ppt/diagrams/data193.xml" ContentType="application/vnd.openxmlformats-officedocument.drawingml.diagramData+xml"/>
  <Override PartName="/ppt/diagrams/layout193.xml" ContentType="application/vnd.openxmlformats-officedocument.drawingml.diagramLayout+xml"/>
  <Override PartName="/ppt/diagrams/quickStyle193.xml" ContentType="application/vnd.openxmlformats-officedocument.drawingml.diagramStyle+xml"/>
  <Override PartName="/ppt/diagrams/colors193.xml" ContentType="application/vnd.openxmlformats-officedocument.drawingml.diagramColors+xml"/>
  <Override PartName="/ppt/diagrams/drawing193.xml" ContentType="application/vnd.ms-office.drawingml.diagramDrawing+xml"/>
  <Override PartName="/ppt/notesSlides/notesSlide39.xml" ContentType="application/vnd.openxmlformats-officedocument.presentationml.notesSlide+xml"/>
  <Override PartName="/ppt/diagrams/data194.xml" ContentType="application/vnd.openxmlformats-officedocument.drawingml.diagramData+xml"/>
  <Override PartName="/ppt/diagrams/layout194.xml" ContentType="application/vnd.openxmlformats-officedocument.drawingml.diagramLayout+xml"/>
  <Override PartName="/ppt/diagrams/quickStyle194.xml" ContentType="application/vnd.openxmlformats-officedocument.drawingml.diagramStyle+xml"/>
  <Override PartName="/ppt/diagrams/colors194.xml" ContentType="application/vnd.openxmlformats-officedocument.drawingml.diagramColors+xml"/>
  <Override PartName="/ppt/diagrams/drawing194.xml" ContentType="application/vnd.ms-office.drawingml.diagramDrawing+xml"/>
  <Override PartName="/ppt/diagrams/data195.xml" ContentType="application/vnd.openxmlformats-officedocument.drawingml.diagramData+xml"/>
  <Override PartName="/ppt/diagrams/layout195.xml" ContentType="application/vnd.openxmlformats-officedocument.drawingml.diagramLayout+xml"/>
  <Override PartName="/ppt/diagrams/quickStyle195.xml" ContentType="application/vnd.openxmlformats-officedocument.drawingml.diagramStyle+xml"/>
  <Override PartName="/ppt/diagrams/colors195.xml" ContentType="application/vnd.openxmlformats-officedocument.drawingml.diagramColors+xml"/>
  <Override PartName="/ppt/diagrams/drawing195.xml" ContentType="application/vnd.ms-office.drawingml.diagramDrawing+xml"/>
  <Override PartName="/ppt/diagrams/data196.xml" ContentType="application/vnd.openxmlformats-officedocument.drawingml.diagramData+xml"/>
  <Override PartName="/ppt/diagrams/layout196.xml" ContentType="application/vnd.openxmlformats-officedocument.drawingml.diagramLayout+xml"/>
  <Override PartName="/ppt/diagrams/quickStyle196.xml" ContentType="application/vnd.openxmlformats-officedocument.drawingml.diagramStyle+xml"/>
  <Override PartName="/ppt/diagrams/colors196.xml" ContentType="application/vnd.openxmlformats-officedocument.drawingml.diagramColors+xml"/>
  <Override PartName="/ppt/diagrams/drawing196.xml" ContentType="application/vnd.ms-office.drawingml.diagramDrawing+xml"/>
  <Override PartName="/ppt/diagrams/data197.xml" ContentType="application/vnd.openxmlformats-officedocument.drawingml.diagramData+xml"/>
  <Override PartName="/ppt/diagrams/layout197.xml" ContentType="application/vnd.openxmlformats-officedocument.drawingml.diagramLayout+xml"/>
  <Override PartName="/ppt/diagrams/quickStyle197.xml" ContentType="application/vnd.openxmlformats-officedocument.drawingml.diagramStyle+xml"/>
  <Override PartName="/ppt/diagrams/colors197.xml" ContentType="application/vnd.openxmlformats-officedocument.drawingml.diagramColors+xml"/>
  <Override PartName="/ppt/diagrams/drawing197.xml" ContentType="application/vnd.ms-office.drawingml.diagramDrawing+xml"/>
  <Override PartName="/ppt/diagrams/data198.xml" ContentType="application/vnd.openxmlformats-officedocument.drawingml.diagramData+xml"/>
  <Override PartName="/ppt/diagrams/layout198.xml" ContentType="application/vnd.openxmlformats-officedocument.drawingml.diagramLayout+xml"/>
  <Override PartName="/ppt/diagrams/quickStyle198.xml" ContentType="application/vnd.openxmlformats-officedocument.drawingml.diagramStyle+xml"/>
  <Override PartName="/ppt/diagrams/colors198.xml" ContentType="application/vnd.openxmlformats-officedocument.drawingml.diagramColors+xml"/>
  <Override PartName="/ppt/diagrams/drawing198.xml" ContentType="application/vnd.ms-office.drawingml.diagramDrawing+xml"/>
  <Override PartName="/ppt/diagrams/data199.xml" ContentType="application/vnd.openxmlformats-officedocument.drawingml.diagramData+xml"/>
  <Override PartName="/ppt/diagrams/layout199.xml" ContentType="application/vnd.openxmlformats-officedocument.drawingml.diagramLayout+xml"/>
  <Override PartName="/ppt/diagrams/quickStyle199.xml" ContentType="application/vnd.openxmlformats-officedocument.drawingml.diagramStyle+xml"/>
  <Override PartName="/ppt/diagrams/colors199.xml" ContentType="application/vnd.openxmlformats-officedocument.drawingml.diagramColors+xml"/>
  <Override PartName="/ppt/diagrams/drawing199.xml" ContentType="application/vnd.ms-office.drawingml.diagramDrawing+xml"/>
  <Override PartName="/ppt/diagrams/data200.xml" ContentType="application/vnd.openxmlformats-officedocument.drawingml.diagramData+xml"/>
  <Override PartName="/ppt/diagrams/layout200.xml" ContentType="application/vnd.openxmlformats-officedocument.drawingml.diagramLayout+xml"/>
  <Override PartName="/ppt/diagrams/quickStyle200.xml" ContentType="application/vnd.openxmlformats-officedocument.drawingml.diagramStyle+xml"/>
  <Override PartName="/ppt/diagrams/colors200.xml" ContentType="application/vnd.openxmlformats-officedocument.drawingml.diagramColors+xml"/>
  <Override PartName="/ppt/diagrams/drawing200.xml" ContentType="application/vnd.ms-office.drawingml.diagramDrawing+xml"/>
  <Override PartName="/ppt/diagrams/data201.xml" ContentType="application/vnd.openxmlformats-officedocument.drawingml.diagramData+xml"/>
  <Override PartName="/ppt/diagrams/layout201.xml" ContentType="application/vnd.openxmlformats-officedocument.drawingml.diagramLayout+xml"/>
  <Override PartName="/ppt/diagrams/quickStyle201.xml" ContentType="application/vnd.openxmlformats-officedocument.drawingml.diagramStyle+xml"/>
  <Override PartName="/ppt/diagrams/colors201.xml" ContentType="application/vnd.openxmlformats-officedocument.drawingml.diagramColors+xml"/>
  <Override PartName="/ppt/diagrams/drawing201.xml" ContentType="application/vnd.ms-office.drawingml.diagramDrawing+xml"/>
  <Override PartName="/ppt/diagrams/data202.xml" ContentType="application/vnd.openxmlformats-officedocument.drawingml.diagramData+xml"/>
  <Override PartName="/ppt/diagrams/layout202.xml" ContentType="application/vnd.openxmlformats-officedocument.drawingml.diagramLayout+xml"/>
  <Override PartName="/ppt/diagrams/quickStyle202.xml" ContentType="application/vnd.openxmlformats-officedocument.drawingml.diagramStyle+xml"/>
  <Override PartName="/ppt/diagrams/colors202.xml" ContentType="application/vnd.openxmlformats-officedocument.drawingml.diagramColors+xml"/>
  <Override PartName="/ppt/diagrams/drawing202.xml" ContentType="application/vnd.ms-office.drawingml.diagramDrawing+xml"/>
  <Override PartName="/ppt/diagrams/data203.xml" ContentType="application/vnd.openxmlformats-officedocument.drawingml.diagramData+xml"/>
  <Override PartName="/ppt/diagrams/layout203.xml" ContentType="application/vnd.openxmlformats-officedocument.drawingml.diagramLayout+xml"/>
  <Override PartName="/ppt/diagrams/quickStyle203.xml" ContentType="application/vnd.openxmlformats-officedocument.drawingml.diagramStyle+xml"/>
  <Override PartName="/ppt/diagrams/colors203.xml" ContentType="application/vnd.openxmlformats-officedocument.drawingml.diagramColors+xml"/>
  <Override PartName="/ppt/diagrams/drawing203.xml" ContentType="application/vnd.ms-office.drawingml.diagramDrawing+xml"/>
  <Override PartName="/ppt/diagrams/data204.xml" ContentType="application/vnd.openxmlformats-officedocument.drawingml.diagramData+xml"/>
  <Override PartName="/ppt/diagrams/layout204.xml" ContentType="application/vnd.openxmlformats-officedocument.drawingml.diagramLayout+xml"/>
  <Override PartName="/ppt/diagrams/quickStyle204.xml" ContentType="application/vnd.openxmlformats-officedocument.drawingml.diagramStyle+xml"/>
  <Override PartName="/ppt/diagrams/colors204.xml" ContentType="application/vnd.openxmlformats-officedocument.drawingml.diagramColors+xml"/>
  <Override PartName="/ppt/diagrams/drawing204.xml" ContentType="application/vnd.ms-office.drawingml.diagramDrawing+xml"/>
  <Override PartName="/ppt/diagrams/data205.xml" ContentType="application/vnd.openxmlformats-officedocument.drawingml.diagramData+xml"/>
  <Override PartName="/ppt/diagrams/layout205.xml" ContentType="application/vnd.openxmlformats-officedocument.drawingml.diagramLayout+xml"/>
  <Override PartName="/ppt/diagrams/quickStyle205.xml" ContentType="application/vnd.openxmlformats-officedocument.drawingml.diagramStyle+xml"/>
  <Override PartName="/ppt/diagrams/colors205.xml" ContentType="application/vnd.openxmlformats-officedocument.drawingml.diagramColors+xml"/>
  <Override PartName="/ppt/diagrams/drawing205.xml" ContentType="application/vnd.ms-office.drawingml.diagramDrawing+xml"/>
  <Override PartName="/ppt/diagrams/data206.xml" ContentType="application/vnd.openxmlformats-officedocument.drawingml.diagramData+xml"/>
  <Override PartName="/ppt/diagrams/layout206.xml" ContentType="application/vnd.openxmlformats-officedocument.drawingml.diagramLayout+xml"/>
  <Override PartName="/ppt/diagrams/quickStyle206.xml" ContentType="application/vnd.openxmlformats-officedocument.drawingml.diagramStyle+xml"/>
  <Override PartName="/ppt/diagrams/colors206.xml" ContentType="application/vnd.openxmlformats-officedocument.drawingml.diagramColors+xml"/>
  <Override PartName="/ppt/diagrams/drawing206.xml" ContentType="application/vnd.ms-office.drawingml.diagramDrawing+xml"/>
  <Override PartName="/ppt/diagrams/data207.xml" ContentType="application/vnd.openxmlformats-officedocument.drawingml.diagramData+xml"/>
  <Override PartName="/ppt/diagrams/layout207.xml" ContentType="application/vnd.openxmlformats-officedocument.drawingml.diagramLayout+xml"/>
  <Override PartName="/ppt/diagrams/quickStyle207.xml" ContentType="application/vnd.openxmlformats-officedocument.drawingml.diagramStyle+xml"/>
  <Override PartName="/ppt/diagrams/colors207.xml" ContentType="application/vnd.openxmlformats-officedocument.drawingml.diagramColors+xml"/>
  <Override PartName="/ppt/diagrams/drawing207.xml" ContentType="application/vnd.ms-office.drawingml.diagramDrawing+xml"/>
  <Override PartName="/ppt/diagrams/data208.xml" ContentType="application/vnd.openxmlformats-officedocument.drawingml.diagramData+xml"/>
  <Override PartName="/ppt/diagrams/layout208.xml" ContentType="application/vnd.openxmlformats-officedocument.drawingml.diagramLayout+xml"/>
  <Override PartName="/ppt/diagrams/quickStyle208.xml" ContentType="application/vnd.openxmlformats-officedocument.drawingml.diagramStyle+xml"/>
  <Override PartName="/ppt/diagrams/colors208.xml" ContentType="application/vnd.openxmlformats-officedocument.drawingml.diagramColors+xml"/>
  <Override PartName="/ppt/diagrams/drawing208.xml" ContentType="application/vnd.ms-office.drawingml.diagramDrawing+xml"/>
  <Override PartName="/ppt/diagrams/data209.xml" ContentType="application/vnd.openxmlformats-officedocument.drawingml.diagramData+xml"/>
  <Override PartName="/ppt/diagrams/layout209.xml" ContentType="application/vnd.openxmlformats-officedocument.drawingml.diagramLayout+xml"/>
  <Override PartName="/ppt/diagrams/quickStyle209.xml" ContentType="application/vnd.openxmlformats-officedocument.drawingml.diagramStyle+xml"/>
  <Override PartName="/ppt/diagrams/colors209.xml" ContentType="application/vnd.openxmlformats-officedocument.drawingml.diagramColors+xml"/>
  <Override PartName="/ppt/diagrams/drawing209.xml" ContentType="application/vnd.ms-office.drawingml.diagramDrawing+xml"/>
  <Override PartName="/ppt/diagrams/data210.xml" ContentType="application/vnd.openxmlformats-officedocument.drawingml.diagramData+xml"/>
  <Override PartName="/ppt/diagrams/layout210.xml" ContentType="application/vnd.openxmlformats-officedocument.drawingml.diagramLayout+xml"/>
  <Override PartName="/ppt/diagrams/quickStyle210.xml" ContentType="application/vnd.openxmlformats-officedocument.drawingml.diagramStyle+xml"/>
  <Override PartName="/ppt/diagrams/colors210.xml" ContentType="application/vnd.openxmlformats-officedocument.drawingml.diagramColors+xml"/>
  <Override PartName="/ppt/diagrams/drawing210.xml" ContentType="application/vnd.ms-office.drawingml.diagramDrawing+xml"/>
  <Override PartName="/ppt/diagrams/data211.xml" ContentType="application/vnd.openxmlformats-officedocument.drawingml.diagramData+xml"/>
  <Override PartName="/ppt/diagrams/layout211.xml" ContentType="application/vnd.openxmlformats-officedocument.drawingml.diagramLayout+xml"/>
  <Override PartName="/ppt/diagrams/quickStyle211.xml" ContentType="application/vnd.openxmlformats-officedocument.drawingml.diagramStyle+xml"/>
  <Override PartName="/ppt/diagrams/colors211.xml" ContentType="application/vnd.openxmlformats-officedocument.drawingml.diagramColors+xml"/>
  <Override PartName="/ppt/diagrams/drawing211.xml" ContentType="application/vnd.ms-office.drawingml.diagramDrawing+xml"/>
  <Override PartName="/ppt/diagrams/data212.xml" ContentType="application/vnd.openxmlformats-officedocument.drawingml.diagramData+xml"/>
  <Override PartName="/ppt/diagrams/layout212.xml" ContentType="application/vnd.openxmlformats-officedocument.drawingml.diagramLayout+xml"/>
  <Override PartName="/ppt/diagrams/quickStyle212.xml" ContentType="application/vnd.openxmlformats-officedocument.drawingml.diagramStyle+xml"/>
  <Override PartName="/ppt/diagrams/colors212.xml" ContentType="application/vnd.openxmlformats-officedocument.drawingml.diagramColors+xml"/>
  <Override PartName="/ppt/diagrams/drawing212.xml" ContentType="application/vnd.ms-office.drawingml.diagramDrawing+xml"/>
  <Override PartName="/ppt/diagrams/data213.xml" ContentType="application/vnd.openxmlformats-officedocument.drawingml.diagramData+xml"/>
  <Override PartName="/ppt/diagrams/layout213.xml" ContentType="application/vnd.openxmlformats-officedocument.drawingml.diagramLayout+xml"/>
  <Override PartName="/ppt/diagrams/quickStyle213.xml" ContentType="application/vnd.openxmlformats-officedocument.drawingml.diagramStyle+xml"/>
  <Override PartName="/ppt/diagrams/colors213.xml" ContentType="application/vnd.openxmlformats-officedocument.drawingml.diagramColors+xml"/>
  <Override PartName="/ppt/diagrams/drawing213.xml" ContentType="application/vnd.ms-office.drawingml.diagramDrawing+xml"/>
  <Override PartName="/ppt/diagrams/data214.xml" ContentType="application/vnd.openxmlformats-officedocument.drawingml.diagramData+xml"/>
  <Override PartName="/ppt/diagrams/layout214.xml" ContentType="application/vnd.openxmlformats-officedocument.drawingml.diagramLayout+xml"/>
  <Override PartName="/ppt/diagrams/quickStyle214.xml" ContentType="application/vnd.openxmlformats-officedocument.drawingml.diagramStyle+xml"/>
  <Override PartName="/ppt/diagrams/colors214.xml" ContentType="application/vnd.openxmlformats-officedocument.drawingml.diagramColors+xml"/>
  <Override PartName="/ppt/diagrams/drawing214.xml" ContentType="application/vnd.ms-office.drawingml.diagramDrawing+xml"/>
  <Override PartName="/ppt/diagrams/data215.xml" ContentType="application/vnd.openxmlformats-officedocument.drawingml.diagramData+xml"/>
  <Override PartName="/ppt/diagrams/layout215.xml" ContentType="application/vnd.openxmlformats-officedocument.drawingml.diagramLayout+xml"/>
  <Override PartName="/ppt/diagrams/quickStyle215.xml" ContentType="application/vnd.openxmlformats-officedocument.drawingml.diagramStyle+xml"/>
  <Override PartName="/ppt/diagrams/colors215.xml" ContentType="application/vnd.openxmlformats-officedocument.drawingml.diagramColors+xml"/>
  <Override PartName="/ppt/diagrams/drawing215.xml" ContentType="application/vnd.ms-office.drawingml.diagramDrawing+xml"/>
  <Override PartName="/ppt/diagrams/data216.xml" ContentType="application/vnd.openxmlformats-officedocument.drawingml.diagramData+xml"/>
  <Override PartName="/ppt/diagrams/layout216.xml" ContentType="application/vnd.openxmlformats-officedocument.drawingml.diagramLayout+xml"/>
  <Override PartName="/ppt/diagrams/quickStyle216.xml" ContentType="application/vnd.openxmlformats-officedocument.drawingml.diagramStyle+xml"/>
  <Override PartName="/ppt/diagrams/colors216.xml" ContentType="application/vnd.openxmlformats-officedocument.drawingml.diagramColors+xml"/>
  <Override PartName="/ppt/diagrams/drawing216.xml" ContentType="application/vnd.ms-office.drawingml.diagramDrawing+xml"/>
  <Override PartName="/ppt/diagrams/data217.xml" ContentType="application/vnd.openxmlformats-officedocument.drawingml.diagramData+xml"/>
  <Override PartName="/ppt/diagrams/layout217.xml" ContentType="application/vnd.openxmlformats-officedocument.drawingml.diagramLayout+xml"/>
  <Override PartName="/ppt/diagrams/quickStyle217.xml" ContentType="application/vnd.openxmlformats-officedocument.drawingml.diagramStyle+xml"/>
  <Override PartName="/ppt/diagrams/colors217.xml" ContentType="application/vnd.openxmlformats-officedocument.drawingml.diagramColors+xml"/>
  <Override PartName="/ppt/diagrams/drawing217.xml" ContentType="application/vnd.ms-office.drawingml.diagramDrawing+xml"/>
  <Override PartName="/ppt/diagrams/data218.xml" ContentType="application/vnd.openxmlformats-officedocument.drawingml.diagramData+xml"/>
  <Override PartName="/ppt/diagrams/layout218.xml" ContentType="application/vnd.openxmlformats-officedocument.drawingml.diagramLayout+xml"/>
  <Override PartName="/ppt/diagrams/quickStyle218.xml" ContentType="application/vnd.openxmlformats-officedocument.drawingml.diagramStyle+xml"/>
  <Override PartName="/ppt/diagrams/colors218.xml" ContentType="application/vnd.openxmlformats-officedocument.drawingml.diagramColors+xml"/>
  <Override PartName="/ppt/diagrams/drawing218.xml" ContentType="application/vnd.ms-office.drawingml.diagramDrawing+xml"/>
  <Override PartName="/ppt/diagrams/data219.xml" ContentType="application/vnd.openxmlformats-officedocument.drawingml.diagramData+xml"/>
  <Override PartName="/ppt/diagrams/layout219.xml" ContentType="application/vnd.openxmlformats-officedocument.drawingml.diagramLayout+xml"/>
  <Override PartName="/ppt/diagrams/quickStyle219.xml" ContentType="application/vnd.openxmlformats-officedocument.drawingml.diagramStyle+xml"/>
  <Override PartName="/ppt/diagrams/colors219.xml" ContentType="application/vnd.openxmlformats-officedocument.drawingml.diagramColors+xml"/>
  <Override PartName="/ppt/diagrams/drawing219.xml" ContentType="application/vnd.ms-office.drawingml.diagramDrawing+xml"/>
  <Override PartName="/ppt/diagrams/data220.xml" ContentType="application/vnd.openxmlformats-officedocument.drawingml.diagramData+xml"/>
  <Override PartName="/ppt/diagrams/layout220.xml" ContentType="application/vnd.openxmlformats-officedocument.drawingml.diagramLayout+xml"/>
  <Override PartName="/ppt/diagrams/quickStyle220.xml" ContentType="application/vnd.openxmlformats-officedocument.drawingml.diagramStyle+xml"/>
  <Override PartName="/ppt/diagrams/colors220.xml" ContentType="application/vnd.openxmlformats-officedocument.drawingml.diagramColors+xml"/>
  <Override PartName="/ppt/diagrams/drawing220.xml" ContentType="application/vnd.ms-office.drawingml.diagramDrawing+xml"/>
  <Override PartName="/ppt/diagrams/data221.xml" ContentType="application/vnd.openxmlformats-officedocument.drawingml.diagramData+xml"/>
  <Override PartName="/ppt/diagrams/layout221.xml" ContentType="application/vnd.openxmlformats-officedocument.drawingml.diagramLayout+xml"/>
  <Override PartName="/ppt/diagrams/quickStyle221.xml" ContentType="application/vnd.openxmlformats-officedocument.drawingml.diagramStyle+xml"/>
  <Override PartName="/ppt/diagrams/colors221.xml" ContentType="application/vnd.openxmlformats-officedocument.drawingml.diagramColors+xml"/>
  <Override PartName="/ppt/diagrams/drawing221.xml" ContentType="application/vnd.ms-office.drawingml.diagramDrawing+xml"/>
  <Override PartName="/ppt/diagrams/data222.xml" ContentType="application/vnd.openxmlformats-officedocument.drawingml.diagramData+xml"/>
  <Override PartName="/ppt/diagrams/layout222.xml" ContentType="application/vnd.openxmlformats-officedocument.drawingml.diagramLayout+xml"/>
  <Override PartName="/ppt/diagrams/quickStyle222.xml" ContentType="application/vnd.openxmlformats-officedocument.drawingml.diagramStyle+xml"/>
  <Override PartName="/ppt/diagrams/colors222.xml" ContentType="application/vnd.openxmlformats-officedocument.drawingml.diagramColors+xml"/>
  <Override PartName="/ppt/diagrams/drawing222.xml" ContentType="application/vnd.ms-office.drawingml.diagramDrawing+xml"/>
  <Override PartName="/ppt/diagrams/data223.xml" ContentType="application/vnd.openxmlformats-officedocument.drawingml.diagramData+xml"/>
  <Override PartName="/ppt/diagrams/layout223.xml" ContentType="application/vnd.openxmlformats-officedocument.drawingml.diagramLayout+xml"/>
  <Override PartName="/ppt/diagrams/quickStyle223.xml" ContentType="application/vnd.openxmlformats-officedocument.drawingml.diagramStyle+xml"/>
  <Override PartName="/ppt/diagrams/colors223.xml" ContentType="application/vnd.openxmlformats-officedocument.drawingml.diagramColors+xml"/>
  <Override PartName="/ppt/diagrams/drawing223.xml" ContentType="application/vnd.ms-office.drawingml.diagramDrawing+xml"/>
  <Override PartName="/ppt/diagrams/data224.xml" ContentType="application/vnd.openxmlformats-officedocument.drawingml.diagramData+xml"/>
  <Override PartName="/ppt/diagrams/layout224.xml" ContentType="application/vnd.openxmlformats-officedocument.drawingml.diagramLayout+xml"/>
  <Override PartName="/ppt/diagrams/quickStyle224.xml" ContentType="application/vnd.openxmlformats-officedocument.drawingml.diagramStyle+xml"/>
  <Override PartName="/ppt/diagrams/colors224.xml" ContentType="application/vnd.openxmlformats-officedocument.drawingml.diagramColors+xml"/>
  <Override PartName="/ppt/diagrams/drawing224.xml" ContentType="application/vnd.ms-office.drawingml.diagramDrawing+xml"/>
  <Override PartName="/ppt/diagrams/data225.xml" ContentType="application/vnd.openxmlformats-officedocument.drawingml.diagramData+xml"/>
  <Override PartName="/ppt/diagrams/layout225.xml" ContentType="application/vnd.openxmlformats-officedocument.drawingml.diagramLayout+xml"/>
  <Override PartName="/ppt/diagrams/quickStyle225.xml" ContentType="application/vnd.openxmlformats-officedocument.drawingml.diagramStyle+xml"/>
  <Override PartName="/ppt/diagrams/colors225.xml" ContentType="application/vnd.openxmlformats-officedocument.drawingml.diagramColors+xml"/>
  <Override PartName="/ppt/diagrams/drawing225.xml" ContentType="application/vnd.ms-office.drawingml.diagramDrawing+xml"/>
  <Override PartName="/ppt/diagrams/data226.xml" ContentType="application/vnd.openxmlformats-officedocument.drawingml.diagramData+xml"/>
  <Override PartName="/ppt/diagrams/layout226.xml" ContentType="application/vnd.openxmlformats-officedocument.drawingml.diagramLayout+xml"/>
  <Override PartName="/ppt/diagrams/quickStyle226.xml" ContentType="application/vnd.openxmlformats-officedocument.drawingml.diagramStyle+xml"/>
  <Override PartName="/ppt/diagrams/colors226.xml" ContentType="application/vnd.openxmlformats-officedocument.drawingml.diagramColors+xml"/>
  <Override PartName="/ppt/diagrams/drawing226.xml" ContentType="application/vnd.ms-office.drawingml.diagramDrawing+xml"/>
  <Override PartName="/ppt/diagrams/data227.xml" ContentType="application/vnd.openxmlformats-officedocument.drawingml.diagramData+xml"/>
  <Override PartName="/ppt/diagrams/layout227.xml" ContentType="application/vnd.openxmlformats-officedocument.drawingml.diagramLayout+xml"/>
  <Override PartName="/ppt/diagrams/quickStyle227.xml" ContentType="application/vnd.openxmlformats-officedocument.drawingml.diagramStyle+xml"/>
  <Override PartName="/ppt/diagrams/colors227.xml" ContentType="application/vnd.openxmlformats-officedocument.drawingml.diagramColors+xml"/>
  <Override PartName="/ppt/diagrams/drawing227.xml" ContentType="application/vnd.ms-office.drawingml.diagramDrawing+xml"/>
  <Override PartName="/ppt/diagrams/data228.xml" ContentType="application/vnd.openxmlformats-officedocument.drawingml.diagramData+xml"/>
  <Override PartName="/ppt/diagrams/layout228.xml" ContentType="application/vnd.openxmlformats-officedocument.drawingml.diagramLayout+xml"/>
  <Override PartName="/ppt/diagrams/quickStyle228.xml" ContentType="application/vnd.openxmlformats-officedocument.drawingml.diagramStyle+xml"/>
  <Override PartName="/ppt/diagrams/colors228.xml" ContentType="application/vnd.openxmlformats-officedocument.drawingml.diagramColors+xml"/>
  <Override PartName="/ppt/diagrams/drawing228.xml" ContentType="application/vnd.ms-office.drawingml.diagramDrawing+xml"/>
  <Override PartName="/ppt/diagrams/data229.xml" ContentType="application/vnd.openxmlformats-officedocument.drawingml.diagramData+xml"/>
  <Override PartName="/ppt/diagrams/layout229.xml" ContentType="application/vnd.openxmlformats-officedocument.drawingml.diagramLayout+xml"/>
  <Override PartName="/ppt/diagrams/quickStyle229.xml" ContentType="application/vnd.openxmlformats-officedocument.drawingml.diagramStyle+xml"/>
  <Override PartName="/ppt/diagrams/colors229.xml" ContentType="application/vnd.openxmlformats-officedocument.drawingml.diagramColors+xml"/>
  <Override PartName="/ppt/diagrams/drawing229.xml" ContentType="application/vnd.ms-office.drawingml.diagramDrawing+xml"/>
  <Override PartName="/ppt/diagrams/data230.xml" ContentType="application/vnd.openxmlformats-officedocument.drawingml.diagramData+xml"/>
  <Override PartName="/ppt/diagrams/layout230.xml" ContentType="application/vnd.openxmlformats-officedocument.drawingml.diagramLayout+xml"/>
  <Override PartName="/ppt/diagrams/quickStyle230.xml" ContentType="application/vnd.openxmlformats-officedocument.drawingml.diagramStyle+xml"/>
  <Override PartName="/ppt/diagrams/colors230.xml" ContentType="application/vnd.openxmlformats-officedocument.drawingml.diagramColors+xml"/>
  <Override PartName="/ppt/diagrams/drawing230.xml" ContentType="application/vnd.ms-office.drawingml.diagramDrawing+xml"/>
  <Override PartName="/ppt/diagrams/data231.xml" ContentType="application/vnd.openxmlformats-officedocument.drawingml.diagramData+xml"/>
  <Override PartName="/ppt/diagrams/layout231.xml" ContentType="application/vnd.openxmlformats-officedocument.drawingml.diagramLayout+xml"/>
  <Override PartName="/ppt/diagrams/quickStyle231.xml" ContentType="application/vnd.openxmlformats-officedocument.drawingml.diagramStyle+xml"/>
  <Override PartName="/ppt/diagrams/colors231.xml" ContentType="application/vnd.openxmlformats-officedocument.drawingml.diagramColors+xml"/>
  <Override PartName="/ppt/diagrams/drawing231.xml" ContentType="application/vnd.ms-office.drawingml.diagramDrawing+xml"/>
  <Override PartName="/ppt/diagrams/data232.xml" ContentType="application/vnd.openxmlformats-officedocument.drawingml.diagramData+xml"/>
  <Override PartName="/ppt/diagrams/layout232.xml" ContentType="application/vnd.openxmlformats-officedocument.drawingml.diagramLayout+xml"/>
  <Override PartName="/ppt/diagrams/quickStyle232.xml" ContentType="application/vnd.openxmlformats-officedocument.drawingml.diagramStyle+xml"/>
  <Override PartName="/ppt/diagrams/colors232.xml" ContentType="application/vnd.openxmlformats-officedocument.drawingml.diagramColors+xml"/>
  <Override PartName="/ppt/diagrams/drawing232.xml" ContentType="application/vnd.ms-office.drawingml.diagramDrawing+xml"/>
  <Override PartName="/ppt/diagrams/data233.xml" ContentType="application/vnd.openxmlformats-officedocument.drawingml.diagramData+xml"/>
  <Override PartName="/ppt/diagrams/layout233.xml" ContentType="application/vnd.openxmlformats-officedocument.drawingml.diagramLayout+xml"/>
  <Override PartName="/ppt/diagrams/quickStyle233.xml" ContentType="application/vnd.openxmlformats-officedocument.drawingml.diagramStyle+xml"/>
  <Override PartName="/ppt/diagrams/colors233.xml" ContentType="application/vnd.openxmlformats-officedocument.drawingml.diagramColors+xml"/>
  <Override PartName="/ppt/diagrams/drawing233.xml" ContentType="application/vnd.ms-office.drawingml.diagramDrawing+xml"/>
  <Override PartName="/ppt/diagrams/data234.xml" ContentType="application/vnd.openxmlformats-officedocument.drawingml.diagramData+xml"/>
  <Override PartName="/ppt/diagrams/layout234.xml" ContentType="application/vnd.openxmlformats-officedocument.drawingml.diagramLayout+xml"/>
  <Override PartName="/ppt/diagrams/quickStyle234.xml" ContentType="application/vnd.openxmlformats-officedocument.drawingml.diagramStyle+xml"/>
  <Override PartName="/ppt/diagrams/colors234.xml" ContentType="application/vnd.openxmlformats-officedocument.drawingml.diagramColors+xml"/>
  <Override PartName="/ppt/diagrams/drawing234.xml" ContentType="application/vnd.ms-office.drawingml.diagramDrawing+xml"/>
  <Override PartName="/ppt/diagrams/data235.xml" ContentType="application/vnd.openxmlformats-officedocument.drawingml.diagramData+xml"/>
  <Override PartName="/ppt/diagrams/layout235.xml" ContentType="application/vnd.openxmlformats-officedocument.drawingml.diagramLayout+xml"/>
  <Override PartName="/ppt/diagrams/quickStyle235.xml" ContentType="application/vnd.openxmlformats-officedocument.drawingml.diagramStyle+xml"/>
  <Override PartName="/ppt/diagrams/colors235.xml" ContentType="application/vnd.openxmlformats-officedocument.drawingml.diagramColors+xml"/>
  <Override PartName="/ppt/diagrams/drawing235.xml" ContentType="application/vnd.ms-office.drawingml.diagramDrawing+xml"/>
  <Override PartName="/ppt/diagrams/data236.xml" ContentType="application/vnd.openxmlformats-officedocument.drawingml.diagramData+xml"/>
  <Override PartName="/ppt/diagrams/layout236.xml" ContentType="application/vnd.openxmlformats-officedocument.drawingml.diagramLayout+xml"/>
  <Override PartName="/ppt/diagrams/quickStyle236.xml" ContentType="application/vnd.openxmlformats-officedocument.drawingml.diagramStyle+xml"/>
  <Override PartName="/ppt/diagrams/colors236.xml" ContentType="application/vnd.openxmlformats-officedocument.drawingml.diagramColors+xml"/>
  <Override PartName="/ppt/diagrams/drawing236.xml" ContentType="application/vnd.ms-office.drawingml.diagramDrawing+xml"/>
  <Override PartName="/ppt/diagrams/data237.xml" ContentType="application/vnd.openxmlformats-officedocument.drawingml.diagramData+xml"/>
  <Override PartName="/ppt/diagrams/layout237.xml" ContentType="application/vnd.openxmlformats-officedocument.drawingml.diagramLayout+xml"/>
  <Override PartName="/ppt/diagrams/quickStyle237.xml" ContentType="application/vnd.openxmlformats-officedocument.drawingml.diagramStyle+xml"/>
  <Override PartName="/ppt/diagrams/colors237.xml" ContentType="application/vnd.openxmlformats-officedocument.drawingml.diagramColors+xml"/>
  <Override PartName="/ppt/diagrams/drawing237.xml" ContentType="application/vnd.ms-office.drawingml.diagramDrawing+xml"/>
  <Override PartName="/ppt/diagrams/data238.xml" ContentType="application/vnd.openxmlformats-officedocument.drawingml.diagramData+xml"/>
  <Override PartName="/ppt/diagrams/layout238.xml" ContentType="application/vnd.openxmlformats-officedocument.drawingml.diagramLayout+xml"/>
  <Override PartName="/ppt/diagrams/quickStyle238.xml" ContentType="application/vnd.openxmlformats-officedocument.drawingml.diagramStyle+xml"/>
  <Override PartName="/ppt/diagrams/colors238.xml" ContentType="application/vnd.openxmlformats-officedocument.drawingml.diagramColors+xml"/>
  <Override PartName="/ppt/diagrams/drawing238.xml" ContentType="application/vnd.ms-office.drawingml.diagramDrawing+xml"/>
  <Override PartName="/ppt/diagrams/data239.xml" ContentType="application/vnd.openxmlformats-officedocument.drawingml.diagramData+xml"/>
  <Override PartName="/ppt/diagrams/layout239.xml" ContentType="application/vnd.openxmlformats-officedocument.drawingml.diagramLayout+xml"/>
  <Override PartName="/ppt/diagrams/quickStyle239.xml" ContentType="application/vnd.openxmlformats-officedocument.drawingml.diagramStyle+xml"/>
  <Override PartName="/ppt/diagrams/colors239.xml" ContentType="application/vnd.openxmlformats-officedocument.drawingml.diagramColors+xml"/>
  <Override PartName="/ppt/diagrams/drawing239.xml" ContentType="application/vnd.ms-office.drawingml.diagramDrawing+xml"/>
  <Override PartName="/ppt/diagrams/data240.xml" ContentType="application/vnd.openxmlformats-officedocument.drawingml.diagramData+xml"/>
  <Override PartName="/ppt/diagrams/layout240.xml" ContentType="application/vnd.openxmlformats-officedocument.drawingml.diagramLayout+xml"/>
  <Override PartName="/ppt/diagrams/quickStyle240.xml" ContentType="application/vnd.openxmlformats-officedocument.drawingml.diagramStyle+xml"/>
  <Override PartName="/ppt/diagrams/colors240.xml" ContentType="application/vnd.openxmlformats-officedocument.drawingml.diagramColors+xml"/>
  <Override PartName="/ppt/diagrams/drawing240.xml" ContentType="application/vnd.ms-office.drawingml.diagramDrawing+xml"/>
  <Override PartName="/ppt/diagrams/data241.xml" ContentType="application/vnd.openxmlformats-officedocument.drawingml.diagramData+xml"/>
  <Override PartName="/ppt/diagrams/layout241.xml" ContentType="application/vnd.openxmlformats-officedocument.drawingml.diagramLayout+xml"/>
  <Override PartName="/ppt/diagrams/quickStyle241.xml" ContentType="application/vnd.openxmlformats-officedocument.drawingml.diagramStyle+xml"/>
  <Override PartName="/ppt/diagrams/colors241.xml" ContentType="application/vnd.openxmlformats-officedocument.drawingml.diagramColors+xml"/>
  <Override PartName="/ppt/diagrams/drawing241.xml" ContentType="application/vnd.ms-office.drawingml.diagramDrawing+xml"/>
  <Override PartName="/ppt/diagrams/data242.xml" ContentType="application/vnd.openxmlformats-officedocument.drawingml.diagramData+xml"/>
  <Override PartName="/ppt/diagrams/layout242.xml" ContentType="application/vnd.openxmlformats-officedocument.drawingml.diagramLayout+xml"/>
  <Override PartName="/ppt/diagrams/quickStyle242.xml" ContentType="application/vnd.openxmlformats-officedocument.drawingml.diagramStyle+xml"/>
  <Override PartName="/ppt/diagrams/colors242.xml" ContentType="application/vnd.openxmlformats-officedocument.drawingml.diagramColors+xml"/>
  <Override PartName="/ppt/diagrams/drawing242.xml" ContentType="application/vnd.ms-office.drawingml.diagramDrawing+xml"/>
  <Override PartName="/ppt/diagrams/data243.xml" ContentType="application/vnd.openxmlformats-officedocument.drawingml.diagramData+xml"/>
  <Override PartName="/ppt/diagrams/layout243.xml" ContentType="application/vnd.openxmlformats-officedocument.drawingml.diagramLayout+xml"/>
  <Override PartName="/ppt/diagrams/quickStyle243.xml" ContentType="application/vnd.openxmlformats-officedocument.drawingml.diagramStyle+xml"/>
  <Override PartName="/ppt/diagrams/colors243.xml" ContentType="application/vnd.openxmlformats-officedocument.drawingml.diagramColors+xml"/>
  <Override PartName="/ppt/diagrams/drawing243.xml" ContentType="application/vnd.ms-office.drawingml.diagramDrawing+xml"/>
  <Override PartName="/ppt/diagrams/data244.xml" ContentType="application/vnd.openxmlformats-officedocument.drawingml.diagramData+xml"/>
  <Override PartName="/ppt/diagrams/layout244.xml" ContentType="application/vnd.openxmlformats-officedocument.drawingml.diagramLayout+xml"/>
  <Override PartName="/ppt/diagrams/quickStyle244.xml" ContentType="application/vnd.openxmlformats-officedocument.drawingml.diagramStyle+xml"/>
  <Override PartName="/ppt/diagrams/colors244.xml" ContentType="application/vnd.openxmlformats-officedocument.drawingml.diagramColors+xml"/>
  <Override PartName="/ppt/diagrams/drawing244.xml" ContentType="application/vnd.ms-office.drawingml.diagramDrawing+xml"/>
  <Override PartName="/ppt/notesSlides/notesSlide40.xml" ContentType="application/vnd.openxmlformats-officedocument.presentationml.notesSlide+xml"/>
  <Override PartName="/ppt/diagrams/data245.xml" ContentType="application/vnd.openxmlformats-officedocument.drawingml.diagramData+xml"/>
  <Override PartName="/ppt/diagrams/layout245.xml" ContentType="application/vnd.openxmlformats-officedocument.drawingml.diagramLayout+xml"/>
  <Override PartName="/ppt/diagrams/quickStyle245.xml" ContentType="application/vnd.openxmlformats-officedocument.drawingml.diagramStyle+xml"/>
  <Override PartName="/ppt/diagrams/colors245.xml" ContentType="application/vnd.openxmlformats-officedocument.drawingml.diagramColors+xml"/>
  <Override PartName="/ppt/diagrams/drawing245.xml" ContentType="application/vnd.ms-office.drawingml.diagramDrawing+xml"/>
  <Override PartName="/ppt/diagrams/data246.xml" ContentType="application/vnd.openxmlformats-officedocument.drawingml.diagramData+xml"/>
  <Override PartName="/ppt/diagrams/layout246.xml" ContentType="application/vnd.openxmlformats-officedocument.drawingml.diagramLayout+xml"/>
  <Override PartName="/ppt/diagrams/quickStyle246.xml" ContentType="application/vnd.openxmlformats-officedocument.drawingml.diagramStyle+xml"/>
  <Override PartName="/ppt/diagrams/colors246.xml" ContentType="application/vnd.openxmlformats-officedocument.drawingml.diagramColors+xml"/>
  <Override PartName="/ppt/diagrams/drawing246.xml" ContentType="application/vnd.ms-office.drawingml.diagramDrawing+xml"/>
  <Override PartName="/ppt/diagrams/data247.xml" ContentType="application/vnd.openxmlformats-officedocument.drawingml.diagramData+xml"/>
  <Override PartName="/ppt/diagrams/layout247.xml" ContentType="application/vnd.openxmlformats-officedocument.drawingml.diagramLayout+xml"/>
  <Override PartName="/ppt/diagrams/quickStyle247.xml" ContentType="application/vnd.openxmlformats-officedocument.drawingml.diagramStyle+xml"/>
  <Override PartName="/ppt/diagrams/colors247.xml" ContentType="application/vnd.openxmlformats-officedocument.drawingml.diagramColors+xml"/>
  <Override PartName="/ppt/diagrams/drawing247.xml" ContentType="application/vnd.ms-office.drawingml.diagramDrawing+xml"/>
  <Override PartName="/ppt/diagrams/data248.xml" ContentType="application/vnd.openxmlformats-officedocument.drawingml.diagramData+xml"/>
  <Override PartName="/ppt/diagrams/layout248.xml" ContentType="application/vnd.openxmlformats-officedocument.drawingml.diagramLayout+xml"/>
  <Override PartName="/ppt/diagrams/quickStyle248.xml" ContentType="application/vnd.openxmlformats-officedocument.drawingml.diagramStyle+xml"/>
  <Override PartName="/ppt/diagrams/colors248.xml" ContentType="application/vnd.openxmlformats-officedocument.drawingml.diagramColors+xml"/>
  <Override PartName="/ppt/diagrams/drawing248.xml" ContentType="application/vnd.ms-office.drawingml.diagramDrawing+xml"/>
  <Override PartName="/ppt/diagrams/data249.xml" ContentType="application/vnd.openxmlformats-officedocument.drawingml.diagramData+xml"/>
  <Override PartName="/ppt/diagrams/layout249.xml" ContentType="application/vnd.openxmlformats-officedocument.drawingml.diagramLayout+xml"/>
  <Override PartName="/ppt/diagrams/quickStyle249.xml" ContentType="application/vnd.openxmlformats-officedocument.drawingml.diagramStyle+xml"/>
  <Override PartName="/ppt/diagrams/colors249.xml" ContentType="application/vnd.openxmlformats-officedocument.drawingml.diagramColors+xml"/>
  <Override PartName="/ppt/diagrams/drawing249.xml" ContentType="application/vnd.ms-office.drawingml.diagramDrawing+xml"/>
  <Override PartName="/ppt/diagrams/data250.xml" ContentType="application/vnd.openxmlformats-officedocument.drawingml.diagramData+xml"/>
  <Override PartName="/ppt/diagrams/layout250.xml" ContentType="application/vnd.openxmlformats-officedocument.drawingml.diagramLayout+xml"/>
  <Override PartName="/ppt/diagrams/quickStyle250.xml" ContentType="application/vnd.openxmlformats-officedocument.drawingml.diagramStyle+xml"/>
  <Override PartName="/ppt/diagrams/colors250.xml" ContentType="application/vnd.openxmlformats-officedocument.drawingml.diagramColors+xml"/>
  <Override PartName="/ppt/diagrams/drawing250.xml" ContentType="application/vnd.ms-office.drawingml.diagramDrawing+xml"/>
  <Override PartName="/ppt/diagrams/data251.xml" ContentType="application/vnd.openxmlformats-officedocument.drawingml.diagramData+xml"/>
  <Override PartName="/ppt/diagrams/layout251.xml" ContentType="application/vnd.openxmlformats-officedocument.drawingml.diagramLayout+xml"/>
  <Override PartName="/ppt/diagrams/quickStyle251.xml" ContentType="application/vnd.openxmlformats-officedocument.drawingml.diagramStyle+xml"/>
  <Override PartName="/ppt/diagrams/colors251.xml" ContentType="application/vnd.openxmlformats-officedocument.drawingml.diagramColors+xml"/>
  <Override PartName="/ppt/diagrams/drawing251.xml" ContentType="application/vnd.ms-office.drawingml.diagramDrawing+xml"/>
  <Override PartName="/ppt/diagrams/data252.xml" ContentType="application/vnd.openxmlformats-officedocument.drawingml.diagramData+xml"/>
  <Override PartName="/ppt/diagrams/layout252.xml" ContentType="application/vnd.openxmlformats-officedocument.drawingml.diagramLayout+xml"/>
  <Override PartName="/ppt/diagrams/quickStyle252.xml" ContentType="application/vnd.openxmlformats-officedocument.drawingml.diagramStyle+xml"/>
  <Override PartName="/ppt/diagrams/colors252.xml" ContentType="application/vnd.openxmlformats-officedocument.drawingml.diagramColors+xml"/>
  <Override PartName="/ppt/diagrams/drawing252.xml" ContentType="application/vnd.ms-office.drawingml.diagramDrawing+xml"/>
  <Override PartName="/ppt/diagrams/data253.xml" ContentType="application/vnd.openxmlformats-officedocument.drawingml.diagramData+xml"/>
  <Override PartName="/ppt/diagrams/layout253.xml" ContentType="application/vnd.openxmlformats-officedocument.drawingml.diagramLayout+xml"/>
  <Override PartName="/ppt/diagrams/quickStyle253.xml" ContentType="application/vnd.openxmlformats-officedocument.drawingml.diagramStyle+xml"/>
  <Override PartName="/ppt/diagrams/colors253.xml" ContentType="application/vnd.openxmlformats-officedocument.drawingml.diagramColors+xml"/>
  <Override PartName="/ppt/diagrams/drawing25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0"/>
  </p:notesMasterIdLst>
  <p:sldIdLst>
    <p:sldId id="256" r:id="rId2"/>
    <p:sldId id="259" r:id="rId3"/>
    <p:sldId id="632" r:id="rId4"/>
    <p:sldId id="833" r:id="rId5"/>
    <p:sldId id="834" r:id="rId6"/>
    <p:sldId id="817" r:id="rId7"/>
    <p:sldId id="825" r:id="rId8"/>
    <p:sldId id="824" r:id="rId9"/>
    <p:sldId id="823" r:id="rId10"/>
    <p:sldId id="822" r:id="rId11"/>
    <p:sldId id="821" r:id="rId12"/>
    <p:sldId id="820" r:id="rId13"/>
    <p:sldId id="826" r:id="rId14"/>
    <p:sldId id="832" r:id="rId15"/>
    <p:sldId id="831" r:id="rId16"/>
    <p:sldId id="830" r:id="rId17"/>
    <p:sldId id="829" r:id="rId18"/>
    <p:sldId id="828" r:id="rId19"/>
    <p:sldId id="818" r:id="rId20"/>
    <p:sldId id="643" r:id="rId21"/>
    <p:sldId id="642" r:id="rId22"/>
    <p:sldId id="641" r:id="rId23"/>
    <p:sldId id="640" r:id="rId24"/>
    <p:sldId id="639" r:id="rId25"/>
    <p:sldId id="638" r:id="rId26"/>
    <p:sldId id="637" r:id="rId27"/>
    <p:sldId id="636" r:id="rId28"/>
    <p:sldId id="635" r:id="rId29"/>
    <p:sldId id="634" r:id="rId30"/>
    <p:sldId id="633" r:id="rId31"/>
    <p:sldId id="525" r:id="rId32"/>
    <p:sldId id="650" r:id="rId33"/>
    <p:sldId id="649" r:id="rId34"/>
    <p:sldId id="648" r:id="rId35"/>
    <p:sldId id="647" r:id="rId36"/>
    <p:sldId id="646" r:id="rId37"/>
    <p:sldId id="645" r:id="rId38"/>
    <p:sldId id="644" r:id="rId39"/>
    <p:sldId id="657" r:id="rId40"/>
    <p:sldId id="656" r:id="rId41"/>
    <p:sldId id="655" r:id="rId42"/>
    <p:sldId id="654" r:id="rId43"/>
    <p:sldId id="653" r:id="rId44"/>
    <p:sldId id="652" r:id="rId45"/>
    <p:sldId id="651" r:id="rId46"/>
    <p:sldId id="268" r:id="rId47"/>
    <p:sldId id="513" r:id="rId48"/>
    <p:sldId id="663" r:id="rId49"/>
    <p:sldId id="662" r:id="rId50"/>
    <p:sldId id="661" r:id="rId51"/>
    <p:sldId id="660" r:id="rId52"/>
    <p:sldId id="659" r:id="rId53"/>
    <p:sldId id="658" r:id="rId54"/>
    <p:sldId id="519" r:id="rId55"/>
    <p:sldId id="669" r:id="rId56"/>
    <p:sldId id="668" r:id="rId57"/>
    <p:sldId id="667" r:id="rId58"/>
    <p:sldId id="666" r:id="rId59"/>
    <p:sldId id="665" r:id="rId60"/>
    <p:sldId id="664" r:id="rId61"/>
    <p:sldId id="789" r:id="rId62"/>
    <p:sldId id="1134" r:id="rId63"/>
    <p:sldId id="1133" r:id="rId64"/>
    <p:sldId id="1132" r:id="rId65"/>
    <p:sldId id="264" r:id="rId66"/>
    <p:sldId id="270" r:id="rId67"/>
    <p:sldId id="271" r:id="rId68"/>
    <p:sldId id="835" r:id="rId69"/>
    <p:sldId id="841" r:id="rId70"/>
    <p:sldId id="840" r:id="rId71"/>
    <p:sldId id="839" r:id="rId72"/>
    <p:sldId id="838" r:id="rId73"/>
    <p:sldId id="837" r:id="rId74"/>
    <p:sldId id="836" r:id="rId75"/>
    <p:sldId id="1112" r:id="rId76"/>
    <p:sldId id="1116" r:id="rId77"/>
    <p:sldId id="1115" r:id="rId78"/>
    <p:sldId id="1114" r:id="rId79"/>
    <p:sldId id="1113" r:id="rId80"/>
    <p:sldId id="843" r:id="rId81"/>
    <p:sldId id="1117" r:id="rId82"/>
    <p:sldId id="1137" r:id="rId83"/>
    <p:sldId id="1136" r:id="rId84"/>
    <p:sldId id="1135" r:id="rId85"/>
    <p:sldId id="1110" r:id="rId86"/>
    <p:sldId id="1124" r:id="rId87"/>
    <p:sldId id="1123" r:id="rId88"/>
    <p:sldId id="1122" r:id="rId89"/>
    <p:sldId id="1111" r:id="rId90"/>
    <p:sldId id="855" r:id="rId91"/>
    <p:sldId id="854" r:id="rId92"/>
    <p:sldId id="853" r:id="rId93"/>
    <p:sldId id="852" r:id="rId94"/>
    <p:sldId id="851" r:id="rId95"/>
    <p:sldId id="856" r:id="rId96"/>
    <p:sldId id="857" r:id="rId97"/>
    <p:sldId id="858" r:id="rId98"/>
    <p:sldId id="859" r:id="rId99"/>
    <p:sldId id="860" r:id="rId100"/>
    <p:sldId id="861" r:id="rId101"/>
    <p:sldId id="862" r:id="rId102"/>
    <p:sldId id="863" r:id="rId103"/>
    <p:sldId id="864" r:id="rId104"/>
    <p:sldId id="868" r:id="rId105"/>
    <p:sldId id="869" r:id="rId106"/>
    <p:sldId id="870" r:id="rId107"/>
    <p:sldId id="871" r:id="rId108"/>
    <p:sldId id="872" r:id="rId109"/>
    <p:sldId id="873" r:id="rId110"/>
    <p:sldId id="874" r:id="rId111"/>
    <p:sldId id="875" r:id="rId112"/>
    <p:sldId id="876" r:id="rId113"/>
    <p:sldId id="877" r:id="rId114"/>
    <p:sldId id="878" r:id="rId115"/>
    <p:sldId id="879" r:id="rId116"/>
    <p:sldId id="880" r:id="rId117"/>
    <p:sldId id="881" r:id="rId118"/>
    <p:sldId id="882" r:id="rId119"/>
    <p:sldId id="883" r:id="rId120"/>
    <p:sldId id="884" r:id="rId121"/>
    <p:sldId id="885" r:id="rId122"/>
    <p:sldId id="886" r:id="rId123"/>
    <p:sldId id="887" r:id="rId124"/>
    <p:sldId id="888" r:id="rId125"/>
    <p:sldId id="889" r:id="rId126"/>
    <p:sldId id="890" r:id="rId127"/>
    <p:sldId id="891" r:id="rId128"/>
    <p:sldId id="1160" r:id="rId129"/>
    <p:sldId id="1161" r:id="rId130"/>
    <p:sldId id="1162" r:id="rId131"/>
    <p:sldId id="1163" r:id="rId132"/>
    <p:sldId id="1164" r:id="rId133"/>
    <p:sldId id="1165" r:id="rId134"/>
    <p:sldId id="1166" r:id="rId135"/>
    <p:sldId id="1167" r:id="rId136"/>
    <p:sldId id="1168" r:id="rId137"/>
    <p:sldId id="1169" r:id="rId138"/>
    <p:sldId id="1170" r:id="rId139"/>
    <p:sldId id="1171" r:id="rId140"/>
    <p:sldId id="1172" r:id="rId141"/>
    <p:sldId id="1173" r:id="rId142"/>
    <p:sldId id="1174" r:id="rId143"/>
    <p:sldId id="1175" r:id="rId144"/>
    <p:sldId id="1176" r:id="rId145"/>
    <p:sldId id="1177" r:id="rId146"/>
    <p:sldId id="1178" r:id="rId147"/>
    <p:sldId id="1179" r:id="rId148"/>
    <p:sldId id="1180" r:id="rId149"/>
    <p:sldId id="1181" r:id="rId150"/>
    <p:sldId id="1182" r:id="rId151"/>
    <p:sldId id="1183" r:id="rId152"/>
    <p:sldId id="1184" r:id="rId153"/>
    <p:sldId id="1185" r:id="rId154"/>
    <p:sldId id="1040" r:id="rId155"/>
    <p:sldId id="1041" r:id="rId156"/>
    <p:sldId id="1042" r:id="rId157"/>
    <p:sldId id="1043" r:id="rId158"/>
    <p:sldId id="1044" r:id="rId159"/>
    <p:sldId id="1045" r:id="rId160"/>
    <p:sldId id="1046" r:id="rId161"/>
    <p:sldId id="1155" r:id="rId162"/>
    <p:sldId id="1154" r:id="rId163"/>
    <p:sldId id="1156" r:id="rId164"/>
    <p:sldId id="1157" r:id="rId165"/>
    <p:sldId id="1055" r:id="rId166"/>
    <p:sldId id="1056" r:id="rId167"/>
    <p:sldId id="1057" r:id="rId168"/>
    <p:sldId id="1082" r:id="rId169"/>
    <p:sldId id="1083" r:id="rId170"/>
    <p:sldId id="1084" r:id="rId171"/>
    <p:sldId id="1085" r:id="rId172"/>
    <p:sldId id="1086" r:id="rId173"/>
    <p:sldId id="1147" r:id="rId174"/>
    <p:sldId id="1087" r:id="rId175"/>
    <p:sldId id="1088" r:id="rId176"/>
    <p:sldId id="1089" r:id="rId177"/>
    <p:sldId id="1090" r:id="rId178"/>
    <p:sldId id="1091" r:id="rId179"/>
    <p:sldId id="1092" r:id="rId180"/>
    <p:sldId id="1093" r:id="rId181"/>
    <p:sldId id="1094" r:id="rId182"/>
    <p:sldId id="1095" r:id="rId183"/>
    <p:sldId id="1096" r:id="rId184"/>
    <p:sldId id="1097" r:id="rId185"/>
    <p:sldId id="1098" r:id="rId186"/>
    <p:sldId id="1099" r:id="rId187"/>
    <p:sldId id="1100" r:id="rId188"/>
    <p:sldId id="1101" r:id="rId189"/>
    <p:sldId id="1145" r:id="rId190"/>
    <p:sldId id="1146" r:id="rId191"/>
    <p:sldId id="1148" r:id="rId192"/>
    <p:sldId id="1149" r:id="rId193"/>
    <p:sldId id="1150" r:id="rId194"/>
    <p:sldId id="1151" r:id="rId195"/>
    <p:sldId id="1126" r:id="rId196"/>
    <p:sldId id="1131" r:id="rId197"/>
    <p:sldId id="1130" r:id="rId198"/>
    <p:sldId id="1129" r:id="rId199"/>
    <p:sldId id="1128" r:id="rId200"/>
    <p:sldId id="1127" r:id="rId201"/>
    <p:sldId id="1138" r:id="rId202"/>
    <p:sldId id="1144" r:id="rId203"/>
    <p:sldId id="1143" r:id="rId204"/>
    <p:sldId id="1142" r:id="rId205"/>
    <p:sldId id="1141" r:id="rId206"/>
    <p:sldId id="1140" r:id="rId207"/>
    <p:sldId id="1139" r:id="rId208"/>
    <p:sldId id="609" r:id="rId209"/>
    <p:sldId id="1102" r:id="rId210"/>
    <p:sldId id="616" r:id="rId211"/>
    <p:sldId id="615" r:id="rId212"/>
    <p:sldId id="614" r:id="rId213"/>
    <p:sldId id="613" r:id="rId214"/>
    <p:sldId id="612" r:id="rId215"/>
    <p:sldId id="611" r:id="rId216"/>
    <p:sldId id="610" r:id="rId217"/>
    <p:sldId id="1159" r:id="rId218"/>
    <p:sldId id="1158" r:id="rId2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ang Hiep Nguyen" initials="HHN" lastIdx="1" clrIdx="0">
    <p:extLst/>
  </p:cmAuthor>
  <p:cmAuthor id="2" name="Thien Phan" initials="TP"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847" autoAdjust="0"/>
  </p:normalViewPr>
  <p:slideViewPr>
    <p:cSldViewPr snapToGrid="0">
      <p:cViewPr>
        <p:scale>
          <a:sx n="54" d="100"/>
          <a:sy n="54" d="100"/>
        </p:scale>
        <p:origin x="-122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222"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42" Type="http://schemas.microsoft.com/office/2015/10/relationships/revisionInfo" Target="revisionInfo.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224" Type="http://schemas.openxmlformats.org/officeDocument/2006/relationships/theme" Target="theme/theme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notesMaster" Target="notesMasters/notesMaster1.xml"/><Relationship Id="rId225"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commentAuthors" Target="commentAuthor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12-11T14:18:58.788" idx="1">
    <p:pos x="10" y="10"/>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7-12-11T14:18:58.788" idx="1">
    <p:pos x="10" y="10"/>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7-12-11T14:18:58.788" idx="1">
    <p:pos x="10" y="10"/>
    <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7-12-11T14:18:58.788" idx="1">
    <p:pos x="10" y="10"/>
    <p:text/>
    <p:extLst>
      <p:ext uri="{C676402C-5697-4E1C-873F-D02D1690AC5C}">
        <p15:threadingInfo xmlns:p15="http://schemas.microsoft.com/office/powerpoint/2012/main" timeZoneBias="-420"/>
      </p:ext>
    </p:extLst>
  </p:cm>
</p:cmLst>
</file>

<file path=ppt/diagrams/_rels/data87.xml.rels><?xml version="1.0" encoding="UTF-8" standalone="yes"?>
<Relationships xmlns="http://schemas.openxmlformats.org/package/2006/relationships"><Relationship Id="rId1" Type="http://schemas.openxmlformats.org/officeDocument/2006/relationships/image" Target="../media/image11.jpeg"/></Relationships>
</file>

<file path=ppt/diagrams/_rels/data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1.jpeg"/></Relationships>
</file>

<file path=ppt/diagrams/_rels/data9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png"/><Relationship Id="rId1" Type="http://schemas.openxmlformats.org/officeDocument/2006/relationships/image" Target="../media/image11.jpeg"/></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38C3F0-D3FA-41F4-9525-B7E9F448DB69}" type="doc">
      <dgm:prSet loTypeId="urn:microsoft.com/office/officeart/2005/8/layout/chevron2" loCatId="process" qsTypeId="urn:microsoft.com/office/officeart/2005/8/quickstyle/simple2" qsCatId="simple" csTypeId="urn:microsoft.com/office/officeart/2005/8/colors/colorful1#1" csCatId="colorful" phldr="1"/>
      <dgm:spPr/>
      <dgm:t>
        <a:bodyPr/>
        <a:lstStyle/>
        <a:p>
          <a:endParaRPr lang="en-US"/>
        </a:p>
      </dgm:t>
    </dgm:pt>
    <dgm:pt modelId="{D1083901-D60A-4F8D-92F1-0790DF0EEFEB}">
      <dgm:prSet phldrT="[Text]"/>
      <dgm:spPr/>
      <dgm:t>
        <a:bodyPr/>
        <a:lstStyle/>
        <a:p>
          <a:r>
            <a:rPr lang="en-US" sz="2700" dirty="0"/>
            <a:t>01</a:t>
          </a:r>
        </a:p>
      </dgm:t>
    </dgm:pt>
    <dgm:pt modelId="{7730B2CC-B693-45B6-8850-64B1C6C3A31B}" type="parTrans" cxnId="{D62802E2-537C-442F-8F75-882FAA5AF9EF}">
      <dgm:prSet/>
      <dgm:spPr/>
      <dgm:t>
        <a:bodyPr/>
        <a:lstStyle/>
        <a:p>
          <a:endParaRPr lang="en-US"/>
        </a:p>
      </dgm:t>
    </dgm:pt>
    <dgm:pt modelId="{49D1B6D2-F71C-455C-ACAF-8675F52EDD3B}" type="sibTrans" cxnId="{D62802E2-537C-442F-8F75-882FAA5AF9EF}">
      <dgm:prSet/>
      <dgm:spPr/>
      <dgm:t>
        <a:bodyPr/>
        <a:lstStyle/>
        <a:p>
          <a:endParaRPr lang="en-US"/>
        </a:p>
      </dgm:t>
    </dgm:pt>
    <dgm:pt modelId="{FAD848B9-7B49-4FC0-833D-8D0C35EE6B95}">
      <dgm:prSet phldrT="[Text]" custT="1"/>
      <dgm:spPr>
        <a:solidFill>
          <a:schemeClr val="accent2"/>
        </a:solidFill>
      </dgm:spPr>
      <dgm:t>
        <a:bodyPr/>
        <a:lstStyle/>
        <a:p>
          <a:r>
            <a:rPr lang="en-US" sz="3800" b="1" dirty="0">
              <a:solidFill>
                <a:schemeClr val="bg2"/>
              </a:solidFill>
              <a:latin typeface="Cambria" panose="02040503050406030204" pitchFamily="18" charset="0"/>
            </a:rPr>
            <a:t>Introduction</a:t>
          </a:r>
        </a:p>
      </dgm:t>
    </dgm:pt>
    <dgm:pt modelId="{AA20236E-6723-4158-808E-D7D1BE92AD1D}" type="parTrans" cxnId="{91E2D947-DB77-4794-9C4C-786E0569D6DA}">
      <dgm:prSet/>
      <dgm:spPr/>
      <dgm:t>
        <a:bodyPr/>
        <a:lstStyle/>
        <a:p>
          <a:endParaRPr lang="en-US"/>
        </a:p>
      </dgm:t>
    </dgm:pt>
    <dgm:pt modelId="{034C0248-7D4B-4903-8B1A-8CA9958B2819}" type="sibTrans" cxnId="{91E2D947-DB77-4794-9C4C-786E0569D6DA}">
      <dgm:prSet/>
      <dgm:spPr/>
      <dgm:t>
        <a:bodyPr/>
        <a:lstStyle/>
        <a:p>
          <a:endParaRPr lang="en-US"/>
        </a:p>
      </dgm:t>
    </dgm:pt>
    <dgm:pt modelId="{8766FFED-8E60-409F-A340-41E5D9FAE516}">
      <dgm:prSet phldrT="[Text]"/>
      <dgm:spPr/>
      <dgm:t>
        <a:bodyPr/>
        <a:lstStyle/>
        <a:p>
          <a:r>
            <a:rPr lang="en-US" dirty="0"/>
            <a:t>02</a:t>
          </a:r>
        </a:p>
      </dgm:t>
    </dgm:pt>
    <dgm:pt modelId="{23FB9AE7-F11E-4061-8B18-EF3127D9C350}" type="parTrans" cxnId="{046C4B76-5EF2-43F9-A61D-C8D90849D850}">
      <dgm:prSet/>
      <dgm:spPr/>
      <dgm:t>
        <a:bodyPr/>
        <a:lstStyle/>
        <a:p>
          <a:endParaRPr lang="en-US"/>
        </a:p>
      </dgm:t>
    </dgm:pt>
    <dgm:pt modelId="{903CEC00-769E-4677-B58F-D629FE0AF8D2}" type="sibTrans" cxnId="{046C4B76-5EF2-43F9-A61D-C8D90849D850}">
      <dgm:prSet/>
      <dgm:spPr/>
      <dgm:t>
        <a:bodyPr/>
        <a:lstStyle/>
        <a:p>
          <a:endParaRPr lang="en-US"/>
        </a:p>
      </dgm:t>
    </dgm:pt>
    <dgm:pt modelId="{52537A46-1A7D-40C8-BB95-8DE014B040DA}">
      <dgm:prSet phldrT="[Text]"/>
      <dgm:spPr>
        <a:solidFill>
          <a:schemeClr val="accent3">
            <a:alpha val="90000"/>
          </a:schemeClr>
        </a:solidFill>
      </dgm:spPr>
      <dgm:t>
        <a:bodyPr/>
        <a:lstStyle/>
        <a:p>
          <a:r>
            <a:rPr lang="en-US" b="1" dirty="0">
              <a:solidFill>
                <a:schemeClr val="bg1"/>
              </a:solidFill>
              <a:latin typeface="Cambria" panose="02040503050406030204" pitchFamily="18" charset="0"/>
            </a:rPr>
            <a:t>Current Situation</a:t>
          </a:r>
        </a:p>
      </dgm:t>
    </dgm:pt>
    <dgm:pt modelId="{BC52C529-5ACE-41CD-8B98-F72BE156E24E}" type="parTrans" cxnId="{3525FF17-6C07-42CE-99B5-1B626412F2A9}">
      <dgm:prSet/>
      <dgm:spPr/>
      <dgm:t>
        <a:bodyPr/>
        <a:lstStyle/>
        <a:p>
          <a:endParaRPr lang="en-US"/>
        </a:p>
      </dgm:t>
    </dgm:pt>
    <dgm:pt modelId="{3959DB0C-9F50-450D-AEA3-A5A3ADCE1BC3}" type="sibTrans" cxnId="{3525FF17-6C07-42CE-99B5-1B626412F2A9}">
      <dgm:prSet/>
      <dgm:spPr/>
      <dgm:t>
        <a:bodyPr/>
        <a:lstStyle/>
        <a:p>
          <a:endParaRPr lang="en-US"/>
        </a:p>
      </dgm:t>
    </dgm:pt>
    <dgm:pt modelId="{F158BBD8-6CD1-4DDE-A194-71357A4D86D9}">
      <dgm:prSet phldrT="[Text]"/>
      <dgm:spPr/>
      <dgm:t>
        <a:bodyPr/>
        <a:lstStyle/>
        <a:p>
          <a:r>
            <a:rPr lang="en-US" dirty="0"/>
            <a:t>03</a:t>
          </a:r>
        </a:p>
      </dgm:t>
    </dgm:pt>
    <dgm:pt modelId="{CF80BE3F-D92D-4B06-B596-320F538B137D}" type="parTrans" cxnId="{1A5F4F7F-A6FF-4463-94A6-00845045BE3E}">
      <dgm:prSet/>
      <dgm:spPr/>
      <dgm:t>
        <a:bodyPr/>
        <a:lstStyle/>
        <a:p>
          <a:endParaRPr lang="en-US"/>
        </a:p>
      </dgm:t>
    </dgm:pt>
    <dgm:pt modelId="{6EAFE795-D613-40D4-8658-CCC7F0643A7B}" type="sibTrans" cxnId="{1A5F4F7F-A6FF-4463-94A6-00845045BE3E}">
      <dgm:prSet/>
      <dgm:spPr/>
      <dgm:t>
        <a:bodyPr/>
        <a:lstStyle/>
        <a:p>
          <a:endParaRPr lang="en-US"/>
        </a:p>
      </dgm:t>
    </dgm:pt>
    <dgm:pt modelId="{BF6173C6-FD00-4E23-B37F-D47F386352EE}">
      <dgm:prSet phldrT="[Text]"/>
      <dgm:spPr>
        <a:solidFill>
          <a:schemeClr val="accent4">
            <a:alpha val="90000"/>
          </a:schemeClr>
        </a:solidFill>
      </dgm:spPr>
      <dgm:t>
        <a:bodyPr/>
        <a:lstStyle/>
        <a:p>
          <a:r>
            <a:rPr lang="en-US" b="1" i="0" dirty="0">
              <a:solidFill>
                <a:schemeClr val="bg1"/>
              </a:solidFill>
              <a:latin typeface="Cambria" panose="02040503050406030204" pitchFamily="18" charset="0"/>
            </a:rPr>
            <a:t>Problems</a:t>
          </a:r>
          <a:endParaRPr lang="en-US" b="1" dirty="0">
            <a:solidFill>
              <a:schemeClr val="bg1"/>
            </a:solidFill>
            <a:latin typeface="Cambria" panose="02040503050406030204" pitchFamily="18" charset="0"/>
          </a:endParaRPr>
        </a:p>
      </dgm:t>
    </dgm:pt>
    <dgm:pt modelId="{B3304BD1-1B44-49CB-9429-01474388A9CC}" type="parTrans" cxnId="{8304259B-A61A-42FB-999E-A92A8CA8B446}">
      <dgm:prSet/>
      <dgm:spPr/>
      <dgm:t>
        <a:bodyPr/>
        <a:lstStyle/>
        <a:p>
          <a:endParaRPr lang="en-US"/>
        </a:p>
      </dgm:t>
    </dgm:pt>
    <dgm:pt modelId="{095AD3C9-01A2-4043-88AB-21362B689B98}" type="sibTrans" cxnId="{8304259B-A61A-42FB-999E-A92A8CA8B446}">
      <dgm:prSet/>
      <dgm:spPr/>
      <dgm:t>
        <a:bodyPr/>
        <a:lstStyle/>
        <a:p>
          <a:endParaRPr lang="en-US"/>
        </a:p>
      </dgm:t>
    </dgm:pt>
    <dgm:pt modelId="{C0EAE5C9-FAEC-4A5B-9958-F755B32D00B1}">
      <dgm:prSet phldrT="[Text]"/>
      <dgm:spPr>
        <a:solidFill>
          <a:srgbClr val="0070C0"/>
        </a:solidFill>
        <a:ln>
          <a:solidFill>
            <a:schemeClr val="accent5"/>
          </a:solidFill>
        </a:ln>
      </dgm:spPr>
      <dgm:t>
        <a:bodyPr/>
        <a:lstStyle/>
        <a:p>
          <a:r>
            <a:rPr lang="en-US" dirty="0"/>
            <a:t>05</a:t>
          </a:r>
        </a:p>
      </dgm:t>
    </dgm:pt>
    <dgm:pt modelId="{78C8D57C-8E77-4CFB-B56A-1ADCBA5DCEA1}" type="parTrans" cxnId="{281A7114-58E3-4094-9A5F-222C0AC7FF11}">
      <dgm:prSet/>
      <dgm:spPr/>
      <dgm:t>
        <a:bodyPr/>
        <a:lstStyle/>
        <a:p>
          <a:endParaRPr lang="en-US"/>
        </a:p>
      </dgm:t>
    </dgm:pt>
    <dgm:pt modelId="{58382B35-A688-4333-A4F9-19A381D90544}" type="sibTrans" cxnId="{281A7114-58E3-4094-9A5F-222C0AC7FF11}">
      <dgm:prSet/>
      <dgm:spPr/>
      <dgm:t>
        <a:bodyPr/>
        <a:lstStyle/>
        <a:p>
          <a:endParaRPr lang="en-US"/>
        </a:p>
      </dgm:t>
    </dgm:pt>
    <dgm:pt modelId="{C9160FEB-0D75-443E-9926-4E53B8064E3F}">
      <dgm:prSet phldrT="[Text]"/>
      <dgm:spPr>
        <a:solidFill>
          <a:schemeClr val="accent5">
            <a:alpha val="90000"/>
          </a:schemeClr>
        </a:solidFill>
        <a:ln>
          <a:solidFill>
            <a:schemeClr val="accent5"/>
          </a:solidFill>
        </a:ln>
      </dgm:spPr>
      <dgm:t>
        <a:bodyPr/>
        <a:lstStyle/>
        <a:p>
          <a:r>
            <a:rPr lang="en-US" b="1" i="0" dirty="0">
              <a:solidFill>
                <a:schemeClr val="bg1"/>
              </a:solidFill>
              <a:latin typeface="Cambria" panose="02040503050406030204" pitchFamily="18" charset="0"/>
            </a:rPr>
            <a:t>Solutions</a:t>
          </a:r>
          <a:endParaRPr lang="en-US" b="1" dirty="0">
            <a:solidFill>
              <a:schemeClr val="bg1"/>
            </a:solidFill>
            <a:latin typeface="Cambria" panose="02040503050406030204" pitchFamily="18" charset="0"/>
          </a:endParaRPr>
        </a:p>
      </dgm:t>
    </dgm:pt>
    <dgm:pt modelId="{F353BC0D-84AB-4B23-8CB5-756B9217579E}" type="parTrans" cxnId="{AB23D9E7-6BCF-49A6-BD4A-0BCBDBBCBE43}">
      <dgm:prSet/>
      <dgm:spPr/>
      <dgm:t>
        <a:bodyPr/>
        <a:lstStyle/>
        <a:p>
          <a:endParaRPr lang="en-US"/>
        </a:p>
      </dgm:t>
    </dgm:pt>
    <dgm:pt modelId="{8F48D236-2D83-471C-AE19-6855BE950904}" type="sibTrans" cxnId="{AB23D9E7-6BCF-49A6-BD4A-0BCBDBBCBE43}">
      <dgm:prSet/>
      <dgm:spPr/>
      <dgm:t>
        <a:bodyPr/>
        <a:lstStyle/>
        <a:p>
          <a:endParaRPr lang="en-US"/>
        </a:p>
      </dgm:t>
    </dgm:pt>
    <dgm:pt modelId="{C6EB04C0-FDEF-4C1F-8495-463699B1761E}">
      <dgm:prSet phldrT="[Text]"/>
      <dgm:spPr>
        <a:solidFill>
          <a:schemeClr val="accent6"/>
        </a:solidFill>
        <a:ln>
          <a:solidFill>
            <a:schemeClr val="accent6"/>
          </a:solidFill>
        </a:ln>
      </dgm:spPr>
      <dgm:t>
        <a:bodyPr/>
        <a:lstStyle/>
        <a:p>
          <a:pPr algn="ctr"/>
          <a:r>
            <a:rPr lang="en-US" dirty="0"/>
            <a:t>06</a:t>
          </a:r>
        </a:p>
      </dgm:t>
    </dgm:pt>
    <dgm:pt modelId="{95BE0D95-FB2E-4258-A366-D97D962AB94E}" type="parTrans" cxnId="{784D3C51-B14D-410F-88D3-8C90B4FDB971}">
      <dgm:prSet/>
      <dgm:spPr/>
      <dgm:t>
        <a:bodyPr/>
        <a:lstStyle/>
        <a:p>
          <a:endParaRPr lang="en-US"/>
        </a:p>
      </dgm:t>
    </dgm:pt>
    <dgm:pt modelId="{97165CAA-E857-43A8-8FA9-18F2CADAABAB}" type="sibTrans" cxnId="{784D3C51-B14D-410F-88D3-8C90B4FDB971}">
      <dgm:prSet/>
      <dgm:spPr/>
      <dgm:t>
        <a:bodyPr/>
        <a:lstStyle/>
        <a:p>
          <a:endParaRPr lang="en-US"/>
        </a:p>
      </dgm:t>
    </dgm:pt>
    <dgm:pt modelId="{6437F3D4-8209-4DD9-BCF6-59F0740F0491}">
      <dgm:prSet phldrT="[Text]"/>
      <dgm:spPr>
        <a:solidFill>
          <a:schemeClr val="accent6">
            <a:alpha val="90000"/>
          </a:schemeClr>
        </a:solidFill>
        <a:ln>
          <a:solidFill>
            <a:schemeClr val="accent6"/>
          </a:solidFill>
        </a:ln>
      </dgm:spPr>
      <dgm:t>
        <a:bodyPr/>
        <a:lstStyle/>
        <a:p>
          <a:pPr algn="l"/>
          <a:r>
            <a:rPr lang="en-US" b="1" i="0" dirty="0">
              <a:solidFill>
                <a:schemeClr val="bg1"/>
              </a:solidFill>
              <a:latin typeface="Cambria" panose="02040503050406030204" pitchFamily="18" charset="0"/>
            </a:rPr>
            <a:t>Outcome and limitation</a:t>
          </a:r>
          <a:endParaRPr lang="en-US" b="1" dirty="0">
            <a:solidFill>
              <a:schemeClr val="bg1"/>
            </a:solidFill>
            <a:latin typeface="Cambria" panose="02040503050406030204" pitchFamily="18" charset="0"/>
          </a:endParaRPr>
        </a:p>
      </dgm:t>
    </dgm:pt>
    <dgm:pt modelId="{654CA567-8A38-4FBA-B391-BB899BF2467F}" type="parTrans" cxnId="{0C32E673-BCDC-41AD-A8C8-1CAE1468969D}">
      <dgm:prSet/>
      <dgm:spPr/>
      <dgm:t>
        <a:bodyPr/>
        <a:lstStyle/>
        <a:p>
          <a:endParaRPr lang="en-US"/>
        </a:p>
      </dgm:t>
    </dgm:pt>
    <dgm:pt modelId="{BCDC520E-56E5-4BB7-8E71-17E3F34BE31C}" type="sibTrans" cxnId="{0C32E673-BCDC-41AD-A8C8-1CAE1468969D}">
      <dgm:prSet/>
      <dgm:spPr/>
      <dgm:t>
        <a:bodyPr/>
        <a:lstStyle/>
        <a:p>
          <a:endParaRPr lang="en-US"/>
        </a:p>
      </dgm:t>
    </dgm:pt>
    <dgm:pt modelId="{3CBC4655-3445-436F-B15F-2585F7F8EC85}">
      <dgm:prSet phldrT="[Text]"/>
      <dgm:spPr>
        <a:solidFill>
          <a:schemeClr val="accent4">
            <a:alpha val="90000"/>
          </a:schemeClr>
        </a:solidFill>
      </dgm:spPr>
      <dgm:t>
        <a:bodyPr/>
        <a:lstStyle/>
        <a:p>
          <a:r>
            <a:rPr lang="en-US" b="1" dirty="0">
              <a:solidFill>
                <a:schemeClr val="bg1"/>
              </a:solidFill>
              <a:latin typeface="Cambria" panose="02040503050406030204" pitchFamily="18" charset="0"/>
            </a:rPr>
            <a:t>04</a:t>
          </a:r>
        </a:p>
      </dgm:t>
    </dgm:pt>
    <dgm:pt modelId="{9FD45D2A-B9F3-4A1B-9756-7222C2010576}" type="parTrans" cxnId="{11FA51C5-ABA1-45EB-AE8D-650B3894C2B1}">
      <dgm:prSet/>
      <dgm:spPr/>
      <dgm:t>
        <a:bodyPr/>
        <a:lstStyle/>
        <a:p>
          <a:endParaRPr lang="en-US"/>
        </a:p>
      </dgm:t>
    </dgm:pt>
    <dgm:pt modelId="{00985957-3248-4B36-A1F4-A8462017BB92}" type="sibTrans" cxnId="{11FA51C5-ABA1-45EB-AE8D-650B3894C2B1}">
      <dgm:prSet/>
      <dgm:spPr/>
      <dgm:t>
        <a:bodyPr/>
        <a:lstStyle/>
        <a:p>
          <a:endParaRPr lang="en-US"/>
        </a:p>
      </dgm:t>
    </dgm:pt>
    <dgm:pt modelId="{AAD97C29-5630-455D-ADD4-58DABEFEFDDC}">
      <dgm:prSet phldrT="[Text]"/>
      <dgm:spPr>
        <a:solidFill>
          <a:schemeClr val="accent4">
            <a:alpha val="90000"/>
          </a:schemeClr>
        </a:solidFill>
      </dgm:spPr>
      <dgm:t>
        <a:bodyPr/>
        <a:lstStyle/>
        <a:p>
          <a:r>
            <a:rPr lang="en-US" b="1" dirty="0">
              <a:solidFill>
                <a:schemeClr val="bg1"/>
              </a:solidFill>
              <a:latin typeface="Cambria" panose="02040503050406030204" pitchFamily="18" charset="0"/>
            </a:rPr>
            <a:t>Approach</a:t>
          </a:r>
        </a:p>
      </dgm:t>
    </dgm:pt>
    <dgm:pt modelId="{339909C3-F205-4EB8-A86A-3C77EF3ACD0A}" type="parTrans" cxnId="{CA3E206F-A145-44CD-9F46-1C3E923AF896}">
      <dgm:prSet/>
      <dgm:spPr/>
      <dgm:t>
        <a:bodyPr/>
        <a:lstStyle/>
        <a:p>
          <a:endParaRPr lang="en-US"/>
        </a:p>
      </dgm:t>
    </dgm:pt>
    <dgm:pt modelId="{847472DE-D9CA-431B-A02F-E31382AF8059}" type="sibTrans" cxnId="{CA3E206F-A145-44CD-9F46-1C3E923AF896}">
      <dgm:prSet/>
      <dgm:spPr/>
      <dgm:t>
        <a:bodyPr/>
        <a:lstStyle/>
        <a:p>
          <a:endParaRPr lang="en-US"/>
        </a:p>
      </dgm:t>
    </dgm:pt>
    <dgm:pt modelId="{9EB3FF19-02AF-433C-A181-25E89C69D93D}" type="pres">
      <dgm:prSet presAssocID="{9338C3F0-D3FA-41F4-9525-B7E9F448DB69}" presName="linearFlow" presStyleCnt="0">
        <dgm:presLayoutVars>
          <dgm:dir/>
          <dgm:animLvl val="lvl"/>
          <dgm:resizeHandles val="exact"/>
        </dgm:presLayoutVars>
      </dgm:prSet>
      <dgm:spPr/>
      <dgm:t>
        <a:bodyPr/>
        <a:lstStyle/>
        <a:p>
          <a:endParaRPr lang="en-US"/>
        </a:p>
      </dgm:t>
    </dgm:pt>
    <dgm:pt modelId="{0795EB09-3A14-468E-815A-A138C4BD0ED6}" type="pres">
      <dgm:prSet presAssocID="{D1083901-D60A-4F8D-92F1-0790DF0EEFEB}" presName="composite" presStyleCnt="0"/>
      <dgm:spPr/>
    </dgm:pt>
    <dgm:pt modelId="{A578EBA7-B0D1-487A-9175-366CA35BB752}" type="pres">
      <dgm:prSet presAssocID="{D1083901-D60A-4F8D-92F1-0790DF0EEFEB}" presName="parentText" presStyleLbl="alignNode1" presStyleIdx="0" presStyleCnt="6">
        <dgm:presLayoutVars>
          <dgm:chMax val="1"/>
          <dgm:bulletEnabled val="1"/>
        </dgm:presLayoutVars>
      </dgm:prSet>
      <dgm:spPr/>
      <dgm:t>
        <a:bodyPr/>
        <a:lstStyle/>
        <a:p>
          <a:endParaRPr lang="en-US"/>
        </a:p>
      </dgm:t>
    </dgm:pt>
    <dgm:pt modelId="{2B12416B-2703-436E-8055-EEDCFCC1FDB3}" type="pres">
      <dgm:prSet presAssocID="{D1083901-D60A-4F8D-92F1-0790DF0EEFEB}" presName="descendantText" presStyleLbl="alignAcc1" presStyleIdx="0" presStyleCnt="6">
        <dgm:presLayoutVars>
          <dgm:bulletEnabled val="1"/>
        </dgm:presLayoutVars>
      </dgm:prSet>
      <dgm:spPr/>
      <dgm:t>
        <a:bodyPr/>
        <a:lstStyle/>
        <a:p>
          <a:endParaRPr lang="en-US"/>
        </a:p>
      </dgm:t>
    </dgm:pt>
    <dgm:pt modelId="{D68F8558-B392-4BA9-86A3-0072984A6FA1}" type="pres">
      <dgm:prSet presAssocID="{49D1B6D2-F71C-455C-ACAF-8675F52EDD3B}" presName="sp" presStyleCnt="0"/>
      <dgm:spPr/>
    </dgm:pt>
    <dgm:pt modelId="{66C34D35-E037-4955-B3FD-2D6F9B816B1D}" type="pres">
      <dgm:prSet presAssocID="{8766FFED-8E60-409F-A340-41E5D9FAE516}" presName="composite" presStyleCnt="0"/>
      <dgm:spPr/>
    </dgm:pt>
    <dgm:pt modelId="{80603CA3-9A62-4680-A07C-E4832CB57B60}" type="pres">
      <dgm:prSet presAssocID="{8766FFED-8E60-409F-A340-41E5D9FAE516}" presName="parentText" presStyleLbl="alignNode1" presStyleIdx="1" presStyleCnt="6">
        <dgm:presLayoutVars>
          <dgm:chMax val="1"/>
          <dgm:bulletEnabled val="1"/>
        </dgm:presLayoutVars>
      </dgm:prSet>
      <dgm:spPr/>
      <dgm:t>
        <a:bodyPr/>
        <a:lstStyle/>
        <a:p>
          <a:endParaRPr lang="en-US"/>
        </a:p>
      </dgm:t>
    </dgm:pt>
    <dgm:pt modelId="{5471171E-8C8E-415B-B770-625AAA8C5B27}" type="pres">
      <dgm:prSet presAssocID="{8766FFED-8E60-409F-A340-41E5D9FAE516}" presName="descendantText" presStyleLbl="alignAcc1" presStyleIdx="1" presStyleCnt="6">
        <dgm:presLayoutVars>
          <dgm:bulletEnabled val="1"/>
        </dgm:presLayoutVars>
      </dgm:prSet>
      <dgm:spPr/>
      <dgm:t>
        <a:bodyPr/>
        <a:lstStyle/>
        <a:p>
          <a:endParaRPr lang="en-US"/>
        </a:p>
      </dgm:t>
    </dgm:pt>
    <dgm:pt modelId="{8B90E267-DC34-4F2A-B6E2-C2FCC502EC50}" type="pres">
      <dgm:prSet presAssocID="{903CEC00-769E-4677-B58F-D629FE0AF8D2}" presName="sp" presStyleCnt="0"/>
      <dgm:spPr/>
    </dgm:pt>
    <dgm:pt modelId="{901EB5B5-7939-469E-99B4-7FA0CD9F6134}" type="pres">
      <dgm:prSet presAssocID="{F158BBD8-6CD1-4DDE-A194-71357A4D86D9}" presName="composite" presStyleCnt="0"/>
      <dgm:spPr/>
    </dgm:pt>
    <dgm:pt modelId="{EEAA0E1B-C57B-4257-A896-40A18A6C90AC}" type="pres">
      <dgm:prSet presAssocID="{F158BBD8-6CD1-4DDE-A194-71357A4D86D9}" presName="parentText" presStyleLbl="alignNode1" presStyleIdx="2" presStyleCnt="6">
        <dgm:presLayoutVars>
          <dgm:chMax val="1"/>
          <dgm:bulletEnabled val="1"/>
        </dgm:presLayoutVars>
      </dgm:prSet>
      <dgm:spPr/>
      <dgm:t>
        <a:bodyPr/>
        <a:lstStyle/>
        <a:p>
          <a:endParaRPr lang="en-US"/>
        </a:p>
      </dgm:t>
    </dgm:pt>
    <dgm:pt modelId="{4A22118C-0244-4EC7-A146-4E14B855321B}" type="pres">
      <dgm:prSet presAssocID="{F158BBD8-6CD1-4DDE-A194-71357A4D86D9}" presName="descendantText" presStyleLbl="alignAcc1" presStyleIdx="2" presStyleCnt="6">
        <dgm:presLayoutVars>
          <dgm:bulletEnabled val="1"/>
        </dgm:presLayoutVars>
      </dgm:prSet>
      <dgm:spPr/>
      <dgm:t>
        <a:bodyPr/>
        <a:lstStyle/>
        <a:p>
          <a:endParaRPr lang="en-US"/>
        </a:p>
      </dgm:t>
    </dgm:pt>
    <dgm:pt modelId="{32A10FEE-02C7-4D4F-8E72-A80FB52AB85D}" type="pres">
      <dgm:prSet presAssocID="{6EAFE795-D613-40D4-8658-CCC7F0643A7B}" presName="sp" presStyleCnt="0"/>
      <dgm:spPr/>
    </dgm:pt>
    <dgm:pt modelId="{8B9D68D4-3E1E-4048-9DDE-735DF8F3D375}" type="pres">
      <dgm:prSet presAssocID="{3CBC4655-3445-436F-B15F-2585F7F8EC85}" presName="composite" presStyleCnt="0"/>
      <dgm:spPr/>
    </dgm:pt>
    <dgm:pt modelId="{155B4151-897B-410F-B014-CE98366322C4}" type="pres">
      <dgm:prSet presAssocID="{3CBC4655-3445-436F-B15F-2585F7F8EC85}" presName="parentText" presStyleLbl="alignNode1" presStyleIdx="3" presStyleCnt="6">
        <dgm:presLayoutVars>
          <dgm:chMax val="1"/>
          <dgm:bulletEnabled val="1"/>
        </dgm:presLayoutVars>
      </dgm:prSet>
      <dgm:spPr/>
      <dgm:t>
        <a:bodyPr/>
        <a:lstStyle/>
        <a:p>
          <a:endParaRPr lang="en-US"/>
        </a:p>
      </dgm:t>
    </dgm:pt>
    <dgm:pt modelId="{D40BA3A8-6E7B-4D6A-867E-942D17A4667A}" type="pres">
      <dgm:prSet presAssocID="{3CBC4655-3445-436F-B15F-2585F7F8EC85}" presName="descendantText" presStyleLbl="alignAcc1" presStyleIdx="3" presStyleCnt="6">
        <dgm:presLayoutVars>
          <dgm:bulletEnabled val="1"/>
        </dgm:presLayoutVars>
      </dgm:prSet>
      <dgm:spPr/>
      <dgm:t>
        <a:bodyPr/>
        <a:lstStyle/>
        <a:p>
          <a:endParaRPr lang="en-US"/>
        </a:p>
      </dgm:t>
    </dgm:pt>
    <dgm:pt modelId="{08487CC1-672F-4A8C-A5D5-0C3A2DBF4618}" type="pres">
      <dgm:prSet presAssocID="{00985957-3248-4B36-A1F4-A8462017BB92}" presName="sp" presStyleCnt="0"/>
      <dgm:spPr/>
    </dgm:pt>
    <dgm:pt modelId="{D95FABAD-A57F-4050-93F2-A129DB8D610C}" type="pres">
      <dgm:prSet presAssocID="{C0EAE5C9-FAEC-4A5B-9958-F755B32D00B1}" presName="composite" presStyleCnt="0"/>
      <dgm:spPr/>
    </dgm:pt>
    <dgm:pt modelId="{AE035C3B-8A49-4148-9858-661955F8E7DE}" type="pres">
      <dgm:prSet presAssocID="{C0EAE5C9-FAEC-4A5B-9958-F755B32D00B1}" presName="parentText" presStyleLbl="alignNode1" presStyleIdx="4" presStyleCnt="6">
        <dgm:presLayoutVars>
          <dgm:chMax val="1"/>
          <dgm:bulletEnabled val="1"/>
        </dgm:presLayoutVars>
      </dgm:prSet>
      <dgm:spPr/>
      <dgm:t>
        <a:bodyPr/>
        <a:lstStyle/>
        <a:p>
          <a:endParaRPr lang="en-US"/>
        </a:p>
      </dgm:t>
    </dgm:pt>
    <dgm:pt modelId="{A1A7E2AC-8D1B-4924-B819-93BE04961175}" type="pres">
      <dgm:prSet presAssocID="{C0EAE5C9-FAEC-4A5B-9958-F755B32D00B1}" presName="descendantText" presStyleLbl="alignAcc1" presStyleIdx="4" presStyleCnt="6" custLinFactNeighborX="0" custLinFactNeighborY="0">
        <dgm:presLayoutVars>
          <dgm:bulletEnabled val="1"/>
        </dgm:presLayoutVars>
      </dgm:prSet>
      <dgm:spPr/>
      <dgm:t>
        <a:bodyPr/>
        <a:lstStyle/>
        <a:p>
          <a:endParaRPr lang="en-US"/>
        </a:p>
      </dgm:t>
    </dgm:pt>
    <dgm:pt modelId="{A0BA48C1-8234-4E7F-AB36-4E103E4AFC1F}" type="pres">
      <dgm:prSet presAssocID="{58382B35-A688-4333-A4F9-19A381D90544}" presName="sp" presStyleCnt="0"/>
      <dgm:spPr/>
    </dgm:pt>
    <dgm:pt modelId="{89E67D78-5982-4314-A77C-F30A55F05529}" type="pres">
      <dgm:prSet presAssocID="{C6EB04C0-FDEF-4C1F-8495-463699B1761E}" presName="composite" presStyleCnt="0"/>
      <dgm:spPr/>
    </dgm:pt>
    <dgm:pt modelId="{9D876B0C-A58F-49A9-A21B-2F260A47C08D}" type="pres">
      <dgm:prSet presAssocID="{C6EB04C0-FDEF-4C1F-8495-463699B1761E}" presName="parentText" presStyleLbl="alignNode1" presStyleIdx="5" presStyleCnt="6" custLinFactNeighborY="0">
        <dgm:presLayoutVars>
          <dgm:chMax val="1"/>
          <dgm:bulletEnabled val="1"/>
        </dgm:presLayoutVars>
      </dgm:prSet>
      <dgm:spPr/>
      <dgm:t>
        <a:bodyPr/>
        <a:lstStyle/>
        <a:p>
          <a:endParaRPr lang="en-US"/>
        </a:p>
      </dgm:t>
    </dgm:pt>
    <dgm:pt modelId="{2B6AABBA-79DE-49F4-A699-F36C9A182E32}" type="pres">
      <dgm:prSet presAssocID="{C6EB04C0-FDEF-4C1F-8495-463699B1761E}" presName="descendantText" presStyleLbl="alignAcc1" presStyleIdx="5" presStyleCnt="6" custLinFactNeighborY="0">
        <dgm:presLayoutVars>
          <dgm:bulletEnabled val="1"/>
        </dgm:presLayoutVars>
      </dgm:prSet>
      <dgm:spPr/>
      <dgm:t>
        <a:bodyPr/>
        <a:lstStyle/>
        <a:p>
          <a:endParaRPr lang="en-US"/>
        </a:p>
      </dgm:t>
    </dgm:pt>
  </dgm:ptLst>
  <dgm:cxnLst>
    <dgm:cxn modelId="{F0131183-193B-45BC-BEF6-B609E8CCB009}" type="presOf" srcId="{BF6173C6-FD00-4E23-B37F-D47F386352EE}" destId="{4A22118C-0244-4EC7-A146-4E14B855321B}" srcOrd="0" destOrd="0" presId="urn:microsoft.com/office/officeart/2005/8/layout/chevron2"/>
    <dgm:cxn modelId="{784D3C51-B14D-410F-88D3-8C90B4FDB971}" srcId="{9338C3F0-D3FA-41F4-9525-B7E9F448DB69}" destId="{C6EB04C0-FDEF-4C1F-8495-463699B1761E}" srcOrd="5" destOrd="0" parTransId="{95BE0D95-FB2E-4258-A366-D97D962AB94E}" sibTransId="{97165CAA-E857-43A8-8FA9-18F2CADAABAB}"/>
    <dgm:cxn modelId="{A5EFD774-7180-4256-8F91-30D23A9C6473}" type="presOf" srcId="{D1083901-D60A-4F8D-92F1-0790DF0EEFEB}" destId="{A578EBA7-B0D1-487A-9175-366CA35BB752}" srcOrd="0" destOrd="0" presId="urn:microsoft.com/office/officeart/2005/8/layout/chevron2"/>
    <dgm:cxn modelId="{58DD04E0-18E4-434A-8664-86B034C3249B}" type="presOf" srcId="{F158BBD8-6CD1-4DDE-A194-71357A4D86D9}" destId="{EEAA0E1B-C57B-4257-A896-40A18A6C90AC}" srcOrd="0" destOrd="0" presId="urn:microsoft.com/office/officeart/2005/8/layout/chevron2"/>
    <dgm:cxn modelId="{1A5F4F7F-A6FF-4463-94A6-00845045BE3E}" srcId="{9338C3F0-D3FA-41F4-9525-B7E9F448DB69}" destId="{F158BBD8-6CD1-4DDE-A194-71357A4D86D9}" srcOrd="2" destOrd="0" parTransId="{CF80BE3F-D92D-4B06-B596-320F538B137D}" sibTransId="{6EAFE795-D613-40D4-8658-CCC7F0643A7B}"/>
    <dgm:cxn modelId="{91E2D947-DB77-4794-9C4C-786E0569D6DA}" srcId="{D1083901-D60A-4F8D-92F1-0790DF0EEFEB}" destId="{FAD848B9-7B49-4FC0-833D-8D0C35EE6B95}" srcOrd="0" destOrd="0" parTransId="{AA20236E-6723-4158-808E-D7D1BE92AD1D}" sibTransId="{034C0248-7D4B-4903-8B1A-8CA9958B2819}"/>
    <dgm:cxn modelId="{0C32E673-BCDC-41AD-A8C8-1CAE1468969D}" srcId="{C6EB04C0-FDEF-4C1F-8495-463699B1761E}" destId="{6437F3D4-8209-4DD9-BCF6-59F0740F0491}" srcOrd="0" destOrd="0" parTransId="{654CA567-8A38-4FBA-B391-BB899BF2467F}" sibTransId="{BCDC520E-56E5-4BB7-8E71-17E3F34BE31C}"/>
    <dgm:cxn modelId="{9124EB90-C8FF-4AA4-9D3A-5A4750539277}" type="presOf" srcId="{C9160FEB-0D75-443E-9926-4E53B8064E3F}" destId="{A1A7E2AC-8D1B-4924-B819-93BE04961175}" srcOrd="0" destOrd="0" presId="urn:microsoft.com/office/officeart/2005/8/layout/chevron2"/>
    <dgm:cxn modelId="{281A7114-58E3-4094-9A5F-222C0AC7FF11}" srcId="{9338C3F0-D3FA-41F4-9525-B7E9F448DB69}" destId="{C0EAE5C9-FAEC-4A5B-9958-F755B32D00B1}" srcOrd="4" destOrd="0" parTransId="{78C8D57C-8E77-4CFB-B56A-1ADCBA5DCEA1}" sibTransId="{58382B35-A688-4333-A4F9-19A381D90544}"/>
    <dgm:cxn modelId="{D62802E2-537C-442F-8F75-882FAA5AF9EF}" srcId="{9338C3F0-D3FA-41F4-9525-B7E9F448DB69}" destId="{D1083901-D60A-4F8D-92F1-0790DF0EEFEB}" srcOrd="0" destOrd="0" parTransId="{7730B2CC-B693-45B6-8850-64B1C6C3A31B}" sibTransId="{49D1B6D2-F71C-455C-ACAF-8675F52EDD3B}"/>
    <dgm:cxn modelId="{19D7D05E-BA79-42F4-A3A6-B63F302BF30B}" type="presOf" srcId="{6437F3D4-8209-4DD9-BCF6-59F0740F0491}" destId="{2B6AABBA-79DE-49F4-A699-F36C9A182E32}" srcOrd="0" destOrd="0" presId="urn:microsoft.com/office/officeart/2005/8/layout/chevron2"/>
    <dgm:cxn modelId="{3525FF17-6C07-42CE-99B5-1B626412F2A9}" srcId="{8766FFED-8E60-409F-A340-41E5D9FAE516}" destId="{52537A46-1A7D-40C8-BB95-8DE014B040DA}" srcOrd="0" destOrd="0" parTransId="{BC52C529-5ACE-41CD-8B98-F72BE156E24E}" sibTransId="{3959DB0C-9F50-450D-AEA3-A5A3ADCE1BC3}"/>
    <dgm:cxn modelId="{046C4B76-5EF2-43F9-A61D-C8D90849D850}" srcId="{9338C3F0-D3FA-41F4-9525-B7E9F448DB69}" destId="{8766FFED-8E60-409F-A340-41E5D9FAE516}" srcOrd="1" destOrd="0" parTransId="{23FB9AE7-F11E-4061-8B18-EF3127D9C350}" sibTransId="{903CEC00-769E-4677-B58F-D629FE0AF8D2}"/>
    <dgm:cxn modelId="{11FA51C5-ABA1-45EB-AE8D-650B3894C2B1}" srcId="{9338C3F0-D3FA-41F4-9525-B7E9F448DB69}" destId="{3CBC4655-3445-436F-B15F-2585F7F8EC85}" srcOrd="3" destOrd="0" parTransId="{9FD45D2A-B9F3-4A1B-9756-7222C2010576}" sibTransId="{00985957-3248-4B36-A1F4-A8462017BB92}"/>
    <dgm:cxn modelId="{7590B043-19C7-4660-A91B-8F35199B86FB}" type="presOf" srcId="{AAD97C29-5630-455D-ADD4-58DABEFEFDDC}" destId="{D40BA3A8-6E7B-4D6A-867E-942D17A4667A}" srcOrd="0" destOrd="0" presId="urn:microsoft.com/office/officeart/2005/8/layout/chevron2"/>
    <dgm:cxn modelId="{E86C43EC-BD31-4594-8886-46065DA46ABB}" type="presOf" srcId="{9338C3F0-D3FA-41F4-9525-B7E9F448DB69}" destId="{9EB3FF19-02AF-433C-A181-25E89C69D93D}" srcOrd="0" destOrd="0" presId="urn:microsoft.com/office/officeart/2005/8/layout/chevron2"/>
    <dgm:cxn modelId="{CA3E206F-A145-44CD-9F46-1C3E923AF896}" srcId="{3CBC4655-3445-436F-B15F-2585F7F8EC85}" destId="{AAD97C29-5630-455D-ADD4-58DABEFEFDDC}" srcOrd="0" destOrd="0" parTransId="{339909C3-F205-4EB8-A86A-3C77EF3ACD0A}" sibTransId="{847472DE-D9CA-431B-A02F-E31382AF8059}"/>
    <dgm:cxn modelId="{D140965E-8ECC-4BD5-B630-B1E3DE5C8B43}" type="presOf" srcId="{52537A46-1A7D-40C8-BB95-8DE014B040DA}" destId="{5471171E-8C8E-415B-B770-625AAA8C5B27}" srcOrd="0" destOrd="0" presId="urn:microsoft.com/office/officeart/2005/8/layout/chevron2"/>
    <dgm:cxn modelId="{451604C1-1F59-4EFB-99A9-A37EBED2659D}" type="presOf" srcId="{C0EAE5C9-FAEC-4A5B-9958-F755B32D00B1}" destId="{AE035C3B-8A49-4148-9858-661955F8E7DE}" srcOrd="0" destOrd="0" presId="urn:microsoft.com/office/officeart/2005/8/layout/chevron2"/>
    <dgm:cxn modelId="{D4C25119-699E-4BAF-AB55-8DE2A716BEB7}" type="presOf" srcId="{8766FFED-8E60-409F-A340-41E5D9FAE516}" destId="{80603CA3-9A62-4680-A07C-E4832CB57B60}" srcOrd="0" destOrd="0" presId="urn:microsoft.com/office/officeart/2005/8/layout/chevron2"/>
    <dgm:cxn modelId="{AB23D9E7-6BCF-49A6-BD4A-0BCBDBBCBE43}" srcId="{C0EAE5C9-FAEC-4A5B-9958-F755B32D00B1}" destId="{C9160FEB-0D75-443E-9926-4E53B8064E3F}" srcOrd="0" destOrd="0" parTransId="{F353BC0D-84AB-4B23-8CB5-756B9217579E}" sibTransId="{8F48D236-2D83-471C-AE19-6855BE950904}"/>
    <dgm:cxn modelId="{9237A359-AA49-4E72-9247-9C7060EF663D}" type="presOf" srcId="{FAD848B9-7B49-4FC0-833D-8D0C35EE6B95}" destId="{2B12416B-2703-436E-8055-EEDCFCC1FDB3}" srcOrd="0" destOrd="0" presId="urn:microsoft.com/office/officeart/2005/8/layout/chevron2"/>
    <dgm:cxn modelId="{20A21383-D150-4726-9E87-6FB961B87898}" type="presOf" srcId="{3CBC4655-3445-436F-B15F-2585F7F8EC85}" destId="{155B4151-897B-410F-B014-CE98366322C4}" srcOrd="0" destOrd="0" presId="urn:microsoft.com/office/officeart/2005/8/layout/chevron2"/>
    <dgm:cxn modelId="{C74237B7-5273-446C-82A3-976806F67EAA}" type="presOf" srcId="{C6EB04C0-FDEF-4C1F-8495-463699B1761E}" destId="{9D876B0C-A58F-49A9-A21B-2F260A47C08D}" srcOrd="0" destOrd="0" presId="urn:microsoft.com/office/officeart/2005/8/layout/chevron2"/>
    <dgm:cxn modelId="{8304259B-A61A-42FB-999E-A92A8CA8B446}" srcId="{F158BBD8-6CD1-4DDE-A194-71357A4D86D9}" destId="{BF6173C6-FD00-4E23-B37F-D47F386352EE}" srcOrd="0" destOrd="0" parTransId="{B3304BD1-1B44-49CB-9429-01474388A9CC}" sibTransId="{095AD3C9-01A2-4043-88AB-21362B689B98}"/>
    <dgm:cxn modelId="{A6333678-9F0F-451E-8DA8-6AFE27082D96}" type="presParOf" srcId="{9EB3FF19-02AF-433C-A181-25E89C69D93D}" destId="{0795EB09-3A14-468E-815A-A138C4BD0ED6}" srcOrd="0" destOrd="0" presId="urn:microsoft.com/office/officeart/2005/8/layout/chevron2"/>
    <dgm:cxn modelId="{BFC24051-CF28-4A77-9AAF-D99A4CB33862}" type="presParOf" srcId="{0795EB09-3A14-468E-815A-A138C4BD0ED6}" destId="{A578EBA7-B0D1-487A-9175-366CA35BB752}" srcOrd="0" destOrd="0" presId="urn:microsoft.com/office/officeart/2005/8/layout/chevron2"/>
    <dgm:cxn modelId="{DBFB73DD-20B2-406F-8C1F-47988803BFAA}" type="presParOf" srcId="{0795EB09-3A14-468E-815A-A138C4BD0ED6}" destId="{2B12416B-2703-436E-8055-EEDCFCC1FDB3}" srcOrd="1" destOrd="0" presId="urn:microsoft.com/office/officeart/2005/8/layout/chevron2"/>
    <dgm:cxn modelId="{9249F836-6769-4089-87DF-DA3669A96FD6}" type="presParOf" srcId="{9EB3FF19-02AF-433C-A181-25E89C69D93D}" destId="{D68F8558-B392-4BA9-86A3-0072984A6FA1}" srcOrd="1" destOrd="0" presId="urn:microsoft.com/office/officeart/2005/8/layout/chevron2"/>
    <dgm:cxn modelId="{68A97FB4-9941-4375-9AD4-2F1C1E773A1C}" type="presParOf" srcId="{9EB3FF19-02AF-433C-A181-25E89C69D93D}" destId="{66C34D35-E037-4955-B3FD-2D6F9B816B1D}" srcOrd="2" destOrd="0" presId="urn:microsoft.com/office/officeart/2005/8/layout/chevron2"/>
    <dgm:cxn modelId="{82A18660-7A3F-4AA5-8422-B6E517271C0C}" type="presParOf" srcId="{66C34D35-E037-4955-B3FD-2D6F9B816B1D}" destId="{80603CA3-9A62-4680-A07C-E4832CB57B60}" srcOrd="0" destOrd="0" presId="urn:microsoft.com/office/officeart/2005/8/layout/chevron2"/>
    <dgm:cxn modelId="{58C379F7-7CE9-4D60-ADA3-B5E370092E32}" type="presParOf" srcId="{66C34D35-E037-4955-B3FD-2D6F9B816B1D}" destId="{5471171E-8C8E-415B-B770-625AAA8C5B27}" srcOrd="1" destOrd="0" presId="urn:microsoft.com/office/officeart/2005/8/layout/chevron2"/>
    <dgm:cxn modelId="{6F4AF204-0C2A-484E-94D3-756A4C255C2A}" type="presParOf" srcId="{9EB3FF19-02AF-433C-A181-25E89C69D93D}" destId="{8B90E267-DC34-4F2A-B6E2-C2FCC502EC50}" srcOrd="3" destOrd="0" presId="urn:microsoft.com/office/officeart/2005/8/layout/chevron2"/>
    <dgm:cxn modelId="{92F3E44A-82F1-4D97-B2D8-14D5C4438777}" type="presParOf" srcId="{9EB3FF19-02AF-433C-A181-25E89C69D93D}" destId="{901EB5B5-7939-469E-99B4-7FA0CD9F6134}" srcOrd="4" destOrd="0" presId="urn:microsoft.com/office/officeart/2005/8/layout/chevron2"/>
    <dgm:cxn modelId="{C4653129-F46D-4AE3-B1E4-D204AAC8F44D}" type="presParOf" srcId="{901EB5B5-7939-469E-99B4-7FA0CD9F6134}" destId="{EEAA0E1B-C57B-4257-A896-40A18A6C90AC}" srcOrd="0" destOrd="0" presId="urn:microsoft.com/office/officeart/2005/8/layout/chevron2"/>
    <dgm:cxn modelId="{71439BCA-8CDD-4EEF-9CED-E1FC8D6B80AC}" type="presParOf" srcId="{901EB5B5-7939-469E-99B4-7FA0CD9F6134}" destId="{4A22118C-0244-4EC7-A146-4E14B855321B}" srcOrd="1" destOrd="0" presId="urn:microsoft.com/office/officeart/2005/8/layout/chevron2"/>
    <dgm:cxn modelId="{4000A229-F6FD-4FAC-ADAE-5732779D9B8F}" type="presParOf" srcId="{9EB3FF19-02AF-433C-A181-25E89C69D93D}" destId="{32A10FEE-02C7-4D4F-8E72-A80FB52AB85D}" srcOrd="5" destOrd="0" presId="urn:microsoft.com/office/officeart/2005/8/layout/chevron2"/>
    <dgm:cxn modelId="{C5A24E2C-4B39-4BA4-B673-F27C5979564D}" type="presParOf" srcId="{9EB3FF19-02AF-433C-A181-25E89C69D93D}" destId="{8B9D68D4-3E1E-4048-9DDE-735DF8F3D375}" srcOrd="6" destOrd="0" presId="urn:microsoft.com/office/officeart/2005/8/layout/chevron2"/>
    <dgm:cxn modelId="{639E4E14-BD09-4B27-88D8-934D58CC2F2A}" type="presParOf" srcId="{8B9D68D4-3E1E-4048-9DDE-735DF8F3D375}" destId="{155B4151-897B-410F-B014-CE98366322C4}" srcOrd="0" destOrd="0" presId="urn:microsoft.com/office/officeart/2005/8/layout/chevron2"/>
    <dgm:cxn modelId="{37E58F69-3746-47A6-A492-AA837C3CBDB1}" type="presParOf" srcId="{8B9D68D4-3E1E-4048-9DDE-735DF8F3D375}" destId="{D40BA3A8-6E7B-4D6A-867E-942D17A4667A}" srcOrd="1" destOrd="0" presId="urn:microsoft.com/office/officeart/2005/8/layout/chevron2"/>
    <dgm:cxn modelId="{04DBBBB5-3BFD-4BDC-8D0C-72351AF63E74}" type="presParOf" srcId="{9EB3FF19-02AF-433C-A181-25E89C69D93D}" destId="{08487CC1-672F-4A8C-A5D5-0C3A2DBF4618}" srcOrd="7" destOrd="0" presId="urn:microsoft.com/office/officeart/2005/8/layout/chevron2"/>
    <dgm:cxn modelId="{35E42198-AB1D-4B6A-9A0E-0DC1BE665094}" type="presParOf" srcId="{9EB3FF19-02AF-433C-A181-25E89C69D93D}" destId="{D95FABAD-A57F-4050-93F2-A129DB8D610C}" srcOrd="8" destOrd="0" presId="urn:microsoft.com/office/officeart/2005/8/layout/chevron2"/>
    <dgm:cxn modelId="{D84EFF27-EE8A-4880-BAE1-7AAAB810AD6D}" type="presParOf" srcId="{D95FABAD-A57F-4050-93F2-A129DB8D610C}" destId="{AE035C3B-8A49-4148-9858-661955F8E7DE}" srcOrd="0" destOrd="0" presId="urn:microsoft.com/office/officeart/2005/8/layout/chevron2"/>
    <dgm:cxn modelId="{5101A2C1-CB05-4E68-88E0-564ED2A369F1}" type="presParOf" srcId="{D95FABAD-A57F-4050-93F2-A129DB8D610C}" destId="{A1A7E2AC-8D1B-4924-B819-93BE04961175}" srcOrd="1" destOrd="0" presId="urn:microsoft.com/office/officeart/2005/8/layout/chevron2"/>
    <dgm:cxn modelId="{6418501A-BF74-42C8-B6C9-AD3944D7B848}" type="presParOf" srcId="{9EB3FF19-02AF-433C-A181-25E89C69D93D}" destId="{A0BA48C1-8234-4E7F-AB36-4E103E4AFC1F}" srcOrd="9" destOrd="0" presId="urn:microsoft.com/office/officeart/2005/8/layout/chevron2"/>
    <dgm:cxn modelId="{DF3490FF-AB9E-4695-A9AC-1E3D5C501659}" type="presParOf" srcId="{9EB3FF19-02AF-433C-A181-25E89C69D93D}" destId="{89E67D78-5982-4314-A77C-F30A55F05529}" srcOrd="10" destOrd="0" presId="urn:microsoft.com/office/officeart/2005/8/layout/chevron2"/>
    <dgm:cxn modelId="{91D7B341-C2BC-46F5-B62A-B3BF973FDEEE}" type="presParOf" srcId="{89E67D78-5982-4314-A77C-F30A55F05529}" destId="{9D876B0C-A58F-49A9-A21B-2F260A47C08D}" srcOrd="0" destOrd="0" presId="urn:microsoft.com/office/officeart/2005/8/layout/chevron2"/>
    <dgm:cxn modelId="{4571A692-E442-4BB5-BEB3-75AEF03F864C}" type="presParOf" srcId="{89E67D78-5982-4314-A77C-F30A55F05529}" destId="{2B6AABBA-79DE-49F4-A699-F36C9A182E3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D5B41F4-DFCD-49FB-A816-384DBDC88EEE}" type="doc">
      <dgm:prSet loTypeId="urn:microsoft.com/office/officeart/2005/8/layout/gear1" loCatId="cycle" qsTypeId="urn:microsoft.com/office/officeart/2005/8/quickstyle/simple1" qsCatId="simple" csTypeId="urn:microsoft.com/office/officeart/2005/8/colors/accent1_2" csCatId="accent1" phldr="1"/>
      <dgm:spPr/>
    </dgm:pt>
    <dgm:pt modelId="{D066C401-7A7E-4DF4-A429-339FEDA22002}">
      <dgm:prSet phldrT="[Text]"/>
      <dgm:spPr/>
      <dgm:t>
        <a:bodyPr/>
        <a:lstStyle/>
        <a:p>
          <a:r>
            <a:rPr lang="en-US" dirty="0"/>
            <a:t>Preparation tasks for next semester</a:t>
          </a:r>
        </a:p>
      </dgm:t>
    </dgm:pt>
    <dgm:pt modelId="{1B63B0DE-035A-436B-8B50-C15440A0A0D7}" type="parTrans" cxnId="{D91C9B3D-7752-4AFE-B4E0-56F542FCDD39}">
      <dgm:prSet/>
      <dgm:spPr/>
      <dgm:t>
        <a:bodyPr/>
        <a:lstStyle/>
        <a:p>
          <a:endParaRPr lang="en-US"/>
        </a:p>
      </dgm:t>
    </dgm:pt>
    <dgm:pt modelId="{065335A8-D562-4496-A10C-948A3C0C0A70}" type="sibTrans" cxnId="{D91C9B3D-7752-4AFE-B4E0-56F542FCDD39}">
      <dgm:prSet/>
      <dgm:spPr/>
      <dgm:t>
        <a:bodyPr/>
        <a:lstStyle/>
        <a:p>
          <a:endParaRPr lang="en-US"/>
        </a:p>
      </dgm:t>
    </dgm:pt>
    <dgm:pt modelId="{7BE6735B-0C4F-4FA2-ACE4-3835A889476A}">
      <dgm:prSet phldrT="[Text]"/>
      <dgm:spPr/>
      <dgm:t>
        <a:bodyPr/>
        <a:lstStyle/>
        <a:p>
          <a:r>
            <a:rPr lang="en-US" dirty="0"/>
            <a:t>Make statistic report</a:t>
          </a:r>
        </a:p>
      </dgm:t>
    </dgm:pt>
    <dgm:pt modelId="{BE8ECEFE-AE3B-4AB7-B7A5-C9104ECC1431}" type="parTrans" cxnId="{BD7BFB65-DD34-485B-9F1D-F0537C3AEA81}">
      <dgm:prSet/>
      <dgm:spPr/>
      <dgm:t>
        <a:bodyPr/>
        <a:lstStyle/>
        <a:p>
          <a:endParaRPr lang="en-US"/>
        </a:p>
      </dgm:t>
    </dgm:pt>
    <dgm:pt modelId="{38A28B71-DE75-4DDD-8A9E-92E897F85750}" type="sibTrans" cxnId="{BD7BFB65-DD34-485B-9F1D-F0537C3AEA81}">
      <dgm:prSet/>
      <dgm:spPr/>
      <dgm:t>
        <a:bodyPr/>
        <a:lstStyle/>
        <a:p>
          <a:endParaRPr lang="en-US"/>
        </a:p>
      </dgm:t>
    </dgm:pt>
    <dgm:pt modelId="{380A11E2-9D92-495E-BC79-938170D1BFFE}">
      <dgm:prSet phldrT="[Text]"/>
      <dgm:spPr/>
      <dgm:t>
        <a:bodyPr/>
        <a:lstStyle/>
        <a:p>
          <a:r>
            <a:rPr lang="en-US" dirty="0"/>
            <a:t>Completion on period</a:t>
          </a:r>
        </a:p>
      </dgm:t>
    </dgm:pt>
    <dgm:pt modelId="{4A594648-9745-4A8A-A9F1-C197776BB841}" type="parTrans" cxnId="{EF59902E-65E3-4475-8DFB-AFCE2199006B}">
      <dgm:prSet/>
      <dgm:spPr/>
      <dgm:t>
        <a:bodyPr/>
        <a:lstStyle/>
        <a:p>
          <a:endParaRPr lang="en-US"/>
        </a:p>
      </dgm:t>
    </dgm:pt>
    <dgm:pt modelId="{96E7E524-C168-4DB9-8AFD-5000437132CC}" type="sibTrans" cxnId="{EF59902E-65E3-4475-8DFB-AFCE2199006B}">
      <dgm:prSet/>
      <dgm:spPr/>
      <dgm:t>
        <a:bodyPr/>
        <a:lstStyle/>
        <a:p>
          <a:endParaRPr lang="en-US"/>
        </a:p>
      </dgm:t>
    </dgm:pt>
    <dgm:pt modelId="{5CE29943-FB26-4FB0-A07E-7118C7BCB3CB}" type="pres">
      <dgm:prSet presAssocID="{BD5B41F4-DFCD-49FB-A816-384DBDC88EEE}" presName="composite" presStyleCnt="0">
        <dgm:presLayoutVars>
          <dgm:chMax val="3"/>
          <dgm:animLvl val="lvl"/>
          <dgm:resizeHandles val="exact"/>
        </dgm:presLayoutVars>
      </dgm:prSet>
      <dgm:spPr/>
    </dgm:pt>
    <dgm:pt modelId="{91702EC7-4D20-4BE0-BBE6-A9D55260085A}" type="pres">
      <dgm:prSet presAssocID="{D066C401-7A7E-4DF4-A429-339FEDA22002}" presName="gear1" presStyleLbl="node1" presStyleIdx="0" presStyleCnt="3">
        <dgm:presLayoutVars>
          <dgm:chMax val="1"/>
          <dgm:bulletEnabled val="1"/>
        </dgm:presLayoutVars>
      </dgm:prSet>
      <dgm:spPr/>
      <dgm:t>
        <a:bodyPr/>
        <a:lstStyle/>
        <a:p>
          <a:endParaRPr lang="en-US"/>
        </a:p>
      </dgm:t>
    </dgm:pt>
    <dgm:pt modelId="{6FC02C29-B958-42DB-A8D3-3236B2F254DD}" type="pres">
      <dgm:prSet presAssocID="{D066C401-7A7E-4DF4-A429-339FEDA22002}" presName="gear1srcNode" presStyleLbl="node1" presStyleIdx="0" presStyleCnt="3"/>
      <dgm:spPr/>
      <dgm:t>
        <a:bodyPr/>
        <a:lstStyle/>
        <a:p>
          <a:endParaRPr lang="en-US"/>
        </a:p>
      </dgm:t>
    </dgm:pt>
    <dgm:pt modelId="{84A16A7A-C9E4-41F6-B99C-ED35B6F96545}" type="pres">
      <dgm:prSet presAssocID="{D066C401-7A7E-4DF4-A429-339FEDA22002}" presName="gear1dstNode" presStyleLbl="node1" presStyleIdx="0" presStyleCnt="3"/>
      <dgm:spPr/>
      <dgm:t>
        <a:bodyPr/>
        <a:lstStyle/>
        <a:p>
          <a:endParaRPr lang="en-US"/>
        </a:p>
      </dgm:t>
    </dgm:pt>
    <dgm:pt modelId="{F288E2E3-2987-423C-860E-5E668CABF2AF}" type="pres">
      <dgm:prSet presAssocID="{7BE6735B-0C4F-4FA2-ACE4-3835A889476A}" presName="gear2" presStyleLbl="node1" presStyleIdx="1" presStyleCnt="3">
        <dgm:presLayoutVars>
          <dgm:chMax val="1"/>
          <dgm:bulletEnabled val="1"/>
        </dgm:presLayoutVars>
      </dgm:prSet>
      <dgm:spPr/>
      <dgm:t>
        <a:bodyPr/>
        <a:lstStyle/>
        <a:p>
          <a:endParaRPr lang="en-US"/>
        </a:p>
      </dgm:t>
    </dgm:pt>
    <dgm:pt modelId="{C8DB08EC-2676-40BD-B027-19A641712B75}" type="pres">
      <dgm:prSet presAssocID="{7BE6735B-0C4F-4FA2-ACE4-3835A889476A}" presName="gear2srcNode" presStyleLbl="node1" presStyleIdx="1" presStyleCnt="3"/>
      <dgm:spPr/>
      <dgm:t>
        <a:bodyPr/>
        <a:lstStyle/>
        <a:p>
          <a:endParaRPr lang="en-US"/>
        </a:p>
      </dgm:t>
    </dgm:pt>
    <dgm:pt modelId="{32B562CA-02A3-4E72-AD8C-5CF45FEDBB9F}" type="pres">
      <dgm:prSet presAssocID="{7BE6735B-0C4F-4FA2-ACE4-3835A889476A}" presName="gear2dstNode" presStyleLbl="node1" presStyleIdx="1" presStyleCnt="3"/>
      <dgm:spPr/>
      <dgm:t>
        <a:bodyPr/>
        <a:lstStyle/>
        <a:p>
          <a:endParaRPr lang="en-US"/>
        </a:p>
      </dgm:t>
    </dgm:pt>
    <dgm:pt modelId="{28CF877D-7F07-4953-A2F3-441491BD9B6A}" type="pres">
      <dgm:prSet presAssocID="{380A11E2-9D92-495E-BC79-938170D1BFFE}" presName="gear3" presStyleLbl="node1" presStyleIdx="2" presStyleCnt="3"/>
      <dgm:spPr/>
      <dgm:t>
        <a:bodyPr/>
        <a:lstStyle/>
        <a:p>
          <a:endParaRPr lang="en-US"/>
        </a:p>
      </dgm:t>
    </dgm:pt>
    <dgm:pt modelId="{3A0BA3B5-2C4E-4B52-B25F-85B228BA6F18}" type="pres">
      <dgm:prSet presAssocID="{380A11E2-9D92-495E-BC79-938170D1BFFE}" presName="gear3tx" presStyleLbl="node1" presStyleIdx="2" presStyleCnt="3">
        <dgm:presLayoutVars>
          <dgm:chMax val="1"/>
          <dgm:bulletEnabled val="1"/>
        </dgm:presLayoutVars>
      </dgm:prSet>
      <dgm:spPr/>
      <dgm:t>
        <a:bodyPr/>
        <a:lstStyle/>
        <a:p>
          <a:endParaRPr lang="en-US"/>
        </a:p>
      </dgm:t>
    </dgm:pt>
    <dgm:pt modelId="{5BC37650-A39B-4E66-BE78-24CD7FC2FA0C}" type="pres">
      <dgm:prSet presAssocID="{380A11E2-9D92-495E-BC79-938170D1BFFE}" presName="gear3srcNode" presStyleLbl="node1" presStyleIdx="2" presStyleCnt="3"/>
      <dgm:spPr/>
      <dgm:t>
        <a:bodyPr/>
        <a:lstStyle/>
        <a:p>
          <a:endParaRPr lang="en-US"/>
        </a:p>
      </dgm:t>
    </dgm:pt>
    <dgm:pt modelId="{0D453545-12B3-474F-9CBC-F6AECD4D8C81}" type="pres">
      <dgm:prSet presAssocID="{380A11E2-9D92-495E-BC79-938170D1BFFE}" presName="gear3dstNode" presStyleLbl="node1" presStyleIdx="2" presStyleCnt="3"/>
      <dgm:spPr/>
      <dgm:t>
        <a:bodyPr/>
        <a:lstStyle/>
        <a:p>
          <a:endParaRPr lang="en-US"/>
        </a:p>
      </dgm:t>
    </dgm:pt>
    <dgm:pt modelId="{93B1AAC3-AF19-497E-8148-03EEA4C5C0FE}" type="pres">
      <dgm:prSet presAssocID="{065335A8-D562-4496-A10C-948A3C0C0A70}" presName="connector1" presStyleLbl="sibTrans2D1" presStyleIdx="0" presStyleCnt="3"/>
      <dgm:spPr/>
      <dgm:t>
        <a:bodyPr/>
        <a:lstStyle/>
        <a:p>
          <a:endParaRPr lang="en-US"/>
        </a:p>
      </dgm:t>
    </dgm:pt>
    <dgm:pt modelId="{845D1862-B8F5-46D4-8298-E65181CBF782}" type="pres">
      <dgm:prSet presAssocID="{38A28B71-DE75-4DDD-8A9E-92E897F85750}" presName="connector2" presStyleLbl="sibTrans2D1" presStyleIdx="1" presStyleCnt="3"/>
      <dgm:spPr/>
      <dgm:t>
        <a:bodyPr/>
        <a:lstStyle/>
        <a:p>
          <a:endParaRPr lang="en-US"/>
        </a:p>
      </dgm:t>
    </dgm:pt>
    <dgm:pt modelId="{C702EC5D-EA8B-42FE-8A61-0E1BC77996CC}" type="pres">
      <dgm:prSet presAssocID="{96E7E524-C168-4DB9-8AFD-5000437132CC}" presName="connector3" presStyleLbl="sibTrans2D1" presStyleIdx="2" presStyleCnt="3"/>
      <dgm:spPr/>
      <dgm:t>
        <a:bodyPr/>
        <a:lstStyle/>
        <a:p>
          <a:endParaRPr lang="en-US"/>
        </a:p>
      </dgm:t>
    </dgm:pt>
  </dgm:ptLst>
  <dgm:cxnLst>
    <dgm:cxn modelId="{0DE335A2-B4B7-4953-97DA-16D45D5D0E3E}" type="presOf" srcId="{96E7E524-C168-4DB9-8AFD-5000437132CC}" destId="{C702EC5D-EA8B-42FE-8A61-0E1BC77996CC}" srcOrd="0" destOrd="0" presId="urn:microsoft.com/office/officeart/2005/8/layout/gear1"/>
    <dgm:cxn modelId="{45BD9CC8-5A9D-40D8-BF27-D12A7ADF99FE}" type="presOf" srcId="{380A11E2-9D92-495E-BC79-938170D1BFFE}" destId="{5BC37650-A39B-4E66-BE78-24CD7FC2FA0C}" srcOrd="2" destOrd="0" presId="urn:microsoft.com/office/officeart/2005/8/layout/gear1"/>
    <dgm:cxn modelId="{EF59902E-65E3-4475-8DFB-AFCE2199006B}" srcId="{BD5B41F4-DFCD-49FB-A816-384DBDC88EEE}" destId="{380A11E2-9D92-495E-BC79-938170D1BFFE}" srcOrd="2" destOrd="0" parTransId="{4A594648-9745-4A8A-A9F1-C197776BB841}" sibTransId="{96E7E524-C168-4DB9-8AFD-5000437132CC}"/>
    <dgm:cxn modelId="{97810BFD-975D-47EF-8DB1-966EAF73BAD9}" type="presOf" srcId="{380A11E2-9D92-495E-BC79-938170D1BFFE}" destId="{28CF877D-7F07-4953-A2F3-441491BD9B6A}" srcOrd="0" destOrd="0" presId="urn:microsoft.com/office/officeart/2005/8/layout/gear1"/>
    <dgm:cxn modelId="{D91C9B3D-7752-4AFE-B4E0-56F542FCDD39}" srcId="{BD5B41F4-DFCD-49FB-A816-384DBDC88EEE}" destId="{D066C401-7A7E-4DF4-A429-339FEDA22002}" srcOrd="0" destOrd="0" parTransId="{1B63B0DE-035A-436B-8B50-C15440A0A0D7}" sibTransId="{065335A8-D562-4496-A10C-948A3C0C0A70}"/>
    <dgm:cxn modelId="{BC4D9FCD-262B-49B5-ABEB-4E11517D1378}" type="presOf" srcId="{7BE6735B-0C4F-4FA2-ACE4-3835A889476A}" destId="{F288E2E3-2987-423C-860E-5E668CABF2AF}" srcOrd="0" destOrd="0" presId="urn:microsoft.com/office/officeart/2005/8/layout/gear1"/>
    <dgm:cxn modelId="{E3661B9A-ACD2-4448-93D5-D6EDAF5D24C0}" type="presOf" srcId="{D066C401-7A7E-4DF4-A429-339FEDA22002}" destId="{84A16A7A-C9E4-41F6-B99C-ED35B6F96545}" srcOrd="2" destOrd="0" presId="urn:microsoft.com/office/officeart/2005/8/layout/gear1"/>
    <dgm:cxn modelId="{6140892E-CEC8-4EA1-813B-56C1E9D57B3F}" type="presOf" srcId="{D066C401-7A7E-4DF4-A429-339FEDA22002}" destId="{91702EC7-4D20-4BE0-BBE6-A9D55260085A}" srcOrd="0" destOrd="0" presId="urn:microsoft.com/office/officeart/2005/8/layout/gear1"/>
    <dgm:cxn modelId="{C5C975AE-083E-4C7E-8594-EF48D6B96ABB}" type="presOf" srcId="{065335A8-D562-4496-A10C-948A3C0C0A70}" destId="{93B1AAC3-AF19-497E-8148-03EEA4C5C0FE}" srcOrd="0" destOrd="0" presId="urn:microsoft.com/office/officeart/2005/8/layout/gear1"/>
    <dgm:cxn modelId="{AC35B4B1-32C3-4B53-98EA-5E9109E154C9}" type="presOf" srcId="{7BE6735B-0C4F-4FA2-ACE4-3835A889476A}" destId="{32B562CA-02A3-4E72-AD8C-5CF45FEDBB9F}" srcOrd="2" destOrd="0" presId="urn:microsoft.com/office/officeart/2005/8/layout/gear1"/>
    <dgm:cxn modelId="{C9A826E1-44EE-4366-869D-6EC20908C49B}" type="presOf" srcId="{38A28B71-DE75-4DDD-8A9E-92E897F85750}" destId="{845D1862-B8F5-46D4-8298-E65181CBF782}" srcOrd="0" destOrd="0" presId="urn:microsoft.com/office/officeart/2005/8/layout/gear1"/>
    <dgm:cxn modelId="{40D5EBA3-7A40-4844-AF4D-3B1BCDE7A08A}" type="presOf" srcId="{7BE6735B-0C4F-4FA2-ACE4-3835A889476A}" destId="{C8DB08EC-2676-40BD-B027-19A641712B75}" srcOrd="1" destOrd="0" presId="urn:microsoft.com/office/officeart/2005/8/layout/gear1"/>
    <dgm:cxn modelId="{990FADD7-A100-4B2C-B1EC-6D077BF017C8}" type="presOf" srcId="{D066C401-7A7E-4DF4-A429-339FEDA22002}" destId="{6FC02C29-B958-42DB-A8D3-3236B2F254DD}" srcOrd="1" destOrd="0" presId="urn:microsoft.com/office/officeart/2005/8/layout/gear1"/>
    <dgm:cxn modelId="{21BC673A-A5B8-4777-B8E6-B2DA62C59FA4}" type="presOf" srcId="{BD5B41F4-DFCD-49FB-A816-384DBDC88EEE}" destId="{5CE29943-FB26-4FB0-A07E-7118C7BCB3CB}" srcOrd="0" destOrd="0" presId="urn:microsoft.com/office/officeart/2005/8/layout/gear1"/>
    <dgm:cxn modelId="{EB233F8F-1E68-4556-97C9-65E2FABDF439}" type="presOf" srcId="{380A11E2-9D92-495E-BC79-938170D1BFFE}" destId="{0D453545-12B3-474F-9CBC-F6AECD4D8C81}" srcOrd="3" destOrd="0" presId="urn:microsoft.com/office/officeart/2005/8/layout/gear1"/>
    <dgm:cxn modelId="{BD7BFB65-DD34-485B-9F1D-F0537C3AEA81}" srcId="{BD5B41F4-DFCD-49FB-A816-384DBDC88EEE}" destId="{7BE6735B-0C4F-4FA2-ACE4-3835A889476A}" srcOrd="1" destOrd="0" parTransId="{BE8ECEFE-AE3B-4AB7-B7A5-C9104ECC1431}" sibTransId="{38A28B71-DE75-4DDD-8A9E-92E897F85750}"/>
    <dgm:cxn modelId="{F15FC07D-28E5-4E2A-93B3-429F98C6C96B}" type="presOf" srcId="{380A11E2-9D92-495E-BC79-938170D1BFFE}" destId="{3A0BA3B5-2C4E-4B52-B25F-85B228BA6F18}" srcOrd="1" destOrd="0" presId="urn:microsoft.com/office/officeart/2005/8/layout/gear1"/>
    <dgm:cxn modelId="{59AEAB7A-23B2-4B55-8BDC-100775BE7FA1}" type="presParOf" srcId="{5CE29943-FB26-4FB0-A07E-7118C7BCB3CB}" destId="{91702EC7-4D20-4BE0-BBE6-A9D55260085A}" srcOrd="0" destOrd="0" presId="urn:microsoft.com/office/officeart/2005/8/layout/gear1"/>
    <dgm:cxn modelId="{6E97E2E4-2CC6-402B-9EA8-DD4DDC2C193E}" type="presParOf" srcId="{5CE29943-FB26-4FB0-A07E-7118C7BCB3CB}" destId="{6FC02C29-B958-42DB-A8D3-3236B2F254DD}" srcOrd="1" destOrd="0" presId="urn:microsoft.com/office/officeart/2005/8/layout/gear1"/>
    <dgm:cxn modelId="{2CC73BA8-5FDD-405C-8260-DA927259D9BD}" type="presParOf" srcId="{5CE29943-FB26-4FB0-A07E-7118C7BCB3CB}" destId="{84A16A7A-C9E4-41F6-B99C-ED35B6F96545}" srcOrd="2" destOrd="0" presId="urn:microsoft.com/office/officeart/2005/8/layout/gear1"/>
    <dgm:cxn modelId="{F57AC99B-174F-4DC2-B70E-EC040FAB7E94}" type="presParOf" srcId="{5CE29943-FB26-4FB0-A07E-7118C7BCB3CB}" destId="{F288E2E3-2987-423C-860E-5E668CABF2AF}" srcOrd="3" destOrd="0" presId="urn:microsoft.com/office/officeart/2005/8/layout/gear1"/>
    <dgm:cxn modelId="{9A3641A8-882F-4ED3-BBFE-5CF3FD99D26B}" type="presParOf" srcId="{5CE29943-FB26-4FB0-A07E-7118C7BCB3CB}" destId="{C8DB08EC-2676-40BD-B027-19A641712B75}" srcOrd="4" destOrd="0" presId="urn:microsoft.com/office/officeart/2005/8/layout/gear1"/>
    <dgm:cxn modelId="{C8816971-A92E-473C-B8CD-D85A7D16693D}" type="presParOf" srcId="{5CE29943-FB26-4FB0-A07E-7118C7BCB3CB}" destId="{32B562CA-02A3-4E72-AD8C-5CF45FEDBB9F}" srcOrd="5" destOrd="0" presId="urn:microsoft.com/office/officeart/2005/8/layout/gear1"/>
    <dgm:cxn modelId="{343B5FC1-80CA-4715-AF89-1489A33006D0}" type="presParOf" srcId="{5CE29943-FB26-4FB0-A07E-7118C7BCB3CB}" destId="{28CF877D-7F07-4953-A2F3-441491BD9B6A}" srcOrd="6" destOrd="0" presId="urn:microsoft.com/office/officeart/2005/8/layout/gear1"/>
    <dgm:cxn modelId="{E321D9DD-8F2C-4B4E-ADD9-8529A56C635F}" type="presParOf" srcId="{5CE29943-FB26-4FB0-A07E-7118C7BCB3CB}" destId="{3A0BA3B5-2C4E-4B52-B25F-85B228BA6F18}" srcOrd="7" destOrd="0" presId="urn:microsoft.com/office/officeart/2005/8/layout/gear1"/>
    <dgm:cxn modelId="{E5858C6B-F416-4FBC-A519-0E40E428F332}" type="presParOf" srcId="{5CE29943-FB26-4FB0-A07E-7118C7BCB3CB}" destId="{5BC37650-A39B-4E66-BE78-24CD7FC2FA0C}" srcOrd="8" destOrd="0" presId="urn:microsoft.com/office/officeart/2005/8/layout/gear1"/>
    <dgm:cxn modelId="{80115B41-0163-44D8-B556-A7C91B36D521}" type="presParOf" srcId="{5CE29943-FB26-4FB0-A07E-7118C7BCB3CB}" destId="{0D453545-12B3-474F-9CBC-F6AECD4D8C81}" srcOrd="9" destOrd="0" presId="urn:microsoft.com/office/officeart/2005/8/layout/gear1"/>
    <dgm:cxn modelId="{961FEA52-A750-4C07-B0B1-4201E1F4667B}" type="presParOf" srcId="{5CE29943-FB26-4FB0-A07E-7118C7BCB3CB}" destId="{93B1AAC3-AF19-497E-8148-03EEA4C5C0FE}" srcOrd="10" destOrd="0" presId="urn:microsoft.com/office/officeart/2005/8/layout/gear1"/>
    <dgm:cxn modelId="{4C77BC51-FBA1-403C-93C4-71EE97B6525C}" type="presParOf" srcId="{5CE29943-FB26-4FB0-A07E-7118C7BCB3CB}" destId="{845D1862-B8F5-46D4-8298-E65181CBF782}" srcOrd="11" destOrd="0" presId="urn:microsoft.com/office/officeart/2005/8/layout/gear1"/>
    <dgm:cxn modelId="{A4719BEB-7F23-46A0-A846-21ACBB45E04D}" type="presParOf" srcId="{5CE29943-FB26-4FB0-A07E-7118C7BCB3CB}" destId="{C702EC5D-EA8B-42FE-8A61-0E1BC77996CC}" srcOrd="12" destOrd="0" presId="urn:microsoft.com/office/officeart/2005/8/layout/gear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4">
            <a:alpha val="90000"/>
          </a:scheme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Approach</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4">
            <a:lumMod val="40000"/>
            <a:lumOff val="60000"/>
          </a:schemeClr>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4ABB7AB5-03CD-43D0-BA8F-92DC01573BB9}" type="presOf" srcId="{62240CAB-C571-4605-9D4B-13DF2D5B7688}" destId="{8D0CE849-7B11-48ED-9774-7F95A6F5C55C}" srcOrd="0" destOrd="0" presId="urn:microsoft.com/office/officeart/2005/8/layout/chevronAccent+Icon"/>
    <dgm:cxn modelId="{5C539FAF-AAD5-4955-B571-1E79EF1EE568}" type="presOf" srcId="{218E51A4-570C-41FD-9351-567920E15F06}" destId="{20982FCA-DC2E-4FF0-B9A8-0BB8BF4CD9D8}" srcOrd="0" destOrd="0" presId="urn:microsoft.com/office/officeart/2005/8/layout/chevronAccent+Icon"/>
    <dgm:cxn modelId="{F876A61F-E922-4BAC-8596-7F01ADCAD499}" type="presParOf" srcId="{20982FCA-DC2E-4FF0-B9A8-0BB8BF4CD9D8}" destId="{123AFDBA-80B8-4236-81E7-9DAE2720C406}" srcOrd="0" destOrd="0" presId="urn:microsoft.com/office/officeart/2005/8/layout/chevronAccent+Icon"/>
    <dgm:cxn modelId="{58D33D3C-9CF1-4A2D-8707-5DF13BA43BC8}" type="presParOf" srcId="{123AFDBA-80B8-4236-81E7-9DAE2720C406}" destId="{72262AD8-E000-4E45-915A-047CA33ED6C8}" srcOrd="0" destOrd="0" presId="urn:microsoft.com/office/officeart/2005/8/layout/chevronAccent+Icon"/>
    <dgm:cxn modelId="{EB07647C-EE22-4BC8-A861-B8090526F496}"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4">
            <a:alpha val="90000"/>
          </a:scheme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Approach</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4">
            <a:lumMod val="40000"/>
            <a:lumOff val="60000"/>
          </a:schemeClr>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4ABB7AB5-03CD-43D0-BA8F-92DC01573BB9}" type="presOf" srcId="{62240CAB-C571-4605-9D4B-13DF2D5B7688}" destId="{8D0CE849-7B11-48ED-9774-7F95A6F5C55C}" srcOrd="0" destOrd="0" presId="urn:microsoft.com/office/officeart/2005/8/layout/chevronAccent+Icon"/>
    <dgm:cxn modelId="{5C539FAF-AAD5-4955-B571-1E79EF1EE568}" type="presOf" srcId="{218E51A4-570C-41FD-9351-567920E15F06}" destId="{20982FCA-DC2E-4FF0-B9A8-0BB8BF4CD9D8}" srcOrd="0" destOrd="0" presId="urn:microsoft.com/office/officeart/2005/8/layout/chevronAccent+Icon"/>
    <dgm:cxn modelId="{F876A61F-E922-4BAC-8596-7F01ADCAD499}" type="presParOf" srcId="{20982FCA-DC2E-4FF0-B9A8-0BB8BF4CD9D8}" destId="{123AFDBA-80B8-4236-81E7-9DAE2720C406}" srcOrd="0" destOrd="0" presId="urn:microsoft.com/office/officeart/2005/8/layout/chevronAccent+Icon"/>
    <dgm:cxn modelId="{58D33D3C-9CF1-4A2D-8707-5DF13BA43BC8}" type="presParOf" srcId="{123AFDBA-80B8-4236-81E7-9DAE2720C406}" destId="{72262AD8-E000-4E45-915A-047CA33ED6C8}" srcOrd="0" destOrd="0" presId="urn:microsoft.com/office/officeart/2005/8/layout/chevronAccent+Icon"/>
    <dgm:cxn modelId="{EB07647C-EE22-4BC8-A861-B8090526F496}"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4">
            <a:alpha val="90000"/>
          </a:scheme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Approach</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4">
            <a:lumMod val="40000"/>
            <a:lumOff val="60000"/>
          </a:schemeClr>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4ABB7AB5-03CD-43D0-BA8F-92DC01573BB9}" type="presOf" srcId="{62240CAB-C571-4605-9D4B-13DF2D5B7688}" destId="{8D0CE849-7B11-48ED-9774-7F95A6F5C55C}" srcOrd="0" destOrd="0" presId="urn:microsoft.com/office/officeart/2005/8/layout/chevronAccent+Icon"/>
    <dgm:cxn modelId="{5C539FAF-AAD5-4955-B571-1E79EF1EE568}" type="presOf" srcId="{218E51A4-570C-41FD-9351-567920E15F06}" destId="{20982FCA-DC2E-4FF0-B9A8-0BB8BF4CD9D8}" srcOrd="0" destOrd="0" presId="urn:microsoft.com/office/officeart/2005/8/layout/chevronAccent+Icon"/>
    <dgm:cxn modelId="{F876A61F-E922-4BAC-8596-7F01ADCAD499}" type="presParOf" srcId="{20982FCA-DC2E-4FF0-B9A8-0BB8BF4CD9D8}" destId="{123AFDBA-80B8-4236-81E7-9DAE2720C406}" srcOrd="0" destOrd="0" presId="urn:microsoft.com/office/officeart/2005/8/layout/chevronAccent+Icon"/>
    <dgm:cxn modelId="{58D33D3C-9CF1-4A2D-8707-5DF13BA43BC8}" type="presParOf" srcId="{123AFDBA-80B8-4236-81E7-9DAE2720C406}" destId="{72262AD8-E000-4E45-915A-047CA33ED6C8}" srcOrd="0" destOrd="0" presId="urn:microsoft.com/office/officeart/2005/8/layout/chevronAccent+Icon"/>
    <dgm:cxn modelId="{EB07647C-EE22-4BC8-A861-B8090526F496}"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4">
            <a:alpha val="90000"/>
          </a:scheme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Approach</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4">
            <a:lumMod val="40000"/>
            <a:lumOff val="60000"/>
          </a:schemeClr>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4ABB7AB5-03CD-43D0-BA8F-92DC01573BB9}" type="presOf" srcId="{62240CAB-C571-4605-9D4B-13DF2D5B7688}" destId="{8D0CE849-7B11-48ED-9774-7F95A6F5C55C}" srcOrd="0" destOrd="0" presId="urn:microsoft.com/office/officeart/2005/8/layout/chevronAccent+Icon"/>
    <dgm:cxn modelId="{5C539FAF-AAD5-4955-B571-1E79EF1EE568}" type="presOf" srcId="{218E51A4-570C-41FD-9351-567920E15F06}" destId="{20982FCA-DC2E-4FF0-B9A8-0BB8BF4CD9D8}" srcOrd="0" destOrd="0" presId="urn:microsoft.com/office/officeart/2005/8/layout/chevronAccent+Icon"/>
    <dgm:cxn modelId="{F876A61F-E922-4BAC-8596-7F01ADCAD499}" type="presParOf" srcId="{20982FCA-DC2E-4FF0-B9A8-0BB8BF4CD9D8}" destId="{123AFDBA-80B8-4236-81E7-9DAE2720C406}" srcOrd="0" destOrd="0" presId="urn:microsoft.com/office/officeart/2005/8/layout/chevronAccent+Icon"/>
    <dgm:cxn modelId="{58D33D3C-9CF1-4A2D-8707-5DF13BA43BC8}" type="presParOf" srcId="{123AFDBA-80B8-4236-81E7-9DAE2720C406}" destId="{72262AD8-E000-4E45-915A-047CA33ED6C8}" srcOrd="0" destOrd="0" presId="urn:microsoft.com/office/officeart/2005/8/layout/chevronAccent+Icon"/>
    <dgm:cxn modelId="{EB07647C-EE22-4BC8-A861-B8090526F496}"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4.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4">
            <a:alpha val="90000"/>
          </a:scheme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Approach</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4">
            <a:lumMod val="40000"/>
            <a:lumOff val="60000"/>
          </a:schemeClr>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CC8E9A18-E1DB-4612-83A4-365EE86E78E0}"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236EDA95-2C37-4161-9A38-F4E56F0405BD}" type="presOf" srcId="{62240CAB-C571-4605-9D4B-13DF2D5B7688}" destId="{8D0CE849-7B11-48ED-9774-7F95A6F5C55C}" srcOrd="0" destOrd="0" presId="urn:microsoft.com/office/officeart/2005/8/layout/chevronAccent+Icon"/>
    <dgm:cxn modelId="{999803F7-4853-467F-B4BC-CA23408EDA40}" type="presParOf" srcId="{20982FCA-DC2E-4FF0-B9A8-0BB8BF4CD9D8}" destId="{123AFDBA-80B8-4236-81E7-9DAE2720C406}" srcOrd="0" destOrd="0" presId="urn:microsoft.com/office/officeart/2005/8/layout/chevronAccent+Icon"/>
    <dgm:cxn modelId="{8491128E-7340-415A-993B-21592326DBEF}" type="presParOf" srcId="{123AFDBA-80B8-4236-81E7-9DAE2720C406}" destId="{72262AD8-E000-4E45-915A-047CA33ED6C8}" srcOrd="0" destOrd="0" presId="urn:microsoft.com/office/officeart/2005/8/layout/chevronAccent+Icon"/>
    <dgm:cxn modelId="{BD4DADD7-7BED-458D-85FD-C498BA5E03A1}"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5.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4">
            <a:alpha val="90000"/>
          </a:scheme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Approach</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4">
            <a:lumMod val="40000"/>
            <a:lumOff val="60000"/>
          </a:schemeClr>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C97DF801-E56B-4627-972E-1E450F1442D3}" type="presOf" srcId="{62240CAB-C571-4605-9D4B-13DF2D5B7688}" destId="{8D0CE849-7B11-48ED-9774-7F95A6F5C55C}" srcOrd="0" destOrd="0" presId="urn:microsoft.com/office/officeart/2005/8/layout/chevronAccent+Icon"/>
    <dgm:cxn modelId="{86B7AB71-9FE2-48DF-8B51-F9A248C99B37}" type="presOf" srcId="{218E51A4-570C-41FD-9351-567920E15F06}" destId="{20982FCA-DC2E-4FF0-B9A8-0BB8BF4CD9D8}" srcOrd="0" destOrd="0" presId="urn:microsoft.com/office/officeart/2005/8/layout/chevronAccent+Icon"/>
    <dgm:cxn modelId="{9039E850-CBEE-4488-8007-8D160B23FD7E}" type="presParOf" srcId="{20982FCA-DC2E-4FF0-B9A8-0BB8BF4CD9D8}" destId="{123AFDBA-80B8-4236-81E7-9DAE2720C406}" srcOrd="0" destOrd="0" presId="urn:microsoft.com/office/officeart/2005/8/layout/chevronAccent+Icon"/>
    <dgm:cxn modelId="{6F7AAB9B-9189-404A-AFC8-04863CA5A8E7}" type="presParOf" srcId="{123AFDBA-80B8-4236-81E7-9DAE2720C406}" destId="{72262AD8-E000-4E45-915A-047CA33ED6C8}" srcOrd="0" destOrd="0" presId="urn:microsoft.com/office/officeart/2005/8/layout/chevronAccent+Icon"/>
    <dgm:cxn modelId="{D2787E95-5316-4F9D-98A3-A0B4E44796D1}"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6.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4">
            <a:alpha val="90000"/>
          </a:scheme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Approach</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4">
            <a:lumMod val="40000"/>
            <a:lumOff val="60000"/>
          </a:schemeClr>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6E7508AB-B7A6-401C-B651-116047CD3EEA}" type="presOf" srcId="{218E51A4-570C-41FD-9351-567920E15F06}" destId="{20982FCA-DC2E-4FF0-B9A8-0BB8BF4CD9D8}" srcOrd="0" destOrd="0" presId="urn:microsoft.com/office/officeart/2005/8/layout/chevronAccent+Icon"/>
    <dgm:cxn modelId="{AE47B835-60B8-4F0F-A626-A8E3FB897B3F}" type="presOf" srcId="{62240CAB-C571-4605-9D4B-13DF2D5B7688}" destId="{8D0CE849-7B11-48ED-9774-7F95A6F5C55C}" srcOrd="0" destOrd="0" presId="urn:microsoft.com/office/officeart/2005/8/layout/chevronAccent+Icon"/>
    <dgm:cxn modelId="{7361508F-9DEA-4C73-B020-77851AB8E938}" type="presParOf" srcId="{20982FCA-DC2E-4FF0-B9A8-0BB8BF4CD9D8}" destId="{123AFDBA-80B8-4236-81E7-9DAE2720C406}" srcOrd="0" destOrd="0" presId="urn:microsoft.com/office/officeart/2005/8/layout/chevronAccent+Icon"/>
    <dgm:cxn modelId="{C259DEC4-91CA-4317-9D87-CA255B481C0F}" type="presParOf" srcId="{123AFDBA-80B8-4236-81E7-9DAE2720C406}" destId="{72262AD8-E000-4E45-915A-047CA33ED6C8}" srcOrd="0" destOrd="0" presId="urn:microsoft.com/office/officeart/2005/8/layout/chevronAccent+Icon"/>
    <dgm:cxn modelId="{DF793639-CE95-4823-AF5A-2BFEDF7F2714}"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7.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4">
            <a:alpha val="90000"/>
          </a:scheme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Approach</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4">
            <a:lumMod val="40000"/>
            <a:lumOff val="60000"/>
          </a:schemeClr>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B3912ACA-96D4-466A-9E86-C020C8C2E7F8}" type="presOf" srcId="{62240CAB-C571-4605-9D4B-13DF2D5B7688}" destId="{8D0CE849-7B11-48ED-9774-7F95A6F5C55C}" srcOrd="0" destOrd="0" presId="urn:microsoft.com/office/officeart/2005/8/layout/chevronAccent+Icon"/>
    <dgm:cxn modelId="{A7EEDCD4-B982-4D0C-8B30-04FCE1AC6D76}" type="presOf" srcId="{218E51A4-570C-41FD-9351-567920E15F06}" destId="{20982FCA-DC2E-4FF0-B9A8-0BB8BF4CD9D8}" srcOrd="0" destOrd="0" presId="urn:microsoft.com/office/officeart/2005/8/layout/chevronAccent+Icon"/>
    <dgm:cxn modelId="{1F5B2DBC-8282-4B02-B3D1-BDB953A41C53}" type="presParOf" srcId="{20982FCA-DC2E-4FF0-B9A8-0BB8BF4CD9D8}" destId="{123AFDBA-80B8-4236-81E7-9DAE2720C406}" srcOrd="0" destOrd="0" presId="urn:microsoft.com/office/officeart/2005/8/layout/chevronAccent+Icon"/>
    <dgm:cxn modelId="{90E4411E-D5A1-4DD9-9C80-98871EDB89BC}" type="presParOf" srcId="{123AFDBA-80B8-4236-81E7-9DAE2720C406}" destId="{72262AD8-E000-4E45-915A-047CA33ED6C8}" srcOrd="0" destOrd="0" presId="urn:microsoft.com/office/officeart/2005/8/layout/chevronAccent+Icon"/>
    <dgm:cxn modelId="{636EA725-30BC-48BD-9E1D-77BD10395626}"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8.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4">
            <a:alpha val="90000"/>
          </a:scheme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Approach</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4">
            <a:lumMod val="40000"/>
            <a:lumOff val="60000"/>
          </a:schemeClr>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EB79C374-5A3E-4987-8291-D692677954A2}" type="presOf" srcId="{62240CAB-C571-4605-9D4B-13DF2D5B7688}" destId="{8D0CE849-7B11-48ED-9774-7F95A6F5C55C}" srcOrd="0" destOrd="0" presId="urn:microsoft.com/office/officeart/2005/8/layout/chevronAccent+Icon"/>
    <dgm:cxn modelId="{BCBDCC6B-0D5A-4AEA-BB9F-F0B375BC6548}" type="presOf" srcId="{218E51A4-570C-41FD-9351-567920E15F06}" destId="{20982FCA-DC2E-4FF0-B9A8-0BB8BF4CD9D8}" srcOrd="0" destOrd="0" presId="urn:microsoft.com/office/officeart/2005/8/layout/chevronAccent+Icon"/>
    <dgm:cxn modelId="{08A2BE0D-A63D-4D80-A75D-E81537FA94CD}" type="presParOf" srcId="{20982FCA-DC2E-4FF0-B9A8-0BB8BF4CD9D8}" destId="{123AFDBA-80B8-4236-81E7-9DAE2720C406}" srcOrd="0" destOrd="0" presId="urn:microsoft.com/office/officeart/2005/8/layout/chevronAccent+Icon"/>
    <dgm:cxn modelId="{44EC4E20-24BC-4251-82AC-AA8777E378CD}" type="presParOf" srcId="{123AFDBA-80B8-4236-81E7-9DAE2720C406}" destId="{72262AD8-E000-4E45-915A-047CA33ED6C8}" srcOrd="0" destOrd="0" presId="urn:microsoft.com/office/officeart/2005/8/layout/chevronAccent+Icon"/>
    <dgm:cxn modelId="{BA1ED330-4338-425F-9A36-E1CD63E3A568}"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9.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4">
            <a:alpha val="90000"/>
          </a:scheme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Approach</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4">
            <a:lumMod val="40000"/>
            <a:lumOff val="60000"/>
          </a:schemeClr>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4ABB7AB5-03CD-43D0-BA8F-92DC01573BB9}" type="presOf" srcId="{62240CAB-C571-4605-9D4B-13DF2D5B7688}" destId="{8D0CE849-7B11-48ED-9774-7F95A6F5C55C}" srcOrd="0" destOrd="0" presId="urn:microsoft.com/office/officeart/2005/8/layout/chevronAccent+Icon"/>
    <dgm:cxn modelId="{5C539FAF-AAD5-4955-B571-1E79EF1EE568}" type="presOf" srcId="{218E51A4-570C-41FD-9351-567920E15F06}" destId="{20982FCA-DC2E-4FF0-B9A8-0BB8BF4CD9D8}" srcOrd="0" destOrd="0" presId="urn:microsoft.com/office/officeart/2005/8/layout/chevronAccent+Icon"/>
    <dgm:cxn modelId="{F876A61F-E922-4BAC-8596-7F01ADCAD499}" type="presParOf" srcId="{20982FCA-DC2E-4FF0-B9A8-0BB8BF4CD9D8}" destId="{123AFDBA-80B8-4236-81E7-9DAE2720C406}" srcOrd="0" destOrd="0" presId="urn:microsoft.com/office/officeart/2005/8/layout/chevronAccent+Icon"/>
    <dgm:cxn modelId="{58D33D3C-9CF1-4A2D-8707-5DF13BA43BC8}" type="presParOf" srcId="{123AFDBA-80B8-4236-81E7-9DAE2720C406}" destId="{72262AD8-E000-4E45-915A-047CA33ED6C8}" srcOrd="0" destOrd="0" presId="urn:microsoft.com/office/officeart/2005/8/layout/chevronAccent+Icon"/>
    <dgm:cxn modelId="{EB07647C-EE22-4BC8-A861-B8090526F496}"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DCDB61D5-389D-4852-9F8C-C80CF309239B}" type="presOf" srcId="{62240CAB-C571-4605-9D4B-13DF2D5B7688}" destId="{8D0CE849-7B11-48ED-9774-7F95A6F5C55C}" srcOrd="0" destOrd="0" presId="urn:microsoft.com/office/officeart/2005/8/layout/chevronAccent+Icon"/>
    <dgm:cxn modelId="{7546BFE0-C8DF-47D1-9F3B-9EF4A47C951F}" type="presOf" srcId="{218E51A4-570C-41FD-9351-567920E15F06}" destId="{20982FCA-DC2E-4FF0-B9A8-0BB8BF4CD9D8}" srcOrd="0" destOrd="0" presId="urn:microsoft.com/office/officeart/2005/8/layout/chevronAccent+Icon"/>
    <dgm:cxn modelId="{8C133F7A-3AF5-4149-B24A-4F2F26ECE8C1}" type="presParOf" srcId="{20982FCA-DC2E-4FF0-B9A8-0BB8BF4CD9D8}" destId="{123AFDBA-80B8-4236-81E7-9DAE2720C406}" srcOrd="0" destOrd="0" presId="urn:microsoft.com/office/officeart/2005/8/layout/chevronAccent+Icon"/>
    <dgm:cxn modelId="{A2AAD05B-34D1-4A8B-994D-4C00E661B71E}" type="presParOf" srcId="{123AFDBA-80B8-4236-81E7-9DAE2720C406}" destId="{72262AD8-E000-4E45-915A-047CA33ED6C8}" srcOrd="0" destOrd="0" presId="urn:microsoft.com/office/officeart/2005/8/layout/chevronAccent+Icon"/>
    <dgm:cxn modelId="{868ED9DE-959D-45E0-B179-1C74BF565ED9}"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0.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4">
            <a:alpha val="90000"/>
          </a:scheme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Approach</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4">
            <a:lumMod val="40000"/>
            <a:lumOff val="60000"/>
          </a:schemeClr>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C20763EC-B0D6-4A56-BC0E-110065C57F89}" type="presOf" srcId="{62240CAB-C571-4605-9D4B-13DF2D5B7688}" destId="{8D0CE849-7B11-48ED-9774-7F95A6F5C55C}"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C4DE4711-A1E5-46CA-8558-D3F168FC75DB}" type="presOf" srcId="{218E51A4-570C-41FD-9351-567920E15F06}" destId="{20982FCA-DC2E-4FF0-B9A8-0BB8BF4CD9D8}" srcOrd="0" destOrd="0" presId="urn:microsoft.com/office/officeart/2005/8/layout/chevronAccent+Icon"/>
    <dgm:cxn modelId="{E43C56F3-6A5D-4D45-B552-A395D7D7A1B7}" type="presParOf" srcId="{20982FCA-DC2E-4FF0-B9A8-0BB8BF4CD9D8}" destId="{123AFDBA-80B8-4236-81E7-9DAE2720C406}" srcOrd="0" destOrd="0" presId="urn:microsoft.com/office/officeart/2005/8/layout/chevronAccent+Icon"/>
    <dgm:cxn modelId="{6ED624A9-8DD3-42EE-8F20-3BDD52D780D2}" type="presParOf" srcId="{123AFDBA-80B8-4236-81E7-9DAE2720C406}" destId="{72262AD8-E000-4E45-915A-047CA33ED6C8}" srcOrd="0" destOrd="0" presId="urn:microsoft.com/office/officeart/2005/8/layout/chevronAccent+Icon"/>
    <dgm:cxn modelId="{FC107025-06C3-4F5D-84FF-1192156299C0}"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1.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4">
            <a:alpha val="90000"/>
          </a:scheme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Approach</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4">
            <a:lumMod val="40000"/>
            <a:lumOff val="60000"/>
          </a:schemeClr>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C20763EC-B0D6-4A56-BC0E-110065C57F89}" type="presOf" srcId="{62240CAB-C571-4605-9D4B-13DF2D5B7688}" destId="{8D0CE849-7B11-48ED-9774-7F95A6F5C55C}"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C4DE4711-A1E5-46CA-8558-D3F168FC75DB}" type="presOf" srcId="{218E51A4-570C-41FD-9351-567920E15F06}" destId="{20982FCA-DC2E-4FF0-B9A8-0BB8BF4CD9D8}" srcOrd="0" destOrd="0" presId="urn:microsoft.com/office/officeart/2005/8/layout/chevronAccent+Icon"/>
    <dgm:cxn modelId="{E43C56F3-6A5D-4D45-B552-A395D7D7A1B7}" type="presParOf" srcId="{20982FCA-DC2E-4FF0-B9A8-0BB8BF4CD9D8}" destId="{123AFDBA-80B8-4236-81E7-9DAE2720C406}" srcOrd="0" destOrd="0" presId="urn:microsoft.com/office/officeart/2005/8/layout/chevronAccent+Icon"/>
    <dgm:cxn modelId="{6ED624A9-8DD3-42EE-8F20-3BDD52D780D2}" type="presParOf" srcId="{123AFDBA-80B8-4236-81E7-9DAE2720C406}" destId="{72262AD8-E000-4E45-915A-047CA33ED6C8}" srcOrd="0" destOrd="0" presId="urn:microsoft.com/office/officeart/2005/8/layout/chevronAccent+Icon"/>
    <dgm:cxn modelId="{FC107025-06C3-4F5D-84FF-1192156299C0}"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2.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4">
            <a:alpha val="90000"/>
          </a:scheme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Approach</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4">
            <a:lumMod val="40000"/>
            <a:lumOff val="60000"/>
          </a:schemeClr>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C20763EC-B0D6-4A56-BC0E-110065C57F89}" type="presOf" srcId="{62240CAB-C571-4605-9D4B-13DF2D5B7688}" destId="{8D0CE849-7B11-48ED-9774-7F95A6F5C55C}"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C4DE4711-A1E5-46CA-8558-D3F168FC75DB}" type="presOf" srcId="{218E51A4-570C-41FD-9351-567920E15F06}" destId="{20982FCA-DC2E-4FF0-B9A8-0BB8BF4CD9D8}" srcOrd="0" destOrd="0" presId="urn:microsoft.com/office/officeart/2005/8/layout/chevronAccent+Icon"/>
    <dgm:cxn modelId="{E43C56F3-6A5D-4D45-B552-A395D7D7A1B7}" type="presParOf" srcId="{20982FCA-DC2E-4FF0-B9A8-0BB8BF4CD9D8}" destId="{123AFDBA-80B8-4236-81E7-9DAE2720C406}" srcOrd="0" destOrd="0" presId="urn:microsoft.com/office/officeart/2005/8/layout/chevronAccent+Icon"/>
    <dgm:cxn modelId="{6ED624A9-8DD3-42EE-8F20-3BDD52D780D2}" type="presParOf" srcId="{123AFDBA-80B8-4236-81E7-9DAE2720C406}" destId="{72262AD8-E000-4E45-915A-047CA33ED6C8}" srcOrd="0" destOrd="0" presId="urn:microsoft.com/office/officeart/2005/8/layout/chevronAccent+Icon"/>
    <dgm:cxn modelId="{FC107025-06C3-4F5D-84FF-1192156299C0}"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3.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4">
            <a:alpha val="90000"/>
          </a:scheme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Approach</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4">
            <a:lumMod val="40000"/>
            <a:lumOff val="60000"/>
          </a:schemeClr>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C20763EC-B0D6-4A56-BC0E-110065C57F89}" type="presOf" srcId="{62240CAB-C571-4605-9D4B-13DF2D5B7688}" destId="{8D0CE849-7B11-48ED-9774-7F95A6F5C55C}"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C4DE4711-A1E5-46CA-8558-D3F168FC75DB}" type="presOf" srcId="{218E51A4-570C-41FD-9351-567920E15F06}" destId="{20982FCA-DC2E-4FF0-B9A8-0BB8BF4CD9D8}" srcOrd="0" destOrd="0" presId="urn:microsoft.com/office/officeart/2005/8/layout/chevronAccent+Icon"/>
    <dgm:cxn modelId="{E43C56F3-6A5D-4D45-B552-A395D7D7A1B7}" type="presParOf" srcId="{20982FCA-DC2E-4FF0-B9A8-0BB8BF4CD9D8}" destId="{123AFDBA-80B8-4236-81E7-9DAE2720C406}" srcOrd="0" destOrd="0" presId="urn:microsoft.com/office/officeart/2005/8/layout/chevronAccent+Icon"/>
    <dgm:cxn modelId="{6ED624A9-8DD3-42EE-8F20-3BDD52D780D2}" type="presParOf" srcId="{123AFDBA-80B8-4236-81E7-9DAE2720C406}" destId="{72262AD8-E000-4E45-915A-047CA33ED6C8}" srcOrd="0" destOrd="0" presId="urn:microsoft.com/office/officeart/2005/8/layout/chevronAccent+Icon"/>
    <dgm:cxn modelId="{FC107025-06C3-4F5D-84FF-1192156299C0}"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4.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4">
            <a:alpha val="90000"/>
          </a:scheme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Approach</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4">
            <a:lumMod val="40000"/>
            <a:lumOff val="60000"/>
          </a:schemeClr>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1254DA2F-81AD-4057-9C4D-877C5F63C524}" type="presOf" srcId="{218E51A4-570C-41FD-9351-567920E15F06}" destId="{20982FCA-DC2E-4FF0-B9A8-0BB8BF4CD9D8}" srcOrd="0" destOrd="0" presId="urn:microsoft.com/office/officeart/2005/8/layout/chevronAccent+Icon"/>
    <dgm:cxn modelId="{002E0D80-1309-4E95-99E7-567989C543AB}" type="presOf" srcId="{62240CAB-C571-4605-9D4B-13DF2D5B7688}" destId="{8D0CE849-7B11-48ED-9774-7F95A6F5C55C}" srcOrd="0" destOrd="0" presId="urn:microsoft.com/office/officeart/2005/8/layout/chevronAccent+Icon"/>
    <dgm:cxn modelId="{F6542DEE-E641-444C-B15E-6FF75D38F1CC}" type="presParOf" srcId="{20982FCA-DC2E-4FF0-B9A8-0BB8BF4CD9D8}" destId="{123AFDBA-80B8-4236-81E7-9DAE2720C406}" srcOrd="0" destOrd="0" presId="urn:microsoft.com/office/officeart/2005/8/layout/chevronAccent+Icon"/>
    <dgm:cxn modelId="{F401B39A-65E7-4D41-B8F7-8D668F03E86D}" type="presParOf" srcId="{123AFDBA-80B8-4236-81E7-9DAE2720C406}" destId="{72262AD8-E000-4E45-915A-047CA33ED6C8}" srcOrd="0" destOrd="0" presId="urn:microsoft.com/office/officeart/2005/8/layout/chevronAccent+Icon"/>
    <dgm:cxn modelId="{70109A67-27BB-40B8-8BBA-E628FCB0F4DF}"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5.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4">
            <a:alpha val="90000"/>
          </a:scheme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Approach</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4">
            <a:lumMod val="40000"/>
            <a:lumOff val="60000"/>
          </a:schemeClr>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8E3847AB-260D-4890-9CAC-4A5A221C0F21}" type="presOf" srcId="{218E51A4-570C-41FD-9351-567920E15F06}" destId="{20982FCA-DC2E-4FF0-B9A8-0BB8BF4CD9D8}" srcOrd="0" destOrd="0" presId="urn:microsoft.com/office/officeart/2005/8/layout/chevronAccent+Icon"/>
    <dgm:cxn modelId="{D2789F1E-9849-46E1-BD30-9770A03546FF}" type="presOf" srcId="{62240CAB-C571-4605-9D4B-13DF2D5B7688}" destId="{8D0CE849-7B11-48ED-9774-7F95A6F5C55C}" srcOrd="0" destOrd="0" presId="urn:microsoft.com/office/officeart/2005/8/layout/chevronAccent+Icon"/>
    <dgm:cxn modelId="{56E00BBF-6B27-4AFA-B801-8BF2834A3779}" type="presParOf" srcId="{20982FCA-DC2E-4FF0-B9A8-0BB8BF4CD9D8}" destId="{123AFDBA-80B8-4236-81E7-9DAE2720C406}" srcOrd="0" destOrd="0" presId="urn:microsoft.com/office/officeart/2005/8/layout/chevronAccent+Icon"/>
    <dgm:cxn modelId="{2DEE8DAC-0265-4BDA-8830-E5E24446DC2D}" type="presParOf" srcId="{123AFDBA-80B8-4236-81E7-9DAE2720C406}" destId="{72262AD8-E000-4E45-915A-047CA33ED6C8}" srcOrd="0" destOrd="0" presId="urn:microsoft.com/office/officeart/2005/8/layout/chevronAccent+Icon"/>
    <dgm:cxn modelId="{1DFD7C80-837B-446C-AF10-C9695A2BEFC1}"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6.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4">
            <a:alpha val="90000"/>
          </a:scheme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Approach</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4">
            <a:lumMod val="40000"/>
            <a:lumOff val="60000"/>
          </a:schemeClr>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F90DC9BD-E554-4136-84A6-3A164811F558}" type="presOf" srcId="{218E51A4-570C-41FD-9351-567920E15F06}" destId="{20982FCA-DC2E-4FF0-B9A8-0BB8BF4CD9D8}" srcOrd="0" destOrd="0" presId="urn:microsoft.com/office/officeart/2005/8/layout/chevronAccent+Icon"/>
    <dgm:cxn modelId="{2894CE35-AA46-4459-8A04-48EC16685E0B}" type="presOf" srcId="{62240CAB-C571-4605-9D4B-13DF2D5B7688}" destId="{8D0CE849-7B11-48ED-9774-7F95A6F5C55C}" srcOrd="0" destOrd="0" presId="urn:microsoft.com/office/officeart/2005/8/layout/chevronAccent+Icon"/>
    <dgm:cxn modelId="{CC4E9140-403C-47E3-AA85-382D16A32FF3}" type="presParOf" srcId="{20982FCA-DC2E-4FF0-B9A8-0BB8BF4CD9D8}" destId="{123AFDBA-80B8-4236-81E7-9DAE2720C406}" srcOrd="0" destOrd="0" presId="urn:microsoft.com/office/officeart/2005/8/layout/chevronAccent+Icon"/>
    <dgm:cxn modelId="{AF09D419-33EF-4320-9456-E64CE6F1D1CA}" type="presParOf" srcId="{123AFDBA-80B8-4236-81E7-9DAE2720C406}" destId="{72262AD8-E000-4E45-915A-047CA33ED6C8}" srcOrd="0" destOrd="0" presId="urn:microsoft.com/office/officeart/2005/8/layout/chevronAccent+Icon"/>
    <dgm:cxn modelId="{F4B60287-DE79-4D25-A2F8-8A91AF318BD7}"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7.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4">
            <a:alpha val="90000"/>
          </a:scheme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Approach</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4">
            <a:lumMod val="40000"/>
            <a:lumOff val="60000"/>
          </a:schemeClr>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F6233544-1D85-47B9-94A0-F09A26751E4E}" type="presOf" srcId="{62240CAB-C571-4605-9D4B-13DF2D5B7688}" destId="{8D0CE849-7B11-48ED-9774-7F95A6F5C55C}" srcOrd="0" destOrd="0" presId="urn:microsoft.com/office/officeart/2005/8/layout/chevronAccent+Icon"/>
    <dgm:cxn modelId="{17F9C654-D680-44DB-A52E-CD6DCA3F2D11}" type="presOf" srcId="{218E51A4-570C-41FD-9351-567920E15F06}" destId="{20982FCA-DC2E-4FF0-B9A8-0BB8BF4CD9D8}" srcOrd="0" destOrd="0" presId="urn:microsoft.com/office/officeart/2005/8/layout/chevronAccent+Icon"/>
    <dgm:cxn modelId="{9703C93B-4E61-48B7-B02D-7C92F3AB0A2C}" type="presParOf" srcId="{20982FCA-DC2E-4FF0-B9A8-0BB8BF4CD9D8}" destId="{123AFDBA-80B8-4236-81E7-9DAE2720C406}" srcOrd="0" destOrd="0" presId="urn:microsoft.com/office/officeart/2005/8/layout/chevronAccent+Icon"/>
    <dgm:cxn modelId="{DC38BBEB-CB21-454F-BA63-1B59F0F6BE9D}" type="presParOf" srcId="{123AFDBA-80B8-4236-81E7-9DAE2720C406}" destId="{72262AD8-E000-4E45-915A-047CA33ED6C8}" srcOrd="0" destOrd="0" presId="urn:microsoft.com/office/officeart/2005/8/layout/chevronAccent+Icon"/>
    <dgm:cxn modelId="{535A1E50-B165-430E-8BDB-8EB8909BD9D7}"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8.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4">
            <a:alpha val="90000"/>
          </a:scheme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Approach</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4">
            <a:lumMod val="40000"/>
            <a:lumOff val="60000"/>
          </a:schemeClr>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6D7B10F0-F253-448B-99B4-613903927E50}" type="presOf" srcId="{218E51A4-570C-41FD-9351-567920E15F06}" destId="{20982FCA-DC2E-4FF0-B9A8-0BB8BF4CD9D8}" srcOrd="0" destOrd="0" presId="urn:microsoft.com/office/officeart/2005/8/layout/chevronAccent+Icon"/>
    <dgm:cxn modelId="{9B85B555-9B50-4EF7-89BF-C30050E2403F}" type="presOf" srcId="{62240CAB-C571-4605-9D4B-13DF2D5B7688}" destId="{8D0CE849-7B11-48ED-9774-7F95A6F5C55C}" srcOrd="0" destOrd="0" presId="urn:microsoft.com/office/officeart/2005/8/layout/chevronAccent+Icon"/>
    <dgm:cxn modelId="{DEFF3101-34B4-4D23-90A5-9F96F61D400E}" type="presParOf" srcId="{20982FCA-DC2E-4FF0-B9A8-0BB8BF4CD9D8}" destId="{123AFDBA-80B8-4236-81E7-9DAE2720C406}" srcOrd="0" destOrd="0" presId="urn:microsoft.com/office/officeart/2005/8/layout/chevronAccent+Icon"/>
    <dgm:cxn modelId="{21D0B8BC-3F2E-4507-86E3-F336A4D25F9E}" type="presParOf" srcId="{123AFDBA-80B8-4236-81E7-9DAE2720C406}" destId="{72262AD8-E000-4E45-915A-047CA33ED6C8}" srcOrd="0" destOrd="0" presId="urn:microsoft.com/office/officeart/2005/8/layout/chevronAccent+Icon"/>
    <dgm:cxn modelId="{7273F2E4-A666-4AFF-BC5F-48B4ED289BB3}"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9.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4">
            <a:alpha val="90000"/>
          </a:scheme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Approach</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4">
            <a:lumMod val="40000"/>
            <a:lumOff val="60000"/>
          </a:schemeClr>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4ABB7AB5-03CD-43D0-BA8F-92DC01573BB9}" type="presOf" srcId="{62240CAB-C571-4605-9D4B-13DF2D5B7688}" destId="{8D0CE849-7B11-48ED-9774-7F95A6F5C55C}" srcOrd="0" destOrd="0" presId="urn:microsoft.com/office/officeart/2005/8/layout/chevronAccent+Icon"/>
    <dgm:cxn modelId="{5C539FAF-AAD5-4955-B571-1E79EF1EE568}" type="presOf" srcId="{218E51A4-570C-41FD-9351-567920E15F06}" destId="{20982FCA-DC2E-4FF0-B9A8-0BB8BF4CD9D8}" srcOrd="0" destOrd="0" presId="urn:microsoft.com/office/officeart/2005/8/layout/chevronAccent+Icon"/>
    <dgm:cxn modelId="{F876A61F-E922-4BAC-8596-7F01ADCAD499}" type="presParOf" srcId="{20982FCA-DC2E-4FF0-B9A8-0BB8BF4CD9D8}" destId="{123AFDBA-80B8-4236-81E7-9DAE2720C406}" srcOrd="0" destOrd="0" presId="urn:microsoft.com/office/officeart/2005/8/layout/chevronAccent+Icon"/>
    <dgm:cxn modelId="{58D33D3C-9CF1-4A2D-8707-5DF13BA43BC8}" type="presParOf" srcId="{123AFDBA-80B8-4236-81E7-9DAE2720C406}" destId="{72262AD8-E000-4E45-915A-047CA33ED6C8}" srcOrd="0" destOrd="0" presId="urn:microsoft.com/office/officeart/2005/8/layout/chevronAccent+Icon"/>
    <dgm:cxn modelId="{EB07647C-EE22-4BC8-A861-B8090526F496}"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D5B41F4-DFCD-49FB-A816-384DBDC88EEE}" type="doc">
      <dgm:prSet loTypeId="urn:microsoft.com/office/officeart/2005/8/layout/gear1" loCatId="cycle" qsTypeId="urn:microsoft.com/office/officeart/2005/8/quickstyle/simple1" qsCatId="simple" csTypeId="urn:microsoft.com/office/officeart/2005/8/colors/accent1_2" csCatId="accent1" phldr="1"/>
      <dgm:spPr/>
    </dgm:pt>
    <dgm:pt modelId="{D066C401-7A7E-4DF4-A429-339FEDA22002}">
      <dgm:prSet phldrT="[Text]"/>
      <dgm:spPr/>
      <dgm:t>
        <a:bodyPr/>
        <a:lstStyle/>
        <a:p>
          <a:r>
            <a:rPr lang="en-US" dirty="0"/>
            <a:t>Preparation tasks for next semester</a:t>
          </a:r>
        </a:p>
      </dgm:t>
    </dgm:pt>
    <dgm:pt modelId="{1B63B0DE-035A-436B-8B50-C15440A0A0D7}" type="parTrans" cxnId="{D91C9B3D-7752-4AFE-B4E0-56F542FCDD39}">
      <dgm:prSet/>
      <dgm:spPr/>
      <dgm:t>
        <a:bodyPr/>
        <a:lstStyle/>
        <a:p>
          <a:endParaRPr lang="en-US"/>
        </a:p>
      </dgm:t>
    </dgm:pt>
    <dgm:pt modelId="{065335A8-D562-4496-A10C-948A3C0C0A70}" type="sibTrans" cxnId="{D91C9B3D-7752-4AFE-B4E0-56F542FCDD39}">
      <dgm:prSet/>
      <dgm:spPr/>
      <dgm:t>
        <a:bodyPr/>
        <a:lstStyle/>
        <a:p>
          <a:endParaRPr lang="en-US"/>
        </a:p>
      </dgm:t>
    </dgm:pt>
    <dgm:pt modelId="{7BE6735B-0C4F-4FA2-ACE4-3835A889476A}">
      <dgm:prSet phldrT="[Text]"/>
      <dgm:spPr/>
      <dgm:t>
        <a:bodyPr/>
        <a:lstStyle/>
        <a:p>
          <a:r>
            <a:rPr lang="en-US" dirty="0"/>
            <a:t>Make statistic report</a:t>
          </a:r>
        </a:p>
      </dgm:t>
    </dgm:pt>
    <dgm:pt modelId="{BE8ECEFE-AE3B-4AB7-B7A5-C9104ECC1431}" type="parTrans" cxnId="{BD7BFB65-DD34-485B-9F1D-F0537C3AEA81}">
      <dgm:prSet/>
      <dgm:spPr/>
      <dgm:t>
        <a:bodyPr/>
        <a:lstStyle/>
        <a:p>
          <a:endParaRPr lang="en-US"/>
        </a:p>
      </dgm:t>
    </dgm:pt>
    <dgm:pt modelId="{38A28B71-DE75-4DDD-8A9E-92E897F85750}" type="sibTrans" cxnId="{BD7BFB65-DD34-485B-9F1D-F0537C3AEA81}">
      <dgm:prSet/>
      <dgm:spPr/>
      <dgm:t>
        <a:bodyPr/>
        <a:lstStyle/>
        <a:p>
          <a:endParaRPr lang="en-US"/>
        </a:p>
      </dgm:t>
    </dgm:pt>
    <dgm:pt modelId="{380A11E2-9D92-495E-BC79-938170D1BFFE}">
      <dgm:prSet phldrT="[Text]"/>
      <dgm:spPr/>
      <dgm:t>
        <a:bodyPr/>
        <a:lstStyle/>
        <a:p>
          <a:r>
            <a:rPr lang="en-US" dirty="0"/>
            <a:t>Completion on period</a:t>
          </a:r>
        </a:p>
      </dgm:t>
    </dgm:pt>
    <dgm:pt modelId="{4A594648-9745-4A8A-A9F1-C197776BB841}" type="parTrans" cxnId="{EF59902E-65E3-4475-8DFB-AFCE2199006B}">
      <dgm:prSet/>
      <dgm:spPr/>
      <dgm:t>
        <a:bodyPr/>
        <a:lstStyle/>
        <a:p>
          <a:endParaRPr lang="en-US"/>
        </a:p>
      </dgm:t>
    </dgm:pt>
    <dgm:pt modelId="{96E7E524-C168-4DB9-8AFD-5000437132CC}" type="sibTrans" cxnId="{EF59902E-65E3-4475-8DFB-AFCE2199006B}">
      <dgm:prSet/>
      <dgm:spPr/>
      <dgm:t>
        <a:bodyPr/>
        <a:lstStyle/>
        <a:p>
          <a:endParaRPr lang="en-US"/>
        </a:p>
      </dgm:t>
    </dgm:pt>
    <dgm:pt modelId="{5CE29943-FB26-4FB0-A07E-7118C7BCB3CB}" type="pres">
      <dgm:prSet presAssocID="{BD5B41F4-DFCD-49FB-A816-384DBDC88EEE}" presName="composite" presStyleCnt="0">
        <dgm:presLayoutVars>
          <dgm:chMax val="3"/>
          <dgm:animLvl val="lvl"/>
          <dgm:resizeHandles val="exact"/>
        </dgm:presLayoutVars>
      </dgm:prSet>
      <dgm:spPr/>
    </dgm:pt>
    <dgm:pt modelId="{91702EC7-4D20-4BE0-BBE6-A9D55260085A}" type="pres">
      <dgm:prSet presAssocID="{D066C401-7A7E-4DF4-A429-339FEDA22002}" presName="gear1" presStyleLbl="node1" presStyleIdx="0" presStyleCnt="3">
        <dgm:presLayoutVars>
          <dgm:chMax val="1"/>
          <dgm:bulletEnabled val="1"/>
        </dgm:presLayoutVars>
      </dgm:prSet>
      <dgm:spPr/>
      <dgm:t>
        <a:bodyPr/>
        <a:lstStyle/>
        <a:p>
          <a:endParaRPr lang="en-US"/>
        </a:p>
      </dgm:t>
    </dgm:pt>
    <dgm:pt modelId="{6FC02C29-B958-42DB-A8D3-3236B2F254DD}" type="pres">
      <dgm:prSet presAssocID="{D066C401-7A7E-4DF4-A429-339FEDA22002}" presName="gear1srcNode" presStyleLbl="node1" presStyleIdx="0" presStyleCnt="3"/>
      <dgm:spPr/>
      <dgm:t>
        <a:bodyPr/>
        <a:lstStyle/>
        <a:p>
          <a:endParaRPr lang="en-US"/>
        </a:p>
      </dgm:t>
    </dgm:pt>
    <dgm:pt modelId="{84A16A7A-C9E4-41F6-B99C-ED35B6F96545}" type="pres">
      <dgm:prSet presAssocID="{D066C401-7A7E-4DF4-A429-339FEDA22002}" presName="gear1dstNode" presStyleLbl="node1" presStyleIdx="0" presStyleCnt="3"/>
      <dgm:spPr/>
      <dgm:t>
        <a:bodyPr/>
        <a:lstStyle/>
        <a:p>
          <a:endParaRPr lang="en-US"/>
        </a:p>
      </dgm:t>
    </dgm:pt>
    <dgm:pt modelId="{F288E2E3-2987-423C-860E-5E668CABF2AF}" type="pres">
      <dgm:prSet presAssocID="{7BE6735B-0C4F-4FA2-ACE4-3835A889476A}" presName="gear2" presStyleLbl="node1" presStyleIdx="1" presStyleCnt="3">
        <dgm:presLayoutVars>
          <dgm:chMax val="1"/>
          <dgm:bulletEnabled val="1"/>
        </dgm:presLayoutVars>
      </dgm:prSet>
      <dgm:spPr/>
      <dgm:t>
        <a:bodyPr/>
        <a:lstStyle/>
        <a:p>
          <a:endParaRPr lang="en-US"/>
        </a:p>
      </dgm:t>
    </dgm:pt>
    <dgm:pt modelId="{C8DB08EC-2676-40BD-B027-19A641712B75}" type="pres">
      <dgm:prSet presAssocID="{7BE6735B-0C4F-4FA2-ACE4-3835A889476A}" presName="gear2srcNode" presStyleLbl="node1" presStyleIdx="1" presStyleCnt="3"/>
      <dgm:spPr/>
      <dgm:t>
        <a:bodyPr/>
        <a:lstStyle/>
        <a:p>
          <a:endParaRPr lang="en-US"/>
        </a:p>
      </dgm:t>
    </dgm:pt>
    <dgm:pt modelId="{32B562CA-02A3-4E72-AD8C-5CF45FEDBB9F}" type="pres">
      <dgm:prSet presAssocID="{7BE6735B-0C4F-4FA2-ACE4-3835A889476A}" presName="gear2dstNode" presStyleLbl="node1" presStyleIdx="1" presStyleCnt="3"/>
      <dgm:spPr/>
      <dgm:t>
        <a:bodyPr/>
        <a:lstStyle/>
        <a:p>
          <a:endParaRPr lang="en-US"/>
        </a:p>
      </dgm:t>
    </dgm:pt>
    <dgm:pt modelId="{28CF877D-7F07-4953-A2F3-441491BD9B6A}" type="pres">
      <dgm:prSet presAssocID="{380A11E2-9D92-495E-BC79-938170D1BFFE}" presName="gear3" presStyleLbl="node1" presStyleIdx="2" presStyleCnt="3"/>
      <dgm:spPr/>
      <dgm:t>
        <a:bodyPr/>
        <a:lstStyle/>
        <a:p>
          <a:endParaRPr lang="en-US"/>
        </a:p>
      </dgm:t>
    </dgm:pt>
    <dgm:pt modelId="{3A0BA3B5-2C4E-4B52-B25F-85B228BA6F18}" type="pres">
      <dgm:prSet presAssocID="{380A11E2-9D92-495E-BC79-938170D1BFFE}" presName="gear3tx" presStyleLbl="node1" presStyleIdx="2" presStyleCnt="3">
        <dgm:presLayoutVars>
          <dgm:chMax val="1"/>
          <dgm:bulletEnabled val="1"/>
        </dgm:presLayoutVars>
      </dgm:prSet>
      <dgm:spPr/>
      <dgm:t>
        <a:bodyPr/>
        <a:lstStyle/>
        <a:p>
          <a:endParaRPr lang="en-US"/>
        </a:p>
      </dgm:t>
    </dgm:pt>
    <dgm:pt modelId="{5BC37650-A39B-4E66-BE78-24CD7FC2FA0C}" type="pres">
      <dgm:prSet presAssocID="{380A11E2-9D92-495E-BC79-938170D1BFFE}" presName="gear3srcNode" presStyleLbl="node1" presStyleIdx="2" presStyleCnt="3"/>
      <dgm:spPr/>
      <dgm:t>
        <a:bodyPr/>
        <a:lstStyle/>
        <a:p>
          <a:endParaRPr lang="en-US"/>
        </a:p>
      </dgm:t>
    </dgm:pt>
    <dgm:pt modelId="{0D453545-12B3-474F-9CBC-F6AECD4D8C81}" type="pres">
      <dgm:prSet presAssocID="{380A11E2-9D92-495E-BC79-938170D1BFFE}" presName="gear3dstNode" presStyleLbl="node1" presStyleIdx="2" presStyleCnt="3"/>
      <dgm:spPr/>
      <dgm:t>
        <a:bodyPr/>
        <a:lstStyle/>
        <a:p>
          <a:endParaRPr lang="en-US"/>
        </a:p>
      </dgm:t>
    </dgm:pt>
    <dgm:pt modelId="{93B1AAC3-AF19-497E-8148-03EEA4C5C0FE}" type="pres">
      <dgm:prSet presAssocID="{065335A8-D562-4496-A10C-948A3C0C0A70}" presName="connector1" presStyleLbl="sibTrans2D1" presStyleIdx="0" presStyleCnt="3"/>
      <dgm:spPr/>
      <dgm:t>
        <a:bodyPr/>
        <a:lstStyle/>
        <a:p>
          <a:endParaRPr lang="en-US"/>
        </a:p>
      </dgm:t>
    </dgm:pt>
    <dgm:pt modelId="{845D1862-B8F5-46D4-8298-E65181CBF782}" type="pres">
      <dgm:prSet presAssocID="{38A28B71-DE75-4DDD-8A9E-92E897F85750}" presName="connector2" presStyleLbl="sibTrans2D1" presStyleIdx="1" presStyleCnt="3"/>
      <dgm:spPr/>
      <dgm:t>
        <a:bodyPr/>
        <a:lstStyle/>
        <a:p>
          <a:endParaRPr lang="en-US"/>
        </a:p>
      </dgm:t>
    </dgm:pt>
    <dgm:pt modelId="{C702EC5D-EA8B-42FE-8A61-0E1BC77996CC}" type="pres">
      <dgm:prSet presAssocID="{96E7E524-C168-4DB9-8AFD-5000437132CC}" presName="connector3" presStyleLbl="sibTrans2D1" presStyleIdx="2" presStyleCnt="3"/>
      <dgm:spPr/>
      <dgm:t>
        <a:bodyPr/>
        <a:lstStyle/>
        <a:p>
          <a:endParaRPr lang="en-US"/>
        </a:p>
      </dgm:t>
    </dgm:pt>
  </dgm:ptLst>
  <dgm:cxnLst>
    <dgm:cxn modelId="{5F882C87-1B68-452E-8606-49C14A009E7B}" type="presOf" srcId="{38A28B71-DE75-4DDD-8A9E-92E897F85750}" destId="{845D1862-B8F5-46D4-8298-E65181CBF782}" srcOrd="0" destOrd="0" presId="urn:microsoft.com/office/officeart/2005/8/layout/gear1"/>
    <dgm:cxn modelId="{75B530E2-DDDF-44CF-B51E-7E5E3978BD2C}" type="presOf" srcId="{065335A8-D562-4496-A10C-948A3C0C0A70}" destId="{93B1AAC3-AF19-497E-8148-03EEA4C5C0FE}" srcOrd="0" destOrd="0" presId="urn:microsoft.com/office/officeart/2005/8/layout/gear1"/>
    <dgm:cxn modelId="{E91B52A4-7911-4AB9-BBD2-B9F3CE309B16}" type="presOf" srcId="{380A11E2-9D92-495E-BC79-938170D1BFFE}" destId="{28CF877D-7F07-4953-A2F3-441491BD9B6A}" srcOrd="0" destOrd="0" presId="urn:microsoft.com/office/officeart/2005/8/layout/gear1"/>
    <dgm:cxn modelId="{3286C965-5309-4654-88F6-096196CE1D18}" type="presOf" srcId="{380A11E2-9D92-495E-BC79-938170D1BFFE}" destId="{5BC37650-A39B-4E66-BE78-24CD7FC2FA0C}" srcOrd="2" destOrd="0" presId="urn:microsoft.com/office/officeart/2005/8/layout/gear1"/>
    <dgm:cxn modelId="{EF59902E-65E3-4475-8DFB-AFCE2199006B}" srcId="{BD5B41F4-DFCD-49FB-A816-384DBDC88EEE}" destId="{380A11E2-9D92-495E-BC79-938170D1BFFE}" srcOrd="2" destOrd="0" parTransId="{4A594648-9745-4A8A-A9F1-C197776BB841}" sibTransId="{96E7E524-C168-4DB9-8AFD-5000437132CC}"/>
    <dgm:cxn modelId="{F41676D9-75D7-45E0-BAFA-1A826445A05A}" type="presOf" srcId="{7BE6735B-0C4F-4FA2-ACE4-3835A889476A}" destId="{C8DB08EC-2676-40BD-B027-19A641712B75}" srcOrd="1" destOrd="0" presId="urn:microsoft.com/office/officeart/2005/8/layout/gear1"/>
    <dgm:cxn modelId="{160FB795-FDB3-4AB7-B129-CAE048066F28}" type="presOf" srcId="{96E7E524-C168-4DB9-8AFD-5000437132CC}" destId="{C702EC5D-EA8B-42FE-8A61-0E1BC77996CC}" srcOrd="0" destOrd="0" presId="urn:microsoft.com/office/officeart/2005/8/layout/gear1"/>
    <dgm:cxn modelId="{C47866E6-914B-4C45-82A9-AFCD8B539E03}" type="presOf" srcId="{D066C401-7A7E-4DF4-A429-339FEDA22002}" destId="{91702EC7-4D20-4BE0-BBE6-A9D55260085A}" srcOrd="0" destOrd="0" presId="urn:microsoft.com/office/officeart/2005/8/layout/gear1"/>
    <dgm:cxn modelId="{BEE3D1BB-2770-4782-A465-1B6DAD17CDF5}" type="presOf" srcId="{D066C401-7A7E-4DF4-A429-339FEDA22002}" destId="{6FC02C29-B958-42DB-A8D3-3236B2F254DD}" srcOrd="1" destOrd="0" presId="urn:microsoft.com/office/officeart/2005/8/layout/gear1"/>
    <dgm:cxn modelId="{D91C9B3D-7752-4AFE-B4E0-56F542FCDD39}" srcId="{BD5B41F4-DFCD-49FB-A816-384DBDC88EEE}" destId="{D066C401-7A7E-4DF4-A429-339FEDA22002}" srcOrd="0" destOrd="0" parTransId="{1B63B0DE-035A-436B-8B50-C15440A0A0D7}" sibTransId="{065335A8-D562-4496-A10C-948A3C0C0A70}"/>
    <dgm:cxn modelId="{DCFA736B-556B-4AF4-9AF8-94AE8A5B08CA}" type="presOf" srcId="{D066C401-7A7E-4DF4-A429-339FEDA22002}" destId="{84A16A7A-C9E4-41F6-B99C-ED35B6F96545}" srcOrd="2" destOrd="0" presId="urn:microsoft.com/office/officeart/2005/8/layout/gear1"/>
    <dgm:cxn modelId="{002E4971-563D-4960-968D-AC5A63F82EA2}" type="presOf" srcId="{380A11E2-9D92-495E-BC79-938170D1BFFE}" destId="{0D453545-12B3-474F-9CBC-F6AECD4D8C81}" srcOrd="3" destOrd="0" presId="urn:microsoft.com/office/officeart/2005/8/layout/gear1"/>
    <dgm:cxn modelId="{01C2243B-1680-445E-8CFC-4C988D643BC1}" type="presOf" srcId="{7BE6735B-0C4F-4FA2-ACE4-3835A889476A}" destId="{F288E2E3-2987-423C-860E-5E668CABF2AF}" srcOrd="0" destOrd="0" presId="urn:microsoft.com/office/officeart/2005/8/layout/gear1"/>
    <dgm:cxn modelId="{E0673A66-927C-4633-B113-6CD6C693E127}" type="presOf" srcId="{BD5B41F4-DFCD-49FB-A816-384DBDC88EEE}" destId="{5CE29943-FB26-4FB0-A07E-7118C7BCB3CB}" srcOrd="0" destOrd="0" presId="urn:microsoft.com/office/officeart/2005/8/layout/gear1"/>
    <dgm:cxn modelId="{C5170F51-5618-41B6-9E53-D010C6FAE436}" type="presOf" srcId="{380A11E2-9D92-495E-BC79-938170D1BFFE}" destId="{3A0BA3B5-2C4E-4B52-B25F-85B228BA6F18}" srcOrd="1" destOrd="0" presId="urn:microsoft.com/office/officeart/2005/8/layout/gear1"/>
    <dgm:cxn modelId="{BD7BFB65-DD34-485B-9F1D-F0537C3AEA81}" srcId="{BD5B41F4-DFCD-49FB-A816-384DBDC88EEE}" destId="{7BE6735B-0C4F-4FA2-ACE4-3835A889476A}" srcOrd="1" destOrd="0" parTransId="{BE8ECEFE-AE3B-4AB7-B7A5-C9104ECC1431}" sibTransId="{38A28B71-DE75-4DDD-8A9E-92E897F85750}"/>
    <dgm:cxn modelId="{6681C280-C81C-432A-BDCA-6BC5E0B2F89F}" type="presOf" srcId="{7BE6735B-0C4F-4FA2-ACE4-3835A889476A}" destId="{32B562CA-02A3-4E72-AD8C-5CF45FEDBB9F}" srcOrd="2" destOrd="0" presId="urn:microsoft.com/office/officeart/2005/8/layout/gear1"/>
    <dgm:cxn modelId="{44AB7075-8FC5-455B-BF02-1BDD3E6E91B1}" type="presParOf" srcId="{5CE29943-FB26-4FB0-A07E-7118C7BCB3CB}" destId="{91702EC7-4D20-4BE0-BBE6-A9D55260085A}" srcOrd="0" destOrd="0" presId="urn:microsoft.com/office/officeart/2005/8/layout/gear1"/>
    <dgm:cxn modelId="{52583A94-BEB8-4449-B1D5-813AA3C11DC7}" type="presParOf" srcId="{5CE29943-FB26-4FB0-A07E-7118C7BCB3CB}" destId="{6FC02C29-B958-42DB-A8D3-3236B2F254DD}" srcOrd="1" destOrd="0" presId="urn:microsoft.com/office/officeart/2005/8/layout/gear1"/>
    <dgm:cxn modelId="{BD7097B6-AD1F-44FD-BD14-FF5D9F80C540}" type="presParOf" srcId="{5CE29943-FB26-4FB0-A07E-7118C7BCB3CB}" destId="{84A16A7A-C9E4-41F6-B99C-ED35B6F96545}" srcOrd="2" destOrd="0" presId="urn:microsoft.com/office/officeart/2005/8/layout/gear1"/>
    <dgm:cxn modelId="{B3D06612-26B7-4A80-88A3-0394F9B0B419}" type="presParOf" srcId="{5CE29943-FB26-4FB0-A07E-7118C7BCB3CB}" destId="{F288E2E3-2987-423C-860E-5E668CABF2AF}" srcOrd="3" destOrd="0" presId="urn:microsoft.com/office/officeart/2005/8/layout/gear1"/>
    <dgm:cxn modelId="{C9F6C324-C2F8-45DC-95E6-96A1D25D8027}" type="presParOf" srcId="{5CE29943-FB26-4FB0-A07E-7118C7BCB3CB}" destId="{C8DB08EC-2676-40BD-B027-19A641712B75}" srcOrd="4" destOrd="0" presId="urn:microsoft.com/office/officeart/2005/8/layout/gear1"/>
    <dgm:cxn modelId="{C8CD9ED7-8BAE-432A-AA44-C34F97461619}" type="presParOf" srcId="{5CE29943-FB26-4FB0-A07E-7118C7BCB3CB}" destId="{32B562CA-02A3-4E72-AD8C-5CF45FEDBB9F}" srcOrd="5" destOrd="0" presId="urn:microsoft.com/office/officeart/2005/8/layout/gear1"/>
    <dgm:cxn modelId="{A47F4493-1D90-4FE0-B4BF-4D646003C55C}" type="presParOf" srcId="{5CE29943-FB26-4FB0-A07E-7118C7BCB3CB}" destId="{28CF877D-7F07-4953-A2F3-441491BD9B6A}" srcOrd="6" destOrd="0" presId="urn:microsoft.com/office/officeart/2005/8/layout/gear1"/>
    <dgm:cxn modelId="{B9079725-942C-458F-82BE-8CE9EDBCCE1C}" type="presParOf" srcId="{5CE29943-FB26-4FB0-A07E-7118C7BCB3CB}" destId="{3A0BA3B5-2C4E-4B52-B25F-85B228BA6F18}" srcOrd="7" destOrd="0" presId="urn:microsoft.com/office/officeart/2005/8/layout/gear1"/>
    <dgm:cxn modelId="{49EC2635-2572-46F6-84DA-F24112DCAB1D}" type="presParOf" srcId="{5CE29943-FB26-4FB0-A07E-7118C7BCB3CB}" destId="{5BC37650-A39B-4E66-BE78-24CD7FC2FA0C}" srcOrd="8" destOrd="0" presId="urn:microsoft.com/office/officeart/2005/8/layout/gear1"/>
    <dgm:cxn modelId="{D0B1BCA8-2984-402C-9C58-B047CB9E6132}" type="presParOf" srcId="{5CE29943-FB26-4FB0-A07E-7118C7BCB3CB}" destId="{0D453545-12B3-474F-9CBC-F6AECD4D8C81}" srcOrd="9" destOrd="0" presId="urn:microsoft.com/office/officeart/2005/8/layout/gear1"/>
    <dgm:cxn modelId="{2D57CEEC-844E-4EBA-B4F0-1FEA2243D725}" type="presParOf" srcId="{5CE29943-FB26-4FB0-A07E-7118C7BCB3CB}" destId="{93B1AAC3-AF19-497E-8148-03EEA4C5C0FE}" srcOrd="10" destOrd="0" presId="urn:microsoft.com/office/officeart/2005/8/layout/gear1"/>
    <dgm:cxn modelId="{19B1448D-16EF-4CAC-897C-97EC86B79B4C}" type="presParOf" srcId="{5CE29943-FB26-4FB0-A07E-7118C7BCB3CB}" destId="{845D1862-B8F5-46D4-8298-E65181CBF782}" srcOrd="11" destOrd="0" presId="urn:microsoft.com/office/officeart/2005/8/layout/gear1"/>
    <dgm:cxn modelId="{B6B04EBD-AA61-4775-8112-ED922DF2FA75}" type="presParOf" srcId="{5CE29943-FB26-4FB0-A07E-7118C7BCB3CB}" destId="{C702EC5D-EA8B-42FE-8A61-0E1BC77996CC}" srcOrd="12" destOrd="0" presId="urn:microsoft.com/office/officeart/2005/8/layout/gear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20.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4">
            <a:alpha val="90000"/>
          </a:scheme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Approach</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4">
            <a:lumMod val="40000"/>
            <a:lumOff val="60000"/>
          </a:schemeClr>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4ABB7AB5-03CD-43D0-BA8F-92DC01573BB9}" type="presOf" srcId="{62240CAB-C571-4605-9D4B-13DF2D5B7688}" destId="{8D0CE849-7B11-48ED-9774-7F95A6F5C55C}" srcOrd="0" destOrd="0" presId="urn:microsoft.com/office/officeart/2005/8/layout/chevronAccent+Icon"/>
    <dgm:cxn modelId="{5C539FAF-AAD5-4955-B571-1E79EF1EE568}" type="presOf" srcId="{218E51A4-570C-41FD-9351-567920E15F06}" destId="{20982FCA-DC2E-4FF0-B9A8-0BB8BF4CD9D8}" srcOrd="0" destOrd="0" presId="urn:microsoft.com/office/officeart/2005/8/layout/chevronAccent+Icon"/>
    <dgm:cxn modelId="{F876A61F-E922-4BAC-8596-7F01ADCAD499}" type="presParOf" srcId="{20982FCA-DC2E-4FF0-B9A8-0BB8BF4CD9D8}" destId="{123AFDBA-80B8-4236-81E7-9DAE2720C406}" srcOrd="0" destOrd="0" presId="urn:microsoft.com/office/officeart/2005/8/layout/chevronAccent+Icon"/>
    <dgm:cxn modelId="{58D33D3C-9CF1-4A2D-8707-5DF13BA43BC8}" type="presParOf" srcId="{123AFDBA-80B8-4236-81E7-9DAE2720C406}" destId="{72262AD8-E000-4E45-915A-047CA33ED6C8}" srcOrd="0" destOrd="0" presId="urn:microsoft.com/office/officeart/2005/8/layout/chevronAccent+Icon"/>
    <dgm:cxn modelId="{EB07647C-EE22-4BC8-A861-B8090526F496}"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1.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4">
            <a:alpha val="90000"/>
          </a:scheme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Approach</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4">
            <a:lumMod val="40000"/>
            <a:lumOff val="60000"/>
          </a:schemeClr>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4ABB7AB5-03CD-43D0-BA8F-92DC01573BB9}" type="presOf" srcId="{62240CAB-C571-4605-9D4B-13DF2D5B7688}" destId="{8D0CE849-7B11-48ED-9774-7F95A6F5C55C}" srcOrd="0" destOrd="0" presId="urn:microsoft.com/office/officeart/2005/8/layout/chevronAccent+Icon"/>
    <dgm:cxn modelId="{5C539FAF-AAD5-4955-B571-1E79EF1EE568}" type="presOf" srcId="{218E51A4-570C-41FD-9351-567920E15F06}" destId="{20982FCA-DC2E-4FF0-B9A8-0BB8BF4CD9D8}" srcOrd="0" destOrd="0" presId="urn:microsoft.com/office/officeart/2005/8/layout/chevronAccent+Icon"/>
    <dgm:cxn modelId="{F876A61F-E922-4BAC-8596-7F01ADCAD499}" type="presParOf" srcId="{20982FCA-DC2E-4FF0-B9A8-0BB8BF4CD9D8}" destId="{123AFDBA-80B8-4236-81E7-9DAE2720C406}" srcOrd="0" destOrd="0" presId="urn:microsoft.com/office/officeart/2005/8/layout/chevronAccent+Icon"/>
    <dgm:cxn modelId="{58D33D3C-9CF1-4A2D-8707-5DF13BA43BC8}" type="presParOf" srcId="{123AFDBA-80B8-4236-81E7-9DAE2720C406}" destId="{72262AD8-E000-4E45-915A-047CA33ED6C8}" srcOrd="0" destOrd="0" presId="urn:microsoft.com/office/officeart/2005/8/layout/chevronAccent+Icon"/>
    <dgm:cxn modelId="{EB07647C-EE22-4BC8-A861-B8090526F496}"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2.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4">
            <a:alpha val="90000"/>
          </a:scheme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Approach</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4">
            <a:lumMod val="40000"/>
            <a:lumOff val="60000"/>
          </a:schemeClr>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4ABB7AB5-03CD-43D0-BA8F-92DC01573BB9}" type="presOf" srcId="{62240CAB-C571-4605-9D4B-13DF2D5B7688}" destId="{8D0CE849-7B11-48ED-9774-7F95A6F5C55C}" srcOrd="0" destOrd="0" presId="urn:microsoft.com/office/officeart/2005/8/layout/chevronAccent+Icon"/>
    <dgm:cxn modelId="{5C539FAF-AAD5-4955-B571-1E79EF1EE568}" type="presOf" srcId="{218E51A4-570C-41FD-9351-567920E15F06}" destId="{20982FCA-DC2E-4FF0-B9A8-0BB8BF4CD9D8}" srcOrd="0" destOrd="0" presId="urn:microsoft.com/office/officeart/2005/8/layout/chevronAccent+Icon"/>
    <dgm:cxn modelId="{F876A61F-E922-4BAC-8596-7F01ADCAD499}" type="presParOf" srcId="{20982FCA-DC2E-4FF0-B9A8-0BB8BF4CD9D8}" destId="{123AFDBA-80B8-4236-81E7-9DAE2720C406}" srcOrd="0" destOrd="0" presId="urn:microsoft.com/office/officeart/2005/8/layout/chevronAccent+Icon"/>
    <dgm:cxn modelId="{58D33D3C-9CF1-4A2D-8707-5DF13BA43BC8}" type="presParOf" srcId="{123AFDBA-80B8-4236-81E7-9DAE2720C406}" destId="{72262AD8-E000-4E45-915A-047CA33ED6C8}" srcOrd="0" destOrd="0" presId="urn:microsoft.com/office/officeart/2005/8/layout/chevronAccent+Icon"/>
    <dgm:cxn modelId="{EB07647C-EE22-4BC8-A861-B8090526F496}"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3.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4">
            <a:alpha val="90000"/>
          </a:scheme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Approach</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4">
            <a:lumMod val="40000"/>
            <a:lumOff val="60000"/>
          </a:schemeClr>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4ABB7AB5-03CD-43D0-BA8F-92DC01573BB9}" type="presOf" srcId="{62240CAB-C571-4605-9D4B-13DF2D5B7688}" destId="{8D0CE849-7B11-48ED-9774-7F95A6F5C55C}" srcOrd="0" destOrd="0" presId="urn:microsoft.com/office/officeart/2005/8/layout/chevronAccent+Icon"/>
    <dgm:cxn modelId="{5C539FAF-AAD5-4955-B571-1E79EF1EE568}" type="presOf" srcId="{218E51A4-570C-41FD-9351-567920E15F06}" destId="{20982FCA-DC2E-4FF0-B9A8-0BB8BF4CD9D8}" srcOrd="0" destOrd="0" presId="urn:microsoft.com/office/officeart/2005/8/layout/chevronAccent+Icon"/>
    <dgm:cxn modelId="{F876A61F-E922-4BAC-8596-7F01ADCAD499}" type="presParOf" srcId="{20982FCA-DC2E-4FF0-B9A8-0BB8BF4CD9D8}" destId="{123AFDBA-80B8-4236-81E7-9DAE2720C406}" srcOrd="0" destOrd="0" presId="urn:microsoft.com/office/officeart/2005/8/layout/chevronAccent+Icon"/>
    <dgm:cxn modelId="{58D33D3C-9CF1-4A2D-8707-5DF13BA43BC8}" type="presParOf" srcId="{123AFDBA-80B8-4236-81E7-9DAE2720C406}" destId="{72262AD8-E000-4E45-915A-047CA33ED6C8}" srcOrd="0" destOrd="0" presId="urn:microsoft.com/office/officeart/2005/8/layout/chevronAccent+Icon"/>
    <dgm:cxn modelId="{EB07647C-EE22-4BC8-A861-B8090526F496}"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4.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5.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6.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7.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8.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9.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09165CA8-6651-409A-B91E-000361905118}" type="presOf" srcId="{62240CAB-C571-4605-9D4B-13DF2D5B7688}" destId="{8D0CE849-7B11-48ED-9774-7F95A6F5C55C}" srcOrd="0" destOrd="0" presId="urn:microsoft.com/office/officeart/2005/8/layout/chevronAccent+Icon"/>
    <dgm:cxn modelId="{89F7A216-0ED9-45B3-BD66-9DD064F47BFC}" type="presOf" srcId="{218E51A4-570C-41FD-9351-567920E15F06}" destId="{20982FCA-DC2E-4FF0-B9A8-0BB8BF4CD9D8}" srcOrd="0" destOrd="0" presId="urn:microsoft.com/office/officeart/2005/8/layout/chevronAccent+Icon"/>
    <dgm:cxn modelId="{61A2940D-D82F-48FA-B1A3-FE7A1D91A672}" type="presParOf" srcId="{20982FCA-DC2E-4FF0-B9A8-0BB8BF4CD9D8}" destId="{123AFDBA-80B8-4236-81E7-9DAE2720C406}" srcOrd="0" destOrd="0" presId="urn:microsoft.com/office/officeart/2005/8/layout/chevronAccent+Icon"/>
    <dgm:cxn modelId="{CF297970-F54D-4DAE-93A8-596B9C6A6508}" type="presParOf" srcId="{123AFDBA-80B8-4236-81E7-9DAE2720C406}" destId="{72262AD8-E000-4E45-915A-047CA33ED6C8}" srcOrd="0" destOrd="0" presId="urn:microsoft.com/office/officeart/2005/8/layout/chevronAccent+Icon"/>
    <dgm:cxn modelId="{B6C99623-C7A2-4F6A-B825-4C23C9348798}"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0.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1.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DF08C760-5C50-4901-833C-A9389248E3AA}" type="presOf" srcId="{62240CAB-C571-4605-9D4B-13DF2D5B7688}" destId="{8D0CE849-7B11-48ED-9774-7F95A6F5C55C}" srcOrd="0" destOrd="0" presId="urn:microsoft.com/office/officeart/2005/8/layout/chevronAccent+Icon"/>
    <dgm:cxn modelId="{04614AFC-13B3-436A-ADFD-768F8A8AF2B9}" type="presOf" srcId="{218E51A4-570C-41FD-9351-567920E15F06}" destId="{20982FCA-DC2E-4FF0-B9A8-0BB8BF4CD9D8}" srcOrd="0" destOrd="0" presId="urn:microsoft.com/office/officeart/2005/8/layout/chevronAccent+Icon"/>
    <dgm:cxn modelId="{805DFB32-8B3F-41B5-8DBD-CC0FB98A6EB4}" type="presParOf" srcId="{20982FCA-DC2E-4FF0-B9A8-0BB8BF4CD9D8}" destId="{123AFDBA-80B8-4236-81E7-9DAE2720C406}" srcOrd="0" destOrd="0" presId="urn:microsoft.com/office/officeart/2005/8/layout/chevronAccent+Icon"/>
    <dgm:cxn modelId="{71644D2F-EAB9-4CF6-8E98-8741216DD800}" type="presParOf" srcId="{123AFDBA-80B8-4236-81E7-9DAE2720C406}" destId="{72262AD8-E000-4E45-915A-047CA33ED6C8}" srcOrd="0" destOrd="0" presId="urn:microsoft.com/office/officeart/2005/8/layout/chevronAccent+Icon"/>
    <dgm:cxn modelId="{DD07A9E7-6288-430D-8AB7-7D0B28782E89}"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2.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3B17960A-664A-4970-B3D8-C5024A8B5B19}"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88C406B6-77C6-4CAE-8B81-FB83DD224239}" type="presOf" srcId="{62240CAB-C571-4605-9D4B-13DF2D5B7688}" destId="{8D0CE849-7B11-48ED-9774-7F95A6F5C55C}" srcOrd="0" destOrd="0" presId="urn:microsoft.com/office/officeart/2005/8/layout/chevronAccent+Icon"/>
    <dgm:cxn modelId="{40026BA7-039C-4541-B050-D73B91B8187E}" type="presParOf" srcId="{20982FCA-DC2E-4FF0-B9A8-0BB8BF4CD9D8}" destId="{123AFDBA-80B8-4236-81E7-9DAE2720C406}" srcOrd="0" destOrd="0" presId="urn:microsoft.com/office/officeart/2005/8/layout/chevronAccent+Icon"/>
    <dgm:cxn modelId="{E08C6281-AFD6-41AF-9FFD-02E56EC5FFB1}" type="presParOf" srcId="{123AFDBA-80B8-4236-81E7-9DAE2720C406}" destId="{72262AD8-E000-4E45-915A-047CA33ED6C8}" srcOrd="0" destOrd="0" presId="urn:microsoft.com/office/officeart/2005/8/layout/chevronAccent+Icon"/>
    <dgm:cxn modelId="{E796BE25-0873-428F-8066-E89726856302}"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3.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F19AB2-A0E5-4D64-9652-178DC515964C}" type="presOf" srcId="{62240CAB-C571-4605-9D4B-13DF2D5B7688}" destId="{8D0CE849-7B11-48ED-9774-7F95A6F5C55C}"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46C814E5-9B60-4F5A-9DEF-6C05BE17F500}" type="presOf" srcId="{218E51A4-570C-41FD-9351-567920E15F06}" destId="{20982FCA-DC2E-4FF0-B9A8-0BB8BF4CD9D8}" srcOrd="0" destOrd="0" presId="urn:microsoft.com/office/officeart/2005/8/layout/chevronAccent+Icon"/>
    <dgm:cxn modelId="{7DBDA736-1014-4EA4-9DDF-9A398081F5DC}" type="presParOf" srcId="{20982FCA-DC2E-4FF0-B9A8-0BB8BF4CD9D8}" destId="{123AFDBA-80B8-4236-81E7-9DAE2720C406}" srcOrd="0" destOrd="0" presId="urn:microsoft.com/office/officeart/2005/8/layout/chevronAccent+Icon"/>
    <dgm:cxn modelId="{EEDD922A-B9D6-4E5A-813D-533FF9F842C6}" type="presParOf" srcId="{123AFDBA-80B8-4236-81E7-9DAE2720C406}" destId="{72262AD8-E000-4E45-915A-047CA33ED6C8}" srcOrd="0" destOrd="0" presId="urn:microsoft.com/office/officeart/2005/8/layout/chevronAccent+Icon"/>
    <dgm:cxn modelId="{3C7131E8-1814-44DD-8296-BD85E6AEC24F}"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4.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5.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6.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7.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8.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9.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D5B41F4-DFCD-49FB-A816-384DBDC88EEE}" type="doc">
      <dgm:prSet loTypeId="urn:microsoft.com/office/officeart/2005/8/layout/gear1" loCatId="cycle" qsTypeId="urn:microsoft.com/office/officeart/2005/8/quickstyle/simple1" qsCatId="simple" csTypeId="urn:microsoft.com/office/officeart/2005/8/colors/accent1_2" csCatId="accent1" phldr="1"/>
      <dgm:spPr/>
    </dgm:pt>
    <dgm:pt modelId="{D066C401-7A7E-4DF4-A429-339FEDA22002}">
      <dgm:prSet phldrT="[Text]"/>
      <dgm:spPr/>
      <dgm:t>
        <a:bodyPr/>
        <a:lstStyle/>
        <a:p>
          <a:r>
            <a:rPr lang="en-US" dirty="0"/>
            <a:t>Preparation tasks for next semester</a:t>
          </a:r>
        </a:p>
      </dgm:t>
    </dgm:pt>
    <dgm:pt modelId="{1B63B0DE-035A-436B-8B50-C15440A0A0D7}" type="parTrans" cxnId="{D91C9B3D-7752-4AFE-B4E0-56F542FCDD39}">
      <dgm:prSet/>
      <dgm:spPr/>
      <dgm:t>
        <a:bodyPr/>
        <a:lstStyle/>
        <a:p>
          <a:endParaRPr lang="en-US"/>
        </a:p>
      </dgm:t>
    </dgm:pt>
    <dgm:pt modelId="{065335A8-D562-4496-A10C-948A3C0C0A70}" type="sibTrans" cxnId="{D91C9B3D-7752-4AFE-B4E0-56F542FCDD39}">
      <dgm:prSet/>
      <dgm:spPr/>
      <dgm:t>
        <a:bodyPr/>
        <a:lstStyle/>
        <a:p>
          <a:endParaRPr lang="en-US"/>
        </a:p>
      </dgm:t>
    </dgm:pt>
    <dgm:pt modelId="{7BE6735B-0C4F-4FA2-ACE4-3835A889476A}">
      <dgm:prSet phldrT="[Text]"/>
      <dgm:spPr/>
      <dgm:t>
        <a:bodyPr/>
        <a:lstStyle/>
        <a:p>
          <a:r>
            <a:rPr lang="en-US" dirty="0"/>
            <a:t>Make statistic report</a:t>
          </a:r>
        </a:p>
      </dgm:t>
    </dgm:pt>
    <dgm:pt modelId="{BE8ECEFE-AE3B-4AB7-B7A5-C9104ECC1431}" type="parTrans" cxnId="{BD7BFB65-DD34-485B-9F1D-F0537C3AEA81}">
      <dgm:prSet/>
      <dgm:spPr/>
      <dgm:t>
        <a:bodyPr/>
        <a:lstStyle/>
        <a:p>
          <a:endParaRPr lang="en-US"/>
        </a:p>
      </dgm:t>
    </dgm:pt>
    <dgm:pt modelId="{38A28B71-DE75-4DDD-8A9E-92E897F85750}" type="sibTrans" cxnId="{BD7BFB65-DD34-485B-9F1D-F0537C3AEA81}">
      <dgm:prSet/>
      <dgm:spPr/>
      <dgm:t>
        <a:bodyPr/>
        <a:lstStyle/>
        <a:p>
          <a:endParaRPr lang="en-US"/>
        </a:p>
      </dgm:t>
    </dgm:pt>
    <dgm:pt modelId="{380A11E2-9D92-495E-BC79-938170D1BFFE}">
      <dgm:prSet phldrT="[Text]"/>
      <dgm:spPr/>
      <dgm:t>
        <a:bodyPr/>
        <a:lstStyle/>
        <a:p>
          <a:r>
            <a:rPr lang="en-US" dirty="0"/>
            <a:t>Completion on period</a:t>
          </a:r>
        </a:p>
      </dgm:t>
    </dgm:pt>
    <dgm:pt modelId="{4A594648-9745-4A8A-A9F1-C197776BB841}" type="parTrans" cxnId="{EF59902E-65E3-4475-8DFB-AFCE2199006B}">
      <dgm:prSet/>
      <dgm:spPr/>
      <dgm:t>
        <a:bodyPr/>
        <a:lstStyle/>
        <a:p>
          <a:endParaRPr lang="en-US"/>
        </a:p>
      </dgm:t>
    </dgm:pt>
    <dgm:pt modelId="{96E7E524-C168-4DB9-8AFD-5000437132CC}" type="sibTrans" cxnId="{EF59902E-65E3-4475-8DFB-AFCE2199006B}">
      <dgm:prSet/>
      <dgm:spPr/>
      <dgm:t>
        <a:bodyPr/>
        <a:lstStyle/>
        <a:p>
          <a:endParaRPr lang="en-US"/>
        </a:p>
      </dgm:t>
    </dgm:pt>
    <dgm:pt modelId="{5CE29943-FB26-4FB0-A07E-7118C7BCB3CB}" type="pres">
      <dgm:prSet presAssocID="{BD5B41F4-DFCD-49FB-A816-384DBDC88EEE}" presName="composite" presStyleCnt="0">
        <dgm:presLayoutVars>
          <dgm:chMax val="3"/>
          <dgm:animLvl val="lvl"/>
          <dgm:resizeHandles val="exact"/>
        </dgm:presLayoutVars>
      </dgm:prSet>
      <dgm:spPr/>
    </dgm:pt>
    <dgm:pt modelId="{91702EC7-4D20-4BE0-BBE6-A9D55260085A}" type="pres">
      <dgm:prSet presAssocID="{D066C401-7A7E-4DF4-A429-339FEDA22002}" presName="gear1" presStyleLbl="node1" presStyleIdx="0" presStyleCnt="3">
        <dgm:presLayoutVars>
          <dgm:chMax val="1"/>
          <dgm:bulletEnabled val="1"/>
        </dgm:presLayoutVars>
      </dgm:prSet>
      <dgm:spPr/>
      <dgm:t>
        <a:bodyPr/>
        <a:lstStyle/>
        <a:p>
          <a:endParaRPr lang="en-US"/>
        </a:p>
      </dgm:t>
    </dgm:pt>
    <dgm:pt modelId="{6FC02C29-B958-42DB-A8D3-3236B2F254DD}" type="pres">
      <dgm:prSet presAssocID="{D066C401-7A7E-4DF4-A429-339FEDA22002}" presName="gear1srcNode" presStyleLbl="node1" presStyleIdx="0" presStyleCnt="3"/>
      <dgm:spPr/>
      <dgm:t>
        <a:bodyPr/>
        <a:lstStyle/>
        <a:p>
          <a:endParaRPr lang="en-US"/>
        </a:p>
      </dgm:t>
    </dgm:pt>
    <dgm:pt modelId="{84A16A7A-C9E4-41F6-B99C-ED35B6F96545}" type="pres">
      <dgm:prSet presAssocID="{D066C401-7A7E-4DF4-A429-339FEDA22002}" presName="gear1dstNode" presStyleLbl="node1" presStyleIdx="0" presStyleCnt="3"/>
      <dgm:spPr/>
      <dgm:t>
        <a:bodyPr/>
        <a:lstStyle/>
        <a:p>
          <a:endParaRPr lang="en-US"/>
        </a:p>
      </dgm:t>
    </dgm:pt>
    <dgm:pt modelId="{F288E2E3-2987-423C-860E-5E668CABF2AF}" type="pres">
      <dgm:prSet presAssocID="{7BE6735B-0C4F-4FA2-ACE4-3835A889476A}" presName="gear2" presStyleLbl="node1" presStyleIdx="1" presStyleCnt="3">
        <dgm:presLayoutVars>
          <dgm:chMax val="1"/>
          <dgm:bulletEnabled val="1"/>
        </dgm:presLayoutVars>
      </dgm:prSet>
      <dgm:spPr/>
      <dgm:t>
        <a:bodyPr/>
        <a:lstStyle/>
        <a:p>
          <a:endParaRPr lang="en-US"/>
        </a:p>
      </dgm:t>
    </dgm:pt>
    <dgm:pt modelId="{C8DB08EC-2676-40BD-B027-19A641712B75}" type="pres">
      <dgm:prSet presAssocID="{7BE6735B-0C4F-4FA2-ACE4-3835A889476A}" presName="gear2srcNode" presStyleLbl="node1" presStyleIdx="1" presStyleCnt="3"/>
      <dgm:spPr/>
      <dgm:t>
        <a:bodyPr/>
        <a:lstStyle/>
        <a:p>
          <a:endParaRPr lang="en-US"/>
        </a:p>
      </dgm:t>
    </dgm:pt>
    <dgm:pt modelId="{32B562CA-02A3-4E72-AD8C-5CF45FEDBB9F}" type="pres">
      <dgm:prSet presAssocID="{7BE6735B-0C4F-4FA2-ACE4-3835A889476A}" presName="gear2dstNode" presStyleLbl="node1" presStyleIdx="1" presStyleCnt="3"/>
      <dgm:spPr/>
      <dgm:t>
        <a:bodyPr/>
        <a:lstStyle/>
        <a:p>
          <a:endParaRPr lang="en-US"/>
        </a:p>
      </dgm:t>
    </dgm:pt>
    <dgm:pt modelId="{28CF877D-7F07-4953-A2F3-441491BD9B6A}" type="pres">
      <dgm:prSet presAssocID="{380A11E2-9D92-495E-BC79-938170D1BFFE}" presName="gear3" presStyleLbl="node1" presStyleIdx="2" presStyleCnt="3"/>
      <dgm:spPr/>
      <dgm:t>
        <a:bodyPr/>
        <a:lstStyle/>
        <a:p>
          <a:endParaRPr lang="en-US"/>
        </a:p>
      </dgm:t>
    </dgm:pt>
    <dgm:pt modelId="{3A0BA3B5-2C4E-4B52-B25F-85B228BA6F18}" type="pres">
      <dgm:prSet presAssocID="{380A11E2-9D92-495E-BC79-938170D1BFFE}" presName="gear3tx" presStyleLbl="node1" presStyleIdx="2" presStyleCnt="3">
        <dgm:presLayoutVars>
          <dgm:chMax val="1"/>
          <dgm:bulletEnabled val="1"/>
        </dgm:presLayoutVars>
      </dgm:prSet>
      <dgm:spPr/>
      <dgm:t>
        <a:bodyPr/>
        <a:lstStyle/>
        <a:p>
          <a:endParaRPr lang="en-US"/>
        </a:p>
      </dgm:t>
    </dgm:pt>
    <dgm:pt modelId="{5BC37650-A39B-4E66-BE78-24CD7FC2FA0C}" type="pres">
      <dgm:prSet presAssocID="{380A11E2-9D92-495E-BC79-938170D1BFFE}" presName="gear3srcNode" presStyleLbl="node1" presStyleIdx="2" presStyleCnt="3"/>
      <dgm:spPr/>
      <dgm:t>
        <a:bodyPr/>
        <a:lstStyle/>
        <a:p>
          <a:endParaRPr lang="en-US"/>
        </a:p>
      </dgm:t>
    </dgm:pt>
    <dgm:pt modelId="{0D453545-12B3-474F-9CBC-F6AECD4D8C81}" type="pres">
      <dgm:prSet presAssocID="{380A11E2-9D92-495E-BC79-938170D1BFFE}" presName="gear3dstNode" presStyleLbl="node1" presStyleIdx="2" presStyleCnt="3"/>
      <dgm:spPr/>
      <dgm:t>
        <a:bodyPr/>
        <a:lstStyle/>
        <a:p>
          <a:endParaRPr lang="en-US"/>
        </a:p>
      </dgm:t>
    </dgm:pt>
    <dgm:pt modelId="{93B1AAC3-AF19-497E-8148-03EEA4C5C0FE}" type="pres">
      <dgm:prSet presAssocID="{065335A8-D562-4496-A10C-948A3C0C0A70}" presName="connector1" presStyleLbl="sibTrans2D1" presStyleIdx="0" presStyleCnt="3"/>
      <dgm:spPr/>
      <dgm:t>
        <a:bodyPr/>
        <a:lstStyle/>
        <a:p>
          <a:endParaRPr lang="en-US"/>
        </a:p>
      </dgm:t>
    </dgm:pt>
    <dgm:pt modelId="{845D1862-B8F5-46D4-8298-E65181CBF782}" type="pres">
      <dgm:prSet presAssocID="{38A28B71-DE75-4DDD-8A9E-92E897F85750}" presName="connector2" presStyleLbl="sibTrans2D1" presStyleIdx="1" presStyleCnt="3"/>
      <dgm:spPr/>
      <dgm:t>
        <a:bodyPr/>
        <a:lstStyle/>
        <a:p>
          <a:endParaRPr lang="en-US"/>
        </a:p>
      </dgm:t>
    </dgm:pt>
    <dgm:pt modelId="{C702EC5D-EA8B-42FE-8A61-0E1BC77996CC}" type="pres">
      <dgm:prSet presAssocID="{96E7E524-C168-4DB9-8AFD-5000437132CC}" presName="connector3" presStyleLbl="sibTrans2D1" presStyleIdx="2" presStyleCnt="3"/>
      <dgm:spPr/>
      <dgm:t>
        <a:bodyPr/>
        <a:lstStyle/>
        <a:p>
          <a:endParaRPr lang="en-US"/>
        </a:p>
      </dgm:t>
    </dgm:pt>
  </dgm:ptLst>
  <dgm:cxnLst>
    <dgm:cxn modelId="{8AFB3E8C-018E-48C3-9F34-4047CA03F747}" type="presOf" srcId="{D066C401-7A7E-4DF4-A429-339FEDA22002}" destId="{6FC02C29-B958-42DB-A8D3-3236B2F254DD}" srcOrd="1" destOrd="0" presId="urn:microsoft.com/office/officeart/2005/8/layout/gear1"/>
    <dgm:cxn modelId="{66D4A683-1827-4DBC-AB43-A44970BFED61}" type="presOf" srcId="{7BE6735B-0C4F-4FA2-ACE4-3835A889476A}" destId="{C8DB08EC-2676-40BD-B027-19A641712B75}" srcOrd="1" destOrd="0" presId="urn:microsoft.com/office/officeart/2005/8/layout/gear1"/>
    <dgm:cxn modelId="{06E7E15E-576F-4474-B199-7EF233CC6DA8}" type="presOf" srcId="{D066C401-7A7E-4DF4-A429-339FEDA22002}" destId="{84A16A7A-C9E4-41F6-B99C-ED35B6F96545}" srcOrd="2" destOrd="0" presId="urn:microsoft.com/office/officeart/2005/8/layout/gear1"/>
    <dgm:cxn modelId="{EF59902E-65E3-4475-8DFB-AFCE2199006B}" srcId="{BD5B41F4-DFCD-49FB-A816-384DBDC88EEE}" destId="{380A11E2-9D92-495E-BC79-938170D1BFFE}" srcOrd="2" destOrd="0" parTransId="{4A594648-9745-4A8A-A9F1-C197776BB841}" sibTransId="{96E7E524-C168-4DB9-8AFD-5000437132CC}"/>
    <dgm:cxn modelId="{8BBE986E-AD92-4526-9908-B9D030ED61DD}" type="presOf" srcId="{D066C401-7A7E-4DF4-A429-339FEDA22002}" destId="{91702EC7-4D20-4BE0-BBE6-A9D55260085A}" srcOrd="0" destOrd="0" presId="urn:microsoft.com/office/officeart/2005/8/layout/gear1"/>
    <dgm:cxn modelId="{AE46565E-A8F2-4FFD-9A3C-11042524C5DE}" type="presOf" srcId="{7BE6735B-0C4F-4FA2-ACE4-3835A889476A}" destId="{F288E2E3-2987-423C-860E-5E668CABF2AF}" srcOrd="0" destOrd="0" presId="urn:microsoft.com/office/officeart/2005/8/layout/gear1"/>
    <dgm:cxn modelId="{D91C9B3D-7752-4AFE-B4E0-56F542FCDD39}" srcId="{BD5B41F4-DFCD-49FB-A816-384DBDC88EEE}" destId="{D066C401-7A7E-4DF4-A429-339FEDA22002}" srcOrd="0" destOrd="0" parTransId="{1B63B0DE-035A-436B-8B50-C15440A0A0D7}" sibTransId="{065335A8-D562-4496-A10C-948A3C0C0A70}"/>
    <dgm:cxn modelId="{DE009620-A37F-4ACD-8AF2-C0079F26DEC7}" type="presOf" srcId="{065335A8-D562-4496-A10C-948A3C0C0A70}" destId="{93B1AAC3-AF19-497E-8148-03EEA4C5C0FE}" srcOrd="0" destOrd="0" presId="urn:microsoft.com/office/officeart/2005/8/layout/gear1"/>
    <dgm:cxn modelId="{72048821-31B7-4CB6-8D17-1E5BEE84C686}" type="presOf" srcId="{7BE6735B-0C4F-4FA2-ACE4-3835A889476A}" destId="{32B562CA-02A3-4E72-AD8C-5CF45FEDBB9F}" srcOrd="2" destOrd="0" presId="urn:microsoft.com/office/officeart/2005/8/layout/gear1"/>
    <dgm:cxn modelId="{AD9C8FAC-D27E-45FF-B131-7A488B520FB8}" type="presOf" srcId="{380A11E2-9D92-495E-BC79-938170D1BFFE}" destId="{28CF877D-7F07-4953-A2F3-441491BD9B6A}" srcOrd="0" destOrd="0" presId="urn:microsoft.com/office/officeart/2005/8/layout/gear1"/>
    <dgm:cxn modelId="{E12BB504-3D9E-4630-B3A9-4C921CEB6B44}" type="presOf" srcId="{96E7E524-C168-4DB9-8AFD-5000437132CC}" destId="{C702EC5D-EA8B-42FE-8A61-0E1BC77996CC}" srcOrd="0" destOrd="0" presId="urn:microsoft.com/office/officeart/2005/8/layout/gear1"/>
    <dgm:cxn modelId="{636A2606-D6AA-4BBD-BA70-44FDFA7F7223}" type="presOf" srcId="{380A11E2-9D92-495E-BC79-938170D1BFFE}" destId="{5BC37650-A39B-4E66-BE78-24CD7FC2FA0C}" srcOrd="2" destOrd="0" presId="urn:microsoft.com/office/officeart/2005/8/layout/gear1"/>
    <dgm:cxn modelId="{21EE4457-6961-4751-A93D-C382CE873DBB}" type="presOf" srcId="{380A11E2-9D92-495E-BC79-938170D1BFFE}" destId="{0D453545-12B3-474F-9CBC-F6AECD4D8C81}" srcOrd="3" destOrd="0" presId="urn:microsoft.com/office/officeart/2005/8/layout/gear1"/>
    <dgm:cxn modelId="{F06413DE-11EB-41FD-99B8-053E299F7431}" type="presOf" srcId="{BD5B41F4-DFCD-49FB-A816-384DBDC88EEE}" destId="{5CE29943-FB26-4FB0-A07E-7118C7BCB3CB}" srcOrd="0" destOrd="0" presId="urn:microsoft.com/office/officeart/2005/8/layout/gear1"/>
    <dgm:cxn modelId="{BD7BFB65-DD34-485B-9F1D-F0537C3AEA81}" srcId="{BD5B41F4-DFCD-49FB-A816-384DBDC88EEE}" destId="{7BE6735B-0C4F-4FA2-ACE4-3835A889476A}" srcOrd="1" destOrd="0" parTransId="{BE8ECEFE-AE3B-4AB7-B7A5-C9104ECC1431}" sibTransId="{38A28B71-DE75-4DDD-8A9E-92E897F85750}"/>
    <dgm:cxn modelId="{4C2EB8BC-60C7-4030-B0E6-4E6C07AC7F62}" type="presOf" srcId="{380A11E2-9D92-495E-BC79-938170D1BFFE}" destId="{3A0BA3B5-2C4E-4B52-B25F-85B228BA6F18}" srcOrd="1" destOrd="0" presId="urn:microsoft.com/office/officeart/2005/8/layout/gear1"/>
    <dgm:cxn modelId="{E0B22DB4-FD74-4D90-B167-A0C6FAEA6EFC}" type="presOf" srcId="{38A28B71-DE75-4DDD-8A9E-92E897F85750}" destId="{845D1862-B8F5-46D4-8298-E65181CBF782}" srcOrd="0" destOrd="0" presId="urn:microsoft.com/office/officeart/2005/8/layout/gear1"/>
    <dgm:cxn modelId="{BBEE8645-34A6-45A6-9EDF-6F64E4A40918}" type="presParOf" srcId="{5CE29943-FB26-4FB0-A07E-7118C7BCB3CB}" destId="{91702EC7-4D20-4BE0-BBE6-A9D55260085A}" srcOrd="0" destOrd="0" presId="urn:microsoft.com/office/officeart/2005/8/layout/gear1"/>
    <dgm:cxn modelId="{6823A81E-ACE7-40F3-87F1-71CC106D5443}" type="presParOf" srcId="{5CE29943-FB26-4FB0-A07E-7118C7BCB3CB}" destId="{6FC02C29-B958-42DB-A8D3-3236B2F254DD}" srcOrd="1" destOrd="0" presId="urn:microsoft.com/office/officeart/2005/8/layout/gear1"/>
    <dgm:cxn modelId="{C7CA983B-F74F-426E-99BB-0CB541667FBC}" type="presParOf" srcId="{5CE29943-FB26-4FB0-A07E-7118C7BCB3CB}" destId="{84A16A7A-C9E4-41F6-B99C-ED35B6F96545}" srcOrd="2" destOrd="0" presId="urn:microsoft.com/office/officeart/2005/8/layout/gear1"/>
    <dgm:cxn modelId="{2DAC5CF9-56F6-483C-AC46-A75936F45F7B}" type="presParOf" srcId="{5CE29943-FB26-4FB0-A07E-7118C7BCB3CB}" destId="{F288E2E3-2987-423C-860E-5E668CABF2AF}" srcOrd="3" destOrd="0" presId="urn:microsoft.com/office/officeart/2005/8/layout/gear1"/>
    <dgm:cxn modelId="{433298A4-F020-4872-8F0C-256E9FA48142}" type="presParOf" srcId="{5CE29943-FB26-4FB0-A07E-7118C7BCB3CB}" destId="{C8DB08EC-2676-40BD-B027-19A641712B75}" srcOrd="4" destOrd="0" presId="urn:microsoft.com/office/officeart/2005/8/layout/gear1"/>
    <dgm:cxn modelId="{C3B2F9A5-AD83-46B6-B2C4-7ED7E17C2F82}" type="presParOf" srcId="{5CE29943-FB26-4FB0-A07E-7118C7BCB3CB}" destId="{32B562CA-02A3-4E72-AD8C-5CF45FEDBB9F}" srcOrd="5" destOrd="0" presId="urn:microsoft.com/office/officeart/2005/8/layout/gear1"/>
    <dgm:cxn modelId="{014AC1A9-E55D-4A08-BA1E-3D6380FDF813}" type="presParOf" srcId="{5CE29943-FB26-4FB0-A07E-7118C7BCB3CB}" destId="{28CF877D-7F07-4953-A2F3-441491BD9B6A}" srcOrd="6" destOrd="0" presId="urn:microsoft.com/office/officeart/2005/8/layout/gear1"/>
    <dgm:cxn modelId="{9DE99CFD-4A3C-46EF-98A4-86975BC5CBF3}" type="presParOf" srcId="{5CE29943-FB26-4FB0-A07E-7118C7BCB3CB}" destId="{3A0BA3B5-2C4E-4B52-B25F-85B228BA6F18}" srcOrd="7" destOrd="0" presId="urn:microsoft.com/office/officeart/2005/8/layout/gear1"/>
    <dgm:cxn modelId="{F483406E-797C-4864-BBF8-9FDDEB7A0C9E}" type="presParOf" srcId="{5CE29943-FB26-4FB0-A07E-7118C7BCB3CB}" destId="{5BC37650-A39B-4E66-BE78-24CD7FC2FA0C}" srcOrd="8" destOrd="0" presId="urn:microsoft.com/office/officeart/2005/8/layout/gear1"/>
    <dgm:cxn modelId="{B2B51743-E578-43A0-88BC-81ECB8AB70D4}" type="presParOf" srcId="{5CE29943-FB26-4FB0-A07E-7118C7BCB3CB}" destId="{0D453545-12B3-474F-9CBC-F6AECD4D8C81}" srcOrd="9" destOrd="0" presId="urn:microsoft.com/office/officeart/2005/8/layout/gear1"/>
    <dgm:cxn modelId="{4FAE6898-42D7-4F5F-82BB-E30148909C8C}" type="presParOf" srcId="{5CE29943-FB26-4FB0-A07E-7118C7BCB3CB}" destId="{93B1AAC3-AF19-497E-8148-03EEA4C5C0FE}" srcOrd="10" destOrd="0" presId="urn:microsoft.com/office/officeart/2005/8/layout/gear1"/>
    <dgm:cxn modelId="{AB48F051-D505-4157-ACF1-B2CD9761A92C}" type="presParOf" srcId="{5CE29943-FB26-4FB0-A07E-7118C7BCB3CB}" destId="{845D1862-B8F5-46D4-8298-E65181CBF782}" srcOrd="11" destOrd="0" presId="urn:microsoft.com/office/officeart/2005/8/layout/gear1"/>
    <dgm:cxn modelId="{11AD33E9-A316-4970-905F-2AFB0C2EE5E7}" type="presParOf" srcId="{5CE29943-FB26-4FB0-A07E-7118C7BCB3CB}" destId="{C702EC5D-EA8B-42FE-8A61-0E1BC77996CC}" srcOrd="12" destOrd="0" presId="urn:microsoft.com/office/officeart/2005/8/layout/gear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40.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A01F1094-5500-4E22-A9C0-57736036AEFB}"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7B82786-1A87-491F-8918-0F76B43FB39B}" type="presOf" srcId="{62240CAB-C571-4605-9D4B-13DF2D5B7688}" destId="{8D0CE849-7B11-48ED-9774-7F95A6F5C55C}" srcOrd="0" destOrd="0" presId="urn:microsoft.com/office/officeart/2005/8/layout/chevronAccent+Icon"/>
    <dgm:cxn modelId="{208CE9FF-0166-4358-82F7-6BBDE0DB1B65}" type="presParOf" srcId="{20982FCA-DC2E-4FF0-B9A8-0BB8BF4CD9D8}" destId="{123AFDBA-80B8-4236-81E7-9DAE2720C406}" srcOrd="0" destOrd="0" presId="urn:microsoft.com/office/officeart/2005/8/layout/chevronAccent+Icon"/>
    <dgm:cxn modelId="{04AFDE89-2F16-4B4D-A410-5E16ECAB414F}" type="presParOf" srcId="{123AFDBA-80B8-4236-81E7-9DAE2720C406}" destId="{72262AD8-E000-4E45-915A-047CA33ED6C8}" srcOrd="0" destOrd="0" presId="urn:microsoft.com/office/officeart/2005/8/layout/chevronAccent+Icon"/>
    <dgm:cxn modelId="{6BEAB99B-B399-4A64-87CE-3C8CB6AED4D8}"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1.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2.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3.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4.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5.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6.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7.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4B0F3D95-F8A0-4D70-8294-56B7F151B7AA}" type="presOf" srcId="{62240CAB-C571-4605-9D4B-13DF2D5B7688}" destId="{8D0CE849-7B11-48ED-9774-7F95A6F5C55C}" srcOrd="0" destOrd="0" presId="urn:microsoft.com/office/officeart/2005/8/layout/chevronAccent+Icon"/>
    <dgm:cxn modelId="{9C0403DB-A980-4248-9E4A-E34F03E2C0F5}" type="presOf" srcId="{218E51A4-570C-41FD-9351-567920E15F06}" destId="{20982FCA-DC2E-4FF0-B9A8-0BB8BF4CD9D8}" srcOrd="0" destOrd="0" presId="urn:microsoft.com/office/officeart/2005/8/layout/chevronAccent+Icon"/>
    <dgm:cxn modelId="{629A38B0-1F8C-4123-B100-9D85C7ECF82B}" type="presParOf" srcId="{20982FCA-DC2E-4FF0-B9A8-0BB8BF4CD9D8}" destId="{123AFDBA-80B8-4236-81E7-9DAE2720C406}" srcOrd="0" destOrd="0" presId="urn:microsoft.com/office/officeart/2005/8/layout/chevronAccent+Icon"/>
    <dgm:cxn modelId="{9DA6F8FE-2490-468D-BD7F-701790F340FA}" type="presParOf" srcId="{123AFDBA-80B8-4236-81E7-9DAE2720C406}" destId="{72262AD8-E000-4E45-915A-047CA33ED6C8}" srcOrd="0" destOrd="0" presId="urn:microsoft.com/office/officeart/2005/8/layout/chevronAccent+Icon"/>
    <dgm:cxn modelId="{0E4BEF79-8F40-4FA5-84B6-552167B75EC2}"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8.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38B76CE7-BB3E-4156-9F82-9C1CBE8E3AD9}"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89FCFD78-F11C-4B12-B118-42B502EBD71F}" type="presOf" srcId="{62240CAB-C571-4605-9D4B-13DF2D5B7688}" destId="{8D0CE849-7B11-48ED-9774-7F95A6F5C55C}" srcOrd="0" destOrd="0" presId="urn:microsoft.com/office/officeart/2005/8/layout/chevronAccent+Icon"/>
    <dgm:cxn modelId="{2484E9B4-40A2-4054-B17D-747AEBF41127}" type="presParOf" srcId="{20982FCA-DC2E-4FF0-B9A8-0BB8BF4CD9D8}" destId="{123AFDBA-80B8-4236-81E7-9DAE2720C406}" srcOrd="0" destOrd="0" presId="urn:microsoft.com/office/officeart/2005/8/layout/chevronAccent+Icon"/>
    <dgm:cxn modelId="{E7CA7D23-AEA6-4AD7-BC0A-A3F78590E1E3}" type="presParOf" srcId="{123AFDBA-80B8-4236-81E7-9DAE2720C406}" destId="{72262AD8-E000-4E45-915A-047CA33ED6C8}" srcOrd="0" destOrd="0" presId="urn:microsoft.com/office/officeart/2005/8/layout/chevronAccent+Icon"/>
    <dgm:cxn modelId="{63108D0F-A66A-4EE0-ABAD-030F815B749D}"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9.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D9FA2DF1-4016-4127-9FAC-30BA62A63BD8}" type="presOf" srcId="{218E51A4-570C-41FD-9351-567920E15F06}" destId="{20982FCA-DC2E-4FF0-B9A8-0BB8BF4CD9D8}" srcOrd="0" destOrd="0" presId="urn:microsoft.com/office/officeart/2005/8/layout/chevronAccent+Icon"/>
    <dgm:cxn modelId="{BEF3815E-6EDE-4215-AE83-64025BBA2680}" type="presOf" srcId="{62240CAB-C571-4605-9D4B-13DF2D5B7688}" destId="{8D0CE849-7B11-48ED-9774-7F95A6F5C55C}" srcOrd="0" destOrd="0" presId="urn:microsoft.com/office/officeart/2005/8/layout/chevronAccent+Icon"/>
    <dgm:cxn modelId="{7FD7F132-3C59-429B-906D-17CBAB508C0B}" type="presParOf" srcId="{20982FCA-DC2E-4FF0-B9A8-0BB8BF4CD9D8}" destId="{123AFDBA-80B8-4236-81E7-9DAE2720C406}" srcOrd="0" destOrd="0" presId="urn:microsoft.com/office/officeart/2005/8/layout/chevronAccent+Icon"/>
    <dgm:cxn modelId="{3E22D72B-FADD-41EB-911E-F78345BC856F}" type="presParOf" srcId="{123AFDBA-80B8-4236-81E7-9DAE2720C406}" destId="{72262AD8-E000-4E45-915A-047CA33ED6C8}" srcOrd="0" destOrd="0" presId="urn:microsoft.com/office/officeart/2005/8/layout/chevronAccent+Icon"/>
    <dgm:cxn modelId="{CB1A6805-4661-4B08-8DF2-F3A9320FAB29}"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DC209F66-728A-4FBE-8205-4E3C63F1D7FA}" type="presOf" srcId="{62240CAB-C571-4605-9D4B-13DF2D5B7688}" destId="{8D0CE849-7B11-48ED-9774-7F95A6F5C55C}"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9AEFAC82-CCBD-428F-9B6D-6EC8A5545EE3}" type="presOf" srcId="{218E51A4-570C-41FD-9351-567920E15F06}" destId="{20982FCA-DC2E-4FF0-B9A8-0BB8BF4CD9D8}" srcOrd="0" destOrd="0" presId="urn:microsoft.com/office/officeart/2005/8/layout/chevronAccent+Icon"/>
    <dgm:cxn modelId="{70BB074A-0183-41DF-8927-C2277D71C5FB}" type="presParOf" srcId="{20982FCA-DC2E-4FF0-B9A8-0BB8BF4CD9D8}" destId="{123AFDBA-80B8-4236-81E7-9DAE2720C406}" srcOrd="0" destOrd="0" presId="urn:microsoft.com/office/officeart/2005/8/layout/chevronAccent+Icon"/>
    <dgm:cxn modelId="{54EDE091-4E08-4622-BBFE-B342B41D0710}" type="presParOf" srcId="{123AFDBA-80B8-4236-81E7-9DAE2720C406}" destId="{72262AD8-E000-4E45-915A-047CA33ED6C8}" srcOrd="0" destOrd="0" presId="urn:microsoft.com/office/officeart/2005/8/layout/chevronAccent+Icon"/>
    <dgm:cxn modelId="{8BF6D9A4-1D38-4730-A14C-126C56B82F70}"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0.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BEE22364-E603-4EF8-B59D-4305C3357DD0}" type="presOf" srcId="{62240CAB-C571-4605-9D4B-13DF2D5B7688}" destId="{8D0CE849-7B11-48ED-9774-7F95A6F5C55C}"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5395C9AB-3C30-4BAA-AE3D-F651415040B1}" type="presOf" srcId="{218E51A4-570C-41FD-9351-567920E15F06}" destId="{20982FCA-DC2E-4FF0-B9A8-0BB8BF4CD9D8}" srcOrd="0" destOrd="0" presId="urn:microsoft.com/office/officeart/2005/8/layout/chevronAccent+Icon"/>
    <dgm:cxn modelId="{36E7CF95-E158-4BB2-934E-9D3326332A3E}" type="presParOf" srcId="{20982FCA-DC2E-4FF0-B9A8-0BB8BF4CD9D8}" destId="{123AFDBA-80B8-4236-81E7-9DAE2720C406}" srcOrd="0" destOrd="0" presId="urn:microsoft.com/office/officeart/2005/8/layout/chevronAccent+Icon"/>
    <dgm:cxn modelId="{5A4D7B8B-317A-4946-81C3-78366113AE82}" type="presParOf" srcId="{123AFDBA-80B8-4236-81E7-9DAE2720C406}" destId="{72262AD8-E000-4E45-915A-047CA33ED6C8}" srcOrd="0" destOrd="0" presId="urn:microsoft.com/office/officeart/2005/8/layout/chevronAccent+Icon"/>
    <dgm:cxn modelId="{C9907385-01E6-470E-ABE3-5A38B39C9F99}"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1.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2.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3.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E23CC76A-08BA-4885-92DF-54BEC7F1C98D}" type="presOf" srcId="{62240CAB-C571-4605-9D4B-13DF2D5B7688}" destId="{8D0CE849-7B11-48ED-9774-7F95A6F5C55C}" srcOrd="0" destOrd="0" presId="urn:microsoft.com/office/officeart/2005/8/layout/chevronAccent+Icon"/>
    <dgm:cxn modelId="{965A06D7-BC7A-449E-82E1-691DC6199018}" type="presOf" srcId="{218E51A4-570C-41FD-9351-567920E15F06}" destId="{20982FCA-DC2E-4FF0-B9A8-0BB8BF4CD9D8}" srcOrd="0" destOrd="0" presId="urn:microsoft.com/office/officeart/2005/8/layout/chevronAccent+Icon"/>
    <dgm:cxn modelId="{CDCB6DE7-AC20-4E67-B5AA-51D2613FAF5B}" type="presParOf" srcId="{20982FCA-DC2E-4FF0-B9A8-0BB8BF4CD9D8}" destId="{123AFDBA-80B8-4236-81E7-9DAE2720C406}" srcOrd="0" destOrd="0" presId="urn:microsoft.com/office/officeart/2005/8/layout/chevronAccent+Icon"/>
    <dgm:cxn modelId="{E78B37DB-B729-4D2E-83BE-D055AB770059}" type="presParOf" srcId="{123AFDBA-80B8-4236-81E7-9DAE2720C406}" destId="{72262AD8-E000-4E45-915A-047CA33ED6C8}" srcOrd="0" destOrd="0" presId="urn:microsoft.com/office/officeart/2005/8/layout/chevronAccent+Icon"/>
    <dgm:cxn modelId="{2B902E63-241C-4D79-A454-1D29BCD094E0}"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4.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E23CC76A-08BA-4885-92DF-54BEC7F1C98D}" type="presOf" srcId="{62240CAB-C571-4605-9D4B-13DF2D5B7688}" destId="{8D0CE849-7B11-48ED-9774-7F95A6F5C55C}" srcOrd="0" destOrd="0" presId="urn:microsoft.com/office/officeart/2005/8/layout/chevronAccent+Icon"/>
    <dgm:cxn modelId="{965A06D7-BC7A-449E-82E1-691DC6199018}" type="presOf" srcId="{218E51A4-570C-41FD-9351-567920E15F06}" destId="{20982FCA-DC2E-4FF0-B9A8-0BB8BF4CD9D8}" srcOrd="0" destOrd="0" presId="urn:microsoft.com/office/officeart/2005/8/layout/chevronAccent+Icon"/>
    <dgm:cxn modelId="{CDCB6DE7-AC20-4E67-B5AA-51D2613FAF5B}" type="presParOf" srcId="{20982FCA-DC2E-4FF0-B9A8-0BB8BF4CD9D8}" destId="{123AFDBA-80B8-4236-81E7-9DAE2720C406}" srcOrd="0" destOrd="0" presId="urn:microsoft.com/office/officeart/2005/8/layout/chevronAccent+Icon"/>
    <dgm:cxn modelId="{E78B37DB-B729-4D2E-83BE-D055AB770059}" type="presParOf" srcId="{123AFDBA-80B8-4236-81E7-9DAE2720C406}" destId="{72262AD8-E000-4E45-915A-047CA33ED6C8}" srcOrd="0" destOrd="0" presId="urn:microsoft.com/office/officeart/2005/8/layout/chevronAccent+Icon"/>
    <dgm:cxn modelId="{2B902E63-241C-4D79-A454-1D29BCD094E0}"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5.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6.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1AC59153-9505-47D6-8EEB-FD2BE3B9B772}" type="presOf" srcId="{218E51A4-570C-41FD-9351-567920E15F06}" destId="{20982FCA-DC2E-4FF0-B9A8-0BB8BF4CD9D8}" srcOrd="0" destOrd="0" presId="urn:microsoft.com/office/officeart/2005/8/layout/chevronAccent+Icon"/>
    <dgm:cxn modelId="{4BB5E6A8-7808-451A-9DD1-67C3B553C347}" type="presOf" srcId="{62240CAB-C571-4605-9D4B-13DF2D5B7688}" destId="{8D0CE849-7B11-48ED-9774-7F95A6F5C55C}" srcOrd="0" destOrd="0" presId="urn:microsoft.com/office/officeart/2005/8/layout/chevronAccent+Icon"/>
    <dgm:cxn modelId="{D129B973-CA24-47B9-B641-617BAB0B53D5}" type="presParOf" srcId="{20982FCA-DC2E-4FF0-B9A8-0BB8BF4CD9D8}" destId="{123AFDBA-80B8-4236-81E7-9DAE2720C406}" srcOrd="0" destOrd="0" presId="urn:microsoft.com/office/officeart/2005/8/layout/chevronAccent+Icon"/>
    <dgm:cxn modelId="{F9C3840A-05B1-485F-A8F3-C123D73C80CB}" type="presParOf" srcId="{123AFDBA-80B8-4236-81E7-9DAE2720C406}" destId="{72262AD8-E000-4E45-915A-047CA33ED6C8}" srcOrd="0" destOrd="0" presId="urn:microsoft.com/office/officeart/2005/8/layout/chevronAccent+Icon"/>
    <dgm:cxn modelId="{6A82E8CD-BD32-4726-9518-309B6667BC27}"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7.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3DFF34F7-E2FB-4806-8B08-C69A60465B05}" type="presOf" srcId="{62240CAB-C571-4605-9D4B-13DF2D5B7688}" destId="{8D0CE849-7B11-48ED-9774-7F95A6F5C55C}" srcOrd="0" destOrd="0" presId="urn:microsoft.com/office/officeart/2005/8/layout/chevronAccent+Icon"/>
    <dgm:cxn modelId="{B0CC8E80-89A1-439D-A91A-529B6A4C2489}" type="presOf" srcId="{218E51A4-570C-41FD-9351-567920E15F06}" destId="{20982FCA-DC2E-4FF0-B9A8-0BB8BF4CD9D8}" srcOrd="0" destOrd="0" presId="urn:microsoft.com/office/officeart/2005/8/layout/chevronAccent+Icon"/>
    <dgm:cxn modelId="{FDC425EA-6C9A-46A0-834E-21BF229A15E9}" type="presParOf" srcId="{20982FCA-DC2E-4FF0-B9A8-0BB8BF4CD9D8}" destId="{123AFDBA-80B8-4236-81E7-9DAE2720C406}" srcOrd="0" destOrd="0" presId="urn:microsoft.com/office/officeart/2005/8/layout/chevronAccent+Icon"/>
    <dgm:cxn modelId="{94AAF964-235D-4FC7-997E-FF976C30BDCC}" type="presParOf" srcId="{123AFDBA-80B8-4236-81E7-9DAE2720C406}" destId="{72262AD8-E000-4E45-915A-047CA33ED6C8}" srcOrd="0" destOrd="0" presId="urn:microsoft.com/office/officeart/2005/8/layout/chevronAccent+Icon"/>
    <dgm:cxn modelId="{88ACE764-BC14-4286-97AF-5038C0B2C0DA}"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8.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FC9CAD05-7318-4A43-A891-064F2EE2FCF4}" type="presOf" srcId="{62240CAB-C571-4605-9D4B-13DF2D5B7688}" destId="{8D0CE849-7B11-48ED-9774-7F95A6F5C55C}" srcOrd="0" destOrd="0" presId="urn:microsoft.com/office/officeart/2005/8/layout/chevronAccent+Icon"/>
    <dgm:cxn modelId="{F49BD8DE-5BD0-4A5E-9C85-EE428627B8DF}" type="presOf" srcId="{218E51A4-570C-41FD-9351-567920E15F06}" destId="{20982FCA-DC2E-4FF0-B9A8-0BB8BF4CD9D8}" srcOrd="0" destOrd="0" presId="urn:microsoft.com/office/officeart/2005/8/layout/chevronAccent+Icon"/>
    <dgm:cxn modelId="{7FBDE853-C337-4D93-B7E0-266C7E136062}" type="presParOf" srcId="{20982FCA-DC2E-4FF0-B9A8-0BB8BF4CD9D8}" destId="{123AFDBA-80B8-4236-81E7-9DAE2720C406}" srcOrd="0" destOrd="0" presId="urn:microsoft.com/office/officeart/2005/8/layout/chevronAccent+Icon"/>
    <dgm:cxn modelId="{F7B0501D-3CB8-4754-9FCE-69C64FE89073}" type="presParOf" srcId="{123AFDBA-80B8-4236-81E7-9DAE2720C406}" destId="{72262AD8-E000-4E45-915A-047CA33ED6C8}" srcOrd="0" destOrd="0" presId="urn:microsoft.com/office/officeart/2005/8/layout/chevronAccent+Icon"/>
    <dgm:cxn modelId="{78353E55-75C8-4D1F-86A6-2CCEDF3CB1B9}"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9.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698FD2F7-3DBC-4670-A3F5-43F50FF00E04}" type="presOf" srcId="{218E51A4-570C-41FD-9351-567920E15F06}" destId="{20982FCA-DC2E-4FF0-B9A8-0BB8BF4CD9D8}" srcOrd="0" destOrd="0" presId="urn:microsoft.com/office/officeart/2005/8/layout/chevronAccent+Icon"/>
    <dgm:cxn modelId="{31142156-0232-4AD3-8ED6-5759E55FDE89}" type="presOf" srcId="{62240CAB-C571-4605-9D4B-13DF2D5B7688}" destId="{8D0CE849-7B11-48ED-9774-7F95A6F5C55C}" srcOrd="0" destOrd="0" presId="urn:microsoft.com/office/officeart/2005/8/layout/chevronAccent+Icon"/>
    <dgm:cxn modelId="{48846B93-E047-45EC-BD01-CBF1035CBF79}" type="presParOf" srcId="{20982FCA-DC2E-4FF0-B9A8-0BB8BF4CD9D8}" destId="{123AFDBA-80B8-4236-81E7-9DAE2720C406}" srcOrd="0" destOrd="0" presId="urn:microsoft.com/office/officeart/2005/8/layout/chevronAccent+Icon"/>
    <dgm:cxn modelId="{2DBBA1F7-D06E-465C-B3E0-E10710899EED}" type="presParOf" srcId="{123AFDBA-80B8-4236-81E7-9DAE2720C406}" destId="{72262AD8-E000-4E45-915A-047CA33ED6C8}" srcOrd="0" destOrd="0" presId="urn:microsoft.com/office/officeart/2005/8/layout/chevronAccent+Icon"/>
    <dgm:cxn modelId="{24C47388-E38A-40B3-A864-CFD71F8DE95B}"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D5B41F4-DFCD-49FB-A816-384DBDC88EEE}" type="doc">
      <dgm:prSet loTypeId="urn:microsoft.com/office/officeart/2005/8/layout/gear1" loCatId="cycle" qsTypeId="urn:microsoft.com/office/officeart/2005/8/quickstyle/simple1" qsCatId="simple" csTypeId="urn:microsoft.com/office/officeart/2005/8/colors/accent1_2" csCatId="accent1" phldr="1"/>
      <dgm:spPr/>
    </dgm:pt>
    <dgm:pt modelId="{D066C401-7A7E-4DF4-A429-339FEDA22002}">
      <dgm:prSet phldrT="[Text]"/>
      <dgm:spPr/>
      <dgm:t>
        <a:bodyPr/>
        <a:lstStyle/>
        <a:p>
          <a:r>
            <a:rPr lang="en-US" dirty="0"/>
            <a:t>Preparation tasks for next semester</a:t>
          </a:r>
        </a:p>
      </dgm:t>
    </dgm:pt>
    <dgm:pt modelId="{1B63B0DE-035A-436B-8B50-C15440A0A0D7}" type="parTrans" cxnId="{D91C9B3D-7752-4AFE-B4E0-56F542FCDD39}">
      <dgm:prSet/>
      <dgm:spPr/>
      <dgm:t>
        <a:bodyPr/>
        <a:lstStyle/>
        <a:p>
          <a:endParaRPr lang="en-US"/>
        </a:p>
      </dgm:t>
    </dgm:pt>
    <dgm:pt modelId="{065335A8-D562-4496-A10C-948A3C0C0A70}" type="sibTrans" cxnId="{D91C9B3D-7752-4AFE-B4E0-56F542FCDD39}">
      <dgm:prSet/>
      <dgm:spPr/>
      <dgm:t>
        <a:bodyPr/>
        <a:lstStyle/>
        <a:p>
          <a:endParaRPr lang="en-US"/>
        </a:p>
      </dgm:t>
    </dgm:pt>
    <dgm:pt modelId="{7BE6735B-0C4F-4FA2-ACE4-3835A889476A}">
      <dgm:prSet phldrT="[Text]"/>
      <dgm:spPr/>
      <dgm:t>
        <a:bodyPr/>
        <a:lstStyle/>
        <a:p>
          <a:r>
            <a:rPr lang="en-US" dirty="0"/>
            <a:t>Make statistic report</a:t>
          </a:r>
        </a:p>
      </dgm:t>
    </dgm:pt>
    <dgm:pt modelId="{BE8ECEFE-AE3B-4AB7-B7A5-C9104ECC1431}" type="parTrans" cxnId="{BD7BFB65-DD34-485B-9F1D-F0537C3AEA81}">
      <dgm:prSet/>
      <dgm:spPr/>
      <dgm:t>
        <a:bodyPr/>
        <a:lstStyle/>
        <a:p>
          <a:endParaRPr lang="en-US"/>
        </a:p>
      </dgm:t>
    </dgm:pt>
    <dgm:pt modelId="{38A28B71-DE75-4DDD-8A9E-92E897F85750}" type="sibTrans" cxnId="{BD7BFB65-DD34-485B-9F1D-F0537C3AEA81}">
      <dgm:prSet/>
      <dgm:spPr/>
      <dgm:t>
        <a:bodyPr/>
        <a:lstStyle/>
        <a:p>
          <a:endParaRPr lang="en-US"/>
        </a:p>
      </dgm:t>
    </dgm:pt>
    <dgm:pt modelId="{380A11E2-9D92-495E-BC79-938170D1BFFE}">
      <dgm:prSet phldrT="[Text]"/>
      <dgm:spPr/>
      <dgm:t>
        <a:bodyPr/>
        <a:lstStyle/>
        <a:p>
          <a:r>
            <a:rPr lang="en-US" dirty="0"/>
            <a:t>Completion on period</a:t>
          </a:r>
        </a:p>
      </dgm:t>
    </dgm:pt>
    <dgm:pt modelId="{4A594648-9745-4A8A-A9F1-C197776BB841}" type="parTrans" cxnId="{EF59902E-65E3-4475-8DFB-AFCE2199006B}">
      <dgm:prSet/>
      <dgm:spPr/>
      <dgm:t>
        <a:bodyPr/>
        <a:lstStyle/>
        <a:p>
          <a:endParaRPr lang="en-US"/>
        </a:p>
      </dgm:t>
    </dgm:pt>
    <dgm:pt modelId="{96E7E524-C168-4DB9-8AFD-5000437132CC}" type="sibTrans" cxnId="{EF59902E-65E3-4475-8DFB-AFCE2199006B}">
      <dgm:prSet/>
      <dgm:spPr/>
      <dgm:t>
        <a:bodyPr/>
        <a:lstStyle/>
        <a:p>
          <a:endParaRPr lang="en-US"/>
        </a:p>
      </dgm:t>
    </dgm:pt>
    <dgm:pt modelId="{5CE29943-FB26-4FB0-A07E-7118C7BCB3CB}" type="pres">
      <dgm:prSet presAssocID="{BD5B41F4-DFCD-49FB-A816-384DBDC88EEE}" presName="composite" presStyleCnt="0">
        <dgm:presLayoutVars>
          <dgm:chMax val="3"/>
          <dgm:animLvl val="lvl"/>
          <dgm:resizeHandles val="exact"/>
        </dgm:presLayoutVars>
      </dgm:prSet>
      <dgm:spPr/>
    </dgm:pt>
    <dgm:pt modelId="{91702EC7-4D20-4BE0-BBE6-A9D55260085A}" type="pres">
      <dgm:prSet presAssocID="{D066C401-7A7E-4DF4-A429-339FEDA22002}" presName="gear1" presStyleLbl="node1" presStyleIdx="0" presStyleCnt="3">
        <dgm:presLayoutVars>
          <dgm:chMax val="1"/>
          <dgm:bulletEnabled val="1"/>
        </dgm:presLayoutVars>
      </dgm:prSet>
      <dgm:spPr/>
      <dgm:t>
        <a:bodyPr/>
        <a:lstStyle/>
        <a:p>
          <a:endParaRPr lang="en-US"/>
        </a:p>
      </dgm:t>
    </dgm:pt>
    <dgm:pt modelId="{6FC02C29-B958-42DB-A8D3-3236B2F254DD}" type="pres">
      <dgm:prSet presAssocID="{D066C401-7A7E-4DF4-A429-339FEDA22002}" presName="gear1srcNode" presStyleLbl="node1" presStyleIdx="0" presStyleCnt="3"/>
      <dgm:spPr/>
      <dgm:t>
        <a:bodyPr/>
        <a:lstStyle/>
        <a:p>
          <a:endParaRPr lang="en-US"/>
        </a:p>
      </dgm:t>
    </dgm:pt>
    <dgm:pt modelId="{84A16A7A-C9E4-41F6-B99C-ED35B6F96545}" type="pres">
      <dgm:prSet presAssocID="{D066C401-7A7E-4DF4-A429-339FEDA22002}" presName="gear1dstNode" presStyleLbl="node1" presStyleIdx="0" presStyleCnt="3"/>
      <dgm:spPr/>
      <dgm:t>
        <a:bodyPr/>
        <a:lstStyle/>
        <a:p>
          <a:endParaRPr lang="en-US"/>
        </a:p>
      </dgm:t>
    </dgm:pt>
    <dgm:pt modelId="{F288E2E3-2987-423C-860E-5E668CABF2AF}" type="pres">
      <dgm:prSet presAssocID="{7BE6735B-0C4F-4FA2-ACE4-3835A889476A}" presName="gear2" presStyleLbl="node1" presStyleIdx="1" presStyleCnt="3">
        <dgm:presLayoutVars>
          <dgm:chMax val="1"/>
          <dgm:bulletEnabled val="1"/>
        </dgm:presLayoutVars>
      </dgm:prSet>
      <dgm:spPr/>
      <dgm:t>
        <a:bodyPr/>
        <a:lstStyle/>
        <a:p>
          <a:endParaRPr lang="en-US"/>
        </a:p>
      </dgm:t>
    </dgm:pt>
    <dgm:pt modelId="{C8DB08EC-2676-40BD-B027-19A641712B75}" type="pres">
      <dgm:prSet presAssocID="{7BE6735B-0C4F-4FA2-ACE4-3835A889476A}" presName="gear2srcNode" presStyleLbl="node1" presStyleIdx="1" presStyleCnt="3"/>
      <dgm:spPr/>
      <dgm:t>
        <a:bodyPr/>
        <a:lstStyle/>
        <a:p>
          <a:endParaRPr lang="en-US"/>
        </a:p>
      </dgm:t>
    </dgm:pt>
    <dgm:pt modelId="{32B562CA-02A3-4E72-AD8C-5CF45FEDBB9F}" type="pres">
      <dgm:prSet presAssocID="{7BE6735B-0C4F-4FA2-ACE4-3835A889476A}" presName="gear2dstNode" presStyleLbl="node1" presStyleIdx="1" presStyleCnt="3"/>
      <dgm:spPr/>
      <dgm:t>
        <a:bodyPr/>
        <a:lstStyle/>
        <a:p>
          <a:endParaRPr lang="en-US"/>
        </a:p>
      </dgm:t>
    </dgm:pt>
    <dgm:pt modelId="{28CF877D-7F07-4953-A2F3-441491BD9B6A}" type="pres">
      <dgm:prSet presAssocID="{380A11E2-9D92-495E-BC79-938170D1BFFE}" presName="gear3" presStyleLbl="node1" presStyleIdx="2" presStyleCnt="3"/>
      <dgm:spPr/>
      <dgm:t>
        <a:bodyPr/>
        <a:lstStyle/>
        <a:p>
          <a:endParaRPr lang="en-US"/>
        </a:p>
      </dgm:t>
    </dgm:pt>
    <dgm:pt modelId="{3A0BA3B5-2C4E-4B52-B25F-85B228BA6F18}" type="pres">
      <dgm:prSet presAssocID="{380A11E2-9D92-495E-BC79-938170D1BFFE}" presName="gear3tx" presStyleLbl="node1" presStyleIdx="2" presStyleCnt="3">
        <dgm:presLayoutVars>
          <dgm:chMax val="1"/>
          <dgm:bulletEnabled val="1"/>
        </dgm:presLayoutVars>
      </dgm:prSet>
      <dgm:spPr/>
      <dgm:t>
        <a:bodyPr/>
        <a:lstStyle/>
        <a:p>
          <a:endParaRPr lang="en-US"/>
        </a:p>
      </dgm:t>
    </dgm:pt>
    <dgm:pt modelId="{5BC37650-A39B-4E66-BE78-24CD7FC2FA0C}" type="pres">
      <dgm:prSet presAssocID="{380A11E2-9D92-495E-BC79-938170D1BFFE}" presName="gear3srcNode" presStyleLbl="node1" presStyleIdx="2" presStyleCnt="3"/>
      <dgm:spPr/>
      <dgm:t>
        <a:bodyPr/>
        <a:lstStyle/>
        <a:p>
          <a:endParaRPr lang="en-US"/>
        </a:p>
      </dgm:t>
    </dgm:pt>
    <dgm:pt modelId="{0D453545-12B3-474F-9CBC-F6AECD4D8C81}" type="pres">
      <dgm:prSet presAssocID="{380A11E2-9D92-495E-BC79-938170D1BFFE}" presName="gear3dstNode" presStyleLbl="node1" presStyleIdx="2" presStyleCnt="3"/>
      <dgm:spPr/>
      <dgm:t>
        <a:bodyPr/>
        <a:lstStyle/>
        <a:p>
          <a:endParaRPr lang="en-US"/>
        </a:p>
      </dgm:t>
    </dgm:pt>
    <dgm:pt modelId="{93B1AAC3-AF19-497E-8148-03EEA4C5C0FE}" type="pres">
      <dgm:prSet presAssocID="{065335A8-D562-4496-A10C-948A3C0C0A70}" presName="connector1" presStyleLbl="sibTrans2D1" presStyleIdx="0" presStyleCnt="3"/>
      <dgm:spPr/>
      <dgm:t>
        <a:bodyPr/>
        <a:lstStyle/>
        <a:p>
          <a:endParaRPr lang="en-US"/>
        </a:p>
      </dgm:t>
    </dgm:pt>
    <dgm:pt modelId="{845D1862-B8F5-46D4-8298-E65181CBF782}" type="pres">
      <dgm:prSet presAssocID="{38A28B71-DE75-4DDD-8A9E-92E897F85750}" presName="connector2" presStyleLbl="sibTrans2D1" presStyleIdx="1" presStyleCnt="3"/>
      <dgm:spPr/>
      <dgm:t>
        <a:bodyPr/>
        <a:lstStyle/>
        <a:p>
          <a:endParaRPr lang="en-US"/>
        </a:p>
      </dgm:t>
    </dgm:pt>
    <dgm:pt modelId="{C702EC5D-EA8B-42FE-8A61-0E1BC77996CC}" type="pres">
      <dgm:prSet presAssocID="{96E7E524-C168-4DB9-8AFD-5000437132CC}" presName="connector3" presStyleLbl="sibTrans2D1" presStyleIdx="2" presStyleCnt="3"/>
      <dgm:spPr/>
      <dgm:t>
        <a:bodyPr/>
        <a:lstStyle/>
        <a:p>
          <a:endParaRPr lang="en-US"/>
        </a:p>
      </dgm:t>
    </dgm:pt>
  </dgm:ptLst>
  <dgm:cxnLst>
    <dgm:cxn modelId="{ADD27CF9-3738-421E-B497-92EBFE54B115}" type="presOf" srcId="{38A28B71-DE75-4DDD-8A9E-92E897F85750}" destId="{845D1862-B8F5-46D4-8298-E65181CBF782}" srcOrd="0" destOrd="0" presId="urn:microsoft.com/office/officeart/2005/8/layout/gear1"/>
    <dgm:cxn modelId="{910423E4-F906-429F-83F3-DA6772EDD9FE}" type="presOf" srcId="{D066C401-7A7E-4DF4-A429-339FEDA22002}" destId="{91702EC7-4D20-4BE0-BBE6-A9D55260085A}" srcOrd="0" destOrd="0" presId="urn:microsoft.com/office/officeart/2005/8/layout/gear1"/>
    <dgm:cxn modelId="{EF59902E-65E3-4475-8DFB-AFCE2199006B}" srcId="{BD5B41F4-DFCD-49FB-A816-384DBDC88EEE}" destId="{380A11E2-9D92-495E-BC79-938170D1BFFE}" srcOrd="2" destOrd="0" parTransId="{4A594648-9745-4A8A-A9F1-C197776BB841}" sibTransId="{96E7E524-C168-4DB9-8AFD-5000437132CC}"/>
    <dgm:cxn modelId="{6BAFA5EA-9312-45FF-A409-1E16A95A9139}" type="presOf" srcId="{BD5B41F4-DFCD-49FB-A816-384DBDC88EEE}" destId="{5CE29943-FB26-4FB0-A07E-7118C7BCB3CB}" srcOrd="0" destOrd="0" presId="urn:microsoft.com/office/officeart/2005/8/layout/gear1"/>
    <dgm:cxn modelId="{F40FDA4A-DC2C-4257-8E90-80BDB46F574C}" type="presOf" srcId="{7BE6735B-0C4F-4FA2-ACE4-3835A889476A}" destId="{C8DB08EC-2676-40BD-B027-19A641712B75}" srcOrd="1" destOrd="0" presId="urn:microsoft.com/office/officeart/2005/8/layout/gear1"/>
    <dgm:cxn modelId="{035E95DB-8182-4564-9D4F-E30893E1E3C3}" type="presOf" srcId="{96E7E524-C168-4DB9-8AFD-5000437132CC}" destId="{C702EC5D-EA8B-42FE-8A61-0E1BC77996CC}" srcOrd="0" destOrd="0" presId="urn:microsoft.com/office/officeart/2005/8/layout/gear1"/>
    <dgm:cxn modelId="{B17111D6-F76E-4021-894F-89E0B509DE93}" type="presOf" srcId="{7BE6735B-0C4F-4FA2-ACE4-3835A889476A}" destId="{32B562CA-02A3-4E72-AD8C-5CF45FEDBB9F}" srcOrd="2" destOrd="0" presId="urn:microsoft.com/office/officeart/2005/8/layout/gear1"/>
    <dgm:cxn modelId="{1E1EECDC-6320-4E08-9DCC-9444A1A479EE}" type="presOf" srcId="{380A11E2-9D92-495E-BC79-938170D1BFFE}" destId="{28CF877D-7F07-4953-A2F3-441491BD9B6A}" srcOrd="0" destOrd="0" presId="urn:microsoft.com/office/officeart/2005/8/layout/gear1"/>
    <dgm:cxn modelId="{FC329194-0F85-4580-B611-62711D47828C}" type="presOf" srcId="{065335A8-D562-4496-A10C-948A3C0C0A70}" destId="{93B1AAC3-AF19-497E-8148-03EEA4C5C0FE}" srcOrd="0" destOrd="0" presId="urn:microsoft.com/office/officeart/2005/8/layout/gear1"/>
    <dgm:cxn modelId="{CD612D88-EE31-4DBA-8897-CCD20F57FB8D}" type="presOf" srcId="{D066C401-7A7E-4DF4-A429-339FEDA22002}" destId="{6FC02C29-B958-42DB-A8D3-3236B2F254DD}" srcOrd="1" destOrd="0" presId="urn:microsoft.com/office/officeart/2005/8/layout/gear1"/>
    <dgm:cxn modelId="{35BE5D65-F6E1-410E-9933-B716E93E928E}" type="presOf" srcId="{380A11E2-9D92-495E-BC79-938170D1BFFE}" destId="{3A0BA3B5-2C4E-4B52-B25F-85B228BA6F18}" srcOrd="1" destOrd="0" presId="urn:microsoft.com/office/officeart/2005/8/layout/gear1"/>
    <dgm:cxn modelId="{BD7BFB65-DD34-485B-9F1D-F0537C3AEA81}" srcId="{BD5B41F4-DFCD-49FB-A816-384DBDC88EEE}" destId="{7BE6735B-0C4F-4FA2-ACE4-3835A889476A}" srcOrd="1" destOrd="0" parTransId="{BE8ECEFE-AE3B-4AB7-B7A5-C9104ECC1431}" sibTransId="{38A28B71-DE75-4DDD-8A9E-92E897F85750}"/>
    <dgm:cxn modelId="{21CEAB60-D04A-47B3-981F-C84BAD4F4105}" type="presOf" srcId="{380A11E2-9D92-495E-BC79-938170D1BFFE}" destId="{5BC37650-A39B-4E66-BE78-24CD7FC2FA0C}" srcOrd="2" destOrd="0" presId="urn:microsoft.com/office/officeart/2005/8/layout/gear1"/>
    <dgm:cxn modelId="{D91C9B3D-7752-4AFE-B4E0-56F542FCDD39}" srcId="{BD5B41F4-DFCD-49FB-A816-384DBDC88EEE}" destId="{D066C401-7A7E-4DF4-A429-339FEDA22002}" srcOrd="0" destOrd="0" parTransId="{1B63B0DE-035A-436B-8B50-C15440A0A0D7}" sibTransId="{065335A8-D562-4496-A10C-948A3C0C0A70}"/>
    <dgm:cxn modelId="{BABE4D9F-CA35-4175-AF13-95D505C545E4}" type="presOf" srcId="{380A11E2-9D92-495E-BC79-938170D1BFFE}" destId="{0D453545-12B3-474F-9CBC-F6AECD4D8C81}" srcOrd="3" destOrd="0" presId="urn:microsoft.com/office/officeart/2005/8/layout/gear1"/>
    <dgm:cxn modelId="{03F45A1F-2D05-4B51-9F8A-7ECC7E58148A}" type="presOf" srcId="{D066C401-7A7E-4DF4-A429-339FEDA22002}" destId="{84A16A7A-C9E4-41F6-B99C-ED35B6F96545}" srcOrd="2" destOrd="0" presId="urn:microsoft.com/office/officeart/2005/8/layout/gear1"/>
    <dgm:cxn modelId="{A07168C3-134C-4470-BD9F-48542EF6DED8}" type="presOf" srcId="{7BE6735B-0C4F-4FA2-ACE4-3835A889476A}" destId="{F288E2E3-2987-423C-860E-5E668CABF2AF}" srcOrd="0" destOrd="0" presId="urn:microsoft.com/office/officeart/2005/8/layout/gear1"/>
    <dgm:cxn modelId="{692EEF07-0AD1-452A-A044-0632FC21C66A}" type="presParOf" srcId="{5CE29943-FB26-4FB0-A07E-7118C7BCB3CB}" destId="{91702EC7-4D20-4BE0-BBE6-A9D55260085A}" srcOrd="0" destOrd="0" presId="urn:microsoft.com/office/officeart/2005/8/layout/gear1"/>
    <dgm:cxn modelId="{46FECECD-80AD-4422-8111-9C3DD0CCD760}" type="presParOf" srcId="{5CE29943-FB26-4FB0-A07E-7118C7BCB3CB}" destId="{6FC02C29-B958-42DB-A8D3-3236B2F254DD}" srcOrd="1" destOrd="0" presId="urn:microsoft.com/office/officeart/2005/8/layout/gear1"/>
    <dgm:cxn modelId="{530FFA91-8EAA-4093-A116-547C23EBE7CF}" type="presParOf" srcId="{5CE29943-FB26-4FB0-A07E-7118C7BCB3CB}" destId="{84A16A7A-C9E4-41F6-B99C-ED35B6F96545}" srcOrd="2" destOrd="0" presId="urn:microsoft.com/office/officeart/2005/8/layout/gear1"/>
    <dgm:cxn modelId="{D776E722-93B5-426A-B7F4-1C81765D95CF}" type="presParOf" srcId="{5CE29943-FB26-4FB0-A07E-7118C7BCB3CB}" destId="{F288E2E3-2987-423C-860E-5E668CABF2AF}" srcOrd="3" destOrd="0" presId="urn:microsoft.com/office/officeart/2005/8/layout/gear1"/>
    <dgm:cxn modelId="{2E10FC1F-4774-411A-B6D3-504EFE19197A}" type="presParOf" srcId="{5CE29943-FB26-4FB0-A07E-7118C7BCB3CB}" destId="{C8DB08EC-2676-40BD-B027-19A641712B75}" srcOrd="4" destOrd="0" presId="urn:microsoft.com/office/officeart/2005/8/layout/gear1"/>
    <dgm:cxn modelId="{EDC31297-5221-44D7-A0F7-01F680FABD2C}" type="presParOf" srcId="{5CE29943-FB26-4FB0-A07E-7118C7BCB3CB}" destId="{32B562CA-02A3-4E72-AD8C-5CF45FEDBB9F}" srcOrd="5" destOrd="0" presId="urn:microsoft.com/office/officeart/2005/8/layout/gear1"/>
    <dgm:cxn modelId="{2557E2AD-7C01-4DA0-9240-74B0A63B0CD9}" type="presParOf" srcId="{5CE29943-FB26-4FB0-A07E-7118C7BCB3CB}" destId="{28CF877D-7F07-4953-A2F3-441491BD9B6A}" srcOrd="6" destOrd="0" presId="urn:microsoft.com/office/officeart/2005/8/layout/gear1"/>
    <dgm:cxn modelId="{FA0A531A-4BE3-4BFE-BA7F-81EE3E47CF2F}" type="presParOf" srcId="{5CE29943-FB26-4FB0-A07E-7118C7BCB3CB}" destId="{3A0BA3B5-2C4E-4B52-B25F-85B228BA6F18}" srcOrd="7" destOrd="0" presId="urn:microsoft.com/office/officeart/2005/8/layout/gear1"/>
    <dgm:cxn modelId="{DEE0401E-EDDE-41F3-ADD8-BFA532E141E8}" type="presParOf" srcId="{5CE29943-FB26-4FB0-A07E-7118C7BCB3CB}" destId="{5BC37650-A39B-4E66-BE78-24CD7FC2FA0C}" srcOrd="8" destOrd="0" presId="urn:microsoft.com/office/officeart/2005/8/layout/gear1"/>
    <dgm:cxn modelId="{637F8B69-2D6A-4824-AD3F-CB48081F0E4D}" type="presParOf" srcId="{5CE29943-FB26-4FB0-A07E-7118C7BCB3CB}" destId="{0D453545-12B3-474F-9CBC-F6AECD4D8C81}" srcOrd="9" destOrd="0" presId="urn:microsoft.com/office/officeart/2005/8/layout/gear1"/>
    <dgm:cxn modelId="{7CD099F5-C7E6-437E-90E5-1098476006CE}" type="presParOf" srcId="{5CE29943-FB26-4FB0-A07E-7118C7BCB3CB}" destId="{93B1AAC3-AF19-497E-8148-03EEA4C5C0FE}" srcOrd="10" destOrd="0" presId="urn:microsoft.com/office/officeart/2005/8/layout/gear1"/>
    <dgm:cxn modelId="{E886B438-EA9A-4138-BB83-F68FA128CFF3}" type="presParOf" srcId="{5CE29943-FB26-4FB0-A07E-7118C7BCB3CB}" destId="{845D1862-B8F5-46D4-8298-E65181CBF782}" srcOrd="11" destOrd="0" presId="urn:microsoft.com/office/officeart/2005/8/layout/gear1"/>
    <dgm:cxn modelId="{ADA1C3C4-1CEE-4241-992D-B5BC3D440DE8}" type="presParOf" srcId="{5CE29943-FB26-4FB0-A07E-7118C7BCB3CB}" destId="{C702EC5D-EA8B-42FE-8A61-0E1BC77996CC}" srcOrd="12" destOrd="0" presId="urn:microsoft.com/office/officeart/2005/8/layout/gear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60.xml><?xml version="1.0" encoding="utf-8"?>
<dgm:dataModel xmlns:dgm="http://schemas.openxmlformats.org/drawingml/2006/diagram" xmlns:a="http://schemas.openxmlformats.org/drawingml/2006/main">
  <dgm:ptLst>
    <dgm:pt modelId="{6EB7A7B9-275B-4B65-A4FE-F38F91B5543C}" type="doc">
      <dgm:prSet loTypeId="urn:microsoft.com/office/officeart/2005/8/layout/arrow4" loCatId="relationship" qsTypeId="urn:microsoft.com/office/officeart/2005/8/quickstyle/simple1" qsCatId="simple" csTypeId="urn:microsoft.com/office/officeart/2005/8/colors/accent1_2" csCatId="accent1" phldr="1"/>
      <dgm:spPr/>
      <dgm:t>
        <a:bodyPr/>
        <a:lstStyle/>
        <a:p>
          <a:endParaRPr lang="en-US"/>
        </a:p>
      </dgm:t>
    </dgm:pt>
    <dgm:pt modelId="{83D795CB-DB9C-4A03-9C63-B04FB71E23B2}">
      <dgm:prSet phldrT="[Text]" custT="1"/>
      <dgm:spPr/>
      <dgm:t>
        <a:bodyPr/>
        <a:lstStyle/>
        <a:p>
          <a:r>
            <a:rPr lang="en-US" sz="2000" dirty="0">
              <a:latin typeface="Cambria" panose="02040503050406030204" pitchFamily="18" charset="0"/>
            </a:rPr>
            <a:t>The Pros</a:t>
          </a:r>
        </a:p>
      </dgm:t>
    </dgm:pt>
    <dgm:pt modelId="{B2ED1733-F4AC-4105-854D-12C2FA1B154F}" type="parTrans" cxnId="{81BC8482-F19A-478D-91E8-B67EC50B53EB}">
      <dgm:prSet/>
      <dgm:spPr/>
      <dgm:t>
        <a:bodyPr/>
        <a:lstStyle/>
        <a:p>
          <a:endParaRPr lang="en-US"/>
        </a:p>
      </dgm:t>
    </dgm:pt>
    <dgm:pt modelId="{E67B2F8F-4870-4D61-A6EC-D656290C1682}" type="sibTrans" cxnId="{81BC8482-F19A-478D-91E8-B67EC50B53EB}">
      <dgm:prSet/>
      <dgm:spPr/>
      <dgm:t>
        <a:bodyPr/>
        <a:lstStyle/>
        <a:p>
          <a:endParaRPr lang="en-US"/>
        </a:p>
      </dgm:t>
    </dgm:pt>
    <dgm:pt modelId="{72A954C3-2E3C-4FE7-80E7-6B01F8163DFB}">
      <dgm:prSet phldrT="[Text]" custT="1"/>
      <dgm:spPr/>
      <dgm:t>
        <a:bodyPr/>
        <a:lstStyle/>
        <a:p>
          <a:r>
            <a:rPr lang="en-US" sz="2000" dirty="0">
              <a:latin typeface="Cambria" panose="02040503050406030204" pitchFamily="18" charset="0"/>
            </a:rPr>
            <a:t>The Cons</a:t>
          </a:r>
        </a:p>
      </dgm:t>
    </dgm:pt>
    <dgm:pt modelId="{1AB72410-26D6-41CC-8EE7-37B9405FF241}" type="parTrans" cxnId="{B1119EEC-9ED2-48B7-9B31-014EB8C66701}">
      <dgm:prSet/>
      <dgm:spPr/>
      <dgm:t>
        <a:bodyPr/>
        <a:lstStyle/>
        <a:p>
          <a:endParaRPr lang="en-US"/>
        </a:p>
      </dgm:t>
    </dgm:pt>
    <dgm:pt modelId="{2D353571-8317-4BAE-927D-D99A2015A9C7}" type="sibTrans" cxnId="{B1119EEC-9ED2-48B7-9B31-014EB8C66701}">
      <dgm:prSet/>
      <dgm:spPr/>
      <dgm:t>
        <a:bodyPr/>
        <a:lstStyle/>
        <a:p>
          <a:endParaRPr lang="en-US"/>
        </a:p>
      </dgm:t>
    </dgm:pt>
    <dgm:pt modelId="{883414F8-B026-422D-8FFF-DF0E6B9F3EBE}">
      <dgm:prSet phldrT="[Text]" custT="1"/>
      <dgm:spPr/>
      <dgm:t>
        <a:bodyPr/>
        <a:lstStyle/>
        <a:p>
          <a:r>
            <a:rPr lang="en-US" sz="2000" dirty="0">
              <a:latin typeface="Cambria" panose="02040503050406030204" pitchFamily="18" charset="0"/>
            </a:rPr>
            <a:t>Make reports for pass data</a:t>
          </a:r>
        </a:p>
      </dgm:t>
    </dgm:pt>
    <dgm:pt modelId="{9C146B46-8081-41A2-BAB0-1FB1A7072E34}" type="parTrans" cxnId="{68BF98C1-E090-40FE-90CE-099FF42FD77A}">
      <dgm:prSet/>
      <dgm:spPr/>
      <dgm:t>
        <a:bodyPr/>
        <a:lstStyle/>
        <a:p>
          <a:endParaRPr lang="en-US"/>
        </a:p>
      </dgm:t>
    </dgm:pt>
    <dgm:pt modelId="{6C9A392C-31A0-4F9E-A137-68D7791BD68E}" type="sibTrans" cxnId="{68BF98C1-E090-40FE-90CE-099FF42FD77A}">
      <dgm:prSet/>
      <dgm:spPr/>
      <dgm:t>
        <a:bodyPr/>
        <a:lstStyle/>
        <a:p>
          <a:endParaRPr lang="en-US"/>
        </a:p>
      </dgm:t>
    </dgm:pt>
    <dgm:pt modelId="{BFF81D3B-578D-4EA9-8FB0-55103C3AADEF}">
      <dgm:prSet phldrT="[Text]" custT="1"/>
      <dgm:spPr/>
      <dgm:t>
        <a:bodyPr/>
        <a:lstStyle/>
        <a:p>
          <a:r>
            <a:rPr lang="en-US" sz="2000" dirty="0">
              <a:latin typeface="Cambria" panose="02040503050406030204" pitchFamily="18" charset="0"/>
            </a:rPr>
            <a:t>Test integrity of the data from pass to now</a:t>
          </a:r>
        </a:p>
      </dgm:t>
    </dgm:pt>
    <dgm:pt modelId="{C5C9E05B-4CD9-4DCE-A63F-D29D02F2C419}" type="parTrans" cxnId="{0CF560A9-3120-4022-A1E0-3D99AD3D4F89}">
      <dgm:prSet/>
      <dgm:spPr/>
      <dgm:t>
        <a:bodyPr/>
        <a:lstStyle/>
        <a:p>
          <a:endParaRPr lang="en-US"/>
        </a:p>
      </dgm:t>
    </dgm:pt>
    <dgm:pt modelId="{D178BC44-852A-4D54-8F45-05510358816C}" type="sibTrans" cxnId="{0CF560A9-3120-4022-A1E0-3D99AD3D4F89}">
      <dgm:prSet/>
      <dgm:spPr/>
      <dgm:t>
        <a:bodyPr/>
        <a:lstStyle/>
        <a:p>
          <a:endParaRPr lang="en-US"/>
        </a:p>
      </dgm:t>
    </dgm:pt>
    <dgm:pt modelId="{0BBE395B-C5A1-4D5F-BF21-DC6837CA97E5}">
      <dgm:prSet phldrT="[Text]" custT="1"/>
      <dgm:spPr/>
      <dgm:t>
        <a:bodyPr/>
        <a:lstStyle/>
        <a:p>
          <a:r>
            <a:rPr lang="en-US" sz="2000" dirty="0">
              <a:latin typeface="Cambria" panose="02040503050406030204" pitchFamily="18" charset="0"/>
            </a:rPr>
            <a:t>Not always correct, the result may slightly different than calculate by hands</a:t>
          </a:r>
        </a:p>
      </dgm:t>
    </dgm:pt>
    <dgm:pt modelId="{50BAC257-B1DE-44F5-B3B5-97F3DC2ABF6A}" type="parTrans" cxnId="{BD130E7C-D1D7-44FE-80B3-8603922CDF41}">
      <dgm:prSet/>
      <dgm:spPr/>
      <dgm:t>
        <a:bodyPr/>
        <a:lstStyle/>
        <a:p>
          <a:endParaRPr lang="en-US"/>
        </a:p>
      </dgm:t>
    </dgm:pt>
    <dgm:pt modelId="{A2AD405F-318C-4A15-8050-88C6F16C3F3C}" type="sibTrans" cxnId="{BD130E7C-D1D7-44FE-80B3-8603922CDF41}">
      <dgm:prSet/>
      <dgm:spPr/>
      <dgm:t>
        <a:bodyPr/>
        <a:lstStyle/>
        <a:p>
          <a:endParaRPr lang="en-US"/>
        </a:p>
      </dgm:t>
    </dgm:pt>
    <dgm:pt modelId="{257577BA-5177-4557-B149-C3B6A7C882AB}" type="pres">
      <dgm:prSet presAssocID="{6EB7A7B9-275B-4B65-A4FE-F38F91B5543C}" presName="compositeShape" presStyleCnt="0">
        <dgm:presLayoutVars>
          <dgm:chMax val="2"/>
          <dgm:dir/>
          <dgm:resizeHandles val="exact"/>
        </dgm:presLayoutVars>
      </dgm:prSet>
      <dgm:spPr/>
      <dgm:t>
        <a:bodyPr/>
        <a:lstStyle/>
        <a:p>
          <a:endParaRPr lang="en-US"/>
        </a:p>
      </dgm:t>
    </dgm:pt>
    <dgm:pt modelId="{F57EE99A-706A-4600-8415-B9E6DEC08558}" type="pres">
      <dgm:prSet presAssocID="{83D795CB-DB9C-4A03-9C63-B04FB71E23B2}" presName="upArrow" presStyleLbl="node1" presStyleIdx="0" presStyleCnt="2"/>
      <dgm:spPr/>
    </dgm:pt>
    <dgm:pt modelId="{9B2900DA-ED04-405E-BF16-529D8FF2BEA2}" type="pres">
      <dgm:prSet presAssocID="{83D795CB-DB9C-4A03-9C63-B04FB71E23B2}" presName="upArrowText" presStyleLbl="revTx" presStyleIdx="0" presStyleCnt="2">
        <dgm:presLayoutVars>
          <dgm:chMax val="0"/>
          <dgm:bulletEnabled val="1"/>
        </dgm:presLayoutVars>
      </dgm:prSet>
      <dgm:spPr/>
      <dgm:t>
        <a:bodyPr/>
        <a:lstStyle/>
        <a:p>
          <a:endParaRPr lang="en-US"/>
        </a:p>
      </dgm:t>
    </dgm:pt>
    <dgm:pt modelId="{3C748532-4992-4FD2-AFF2-83DEB606AEE1}" type="pres">
      <dgm:prSet presAssocID="{72A954C3-2E3C-4FE7-80E7-6B01F8163DFB}" presName="downArrow" presStyleLbl="node1" presStyleIdx="1" presStyleCnt="2"/>
      <dgm:spPr/>
    </dgm:pt>
    <dgm:pt modelId="{69F670AC-A5C3-424B-948F-14ADC6330C28}" type="pres">
      <dgm:prSet presAssocID="{72A954C3-2E3C-4FE7-80E7-6B01F8163DFB}" presName="downArrowText" presStyleLbl="revTx" presStyleIdx="1" presStyleCnt="2" custLinFactNeighborX="-310" custLinFactNeighborY="33054">
        <dgm:presLayoutVars>
          <dgm:chMax val="0"/>
          <dgm:bulletEnabled val="1"/>
        </dgm:presLayoutVars>
      </dgm:prSet>
      <dgm:spPr/>
      <dgm:t>
        <a:bodyPr/>
        <a:lstStyle/>
        <a:p>
          <a:endParaRPr lang="en-US"/>
        </a:p>
      </dgm:t>
    </dgm:pt>
  </dgm:ptLst>
  <dgm:cxnLst>
    <dgm:cxn modelId="{0CF560A9-3120-4022-A1E0-3D99AD3D4F89}" srcId="{83D795CB-DB9C-4A03-9C63-B04FB71E23B2}" destId="{BFF81D3B-578D-4EA9-8FB0-55103C3AADEF}" srcOrd="1" destOrd="0" parTransId="{C5C9E05B-4CD9-4DCE-A63F-D29D02F2C419}" sibTransId="{D178BC44-852A-4D54-8F45-05510358816C}"/>
    <dgm:cxn modelId="{8D205F49-7CEE-4443-86D4-7EE5A50856B3}" type="presOf" srcId="{6EB7A7B9-275B-4B65-A4FE-F38F91B5543C}" destId="{257577BA-5177-4557-B149-C3B6A7C882AB}" srcOrd="0" destOrd="0" presId="urn:microsoft.com/office/officeart/2005/8/layout/arrow4"/>
    <dgm:cxn modelId="{5771B55E-A50F-4D89-BF6E-08FB21CC50E3}" type="presOf" srcId="{883414F8-B026-422D-8FFF-DF0E6B9F3EBE}" destId="{9B2900DA-ED04-405E-BF16-529D8FF2BEA2}" srcOrd="0" destOrd="1" presId="urn:microsoft.com/office/officeart/2005/8/layout/arrow4"/>
    <dgm:cxn modelId="{EA1B21C9-BEDE-4A14-9900-54333CB4C19D}" type="presOf" srcId="{83D795CB-DB9C-4A03-9C63-B04FB71E23B2}" destId="{9B2900DA-ED04-405E-BF16-529D8FF2BEA2}" srcOrd="0" destOrd="0" presId="urn:microsoft.com/office/officeart/2005/8/layout/arrow4"/>
    <dgm:cxn modelId="{E2C0C81D-2E96-43F1-B7AF-4C09D6EEA7A3}" type="presOf" srcId="{0BBE395B-C5A1-4D5F-BF21-DC6837CA97E5}" destId="{69F670AC-A5C3-424B-948F-14ADC6330C28}" srcOrd="0" destOrd="1" presId="urn:microsoft.com/office/officeart/2005/8/layout/arrow4"/>
    <dgm:cxn modelId="{81BC8482-F19A-478D-91E8-B67EC50B53EB}" srcId="{6EB7A7B9-275B-4B65-A4FE-F38F91B5543C}" destId="{83D795CB-DB9C-4A03-9C63-B04FB71E23B2}" srcOrd="0" destOrd="0" parTransId="{B2ED1733-F4AC-4105-854D-12C2FA1B154F}" sibTransId="{E67B2F8F-4870-4D61-A6EC-D656290C1682}"/>
    <dgm:cxn modelId="{26B88CD2-A0F9-4A78-BBB8-285EF00599AF}" type="presOf" srcId="{72A954C3-2E3C-4FE7-80E7-6B01F8163DFB}" destId="{69F670AC-A5C3-424B-948F-14ADC6330C28}" srcOrd="0" destOrd="0" presId="urn:microsoft.com/office/officeart/2005/8/layout/arrow4"/>
    <dgm:cxn modelId="{B1119EEC-9ED2-48B7-9B31-014EB8C66701}" srcId="{6EB7A7B9-275B-4B65-A4FE-F38F91B5543C}" destId="{72A954C3-2E3C-4FE7-80E7-6B01F8163DFB}" srcOrd="1" destOrd="0" parTransId="{1AB72410-26D6-41CC-8EE7-37B9405FF241}" sibTransId="{2D353571-8317-4BAE-927D-D99A2015A9C7}"/>
    <dgm:cxn modelId="{BD130E7C-D1D7-44FE-80B3-8603922CDF41}" srcId="{72A954C3-2E3C-4FE7-80E7-6B01F8163DFB}" destId="{0BBE395B-C5A1-4D5F-BF21-DC6837CA97E5}" srcOrd="0" destOrd="0" parTransId="{50BAC257-B1DE-44F5-B3B5-97F3DC2ABF6A}" sibTransId="{A2AD405F-318C-4A15-8050-88C6F16C3F3C}"/>
    <dgm:cxn modelId="{68BF98C1-E090-40FE-90CE-099FF42FD77A}" srcId="{83D795CB-DB9C-4A03-9C63-B04FB71E23B2}" destId="{883414F8-B026-422D-8FFF-DF0E6B9F3EBE}" srcOrd="0" destOrd="0" parTransId="{9C146B46-8081-41A2-BAB0-1FB1A7072E34}" sibTransId="{6C9A392C-31A0-4F9E-A137-68D7791BD68E}"/>
    <dgm:cxn modelId="{639A96D9-AF0B-4FCF-9903-97FADD526467}" type="presOf" srcId="{BFF81D3B-578D-4EA9-8FB0-55103C3AADEF}" destId="{9B2900DA-ED04-405E-BF16-529D8FF2BEA2}" srcOrd="0" destOrd="2" presId="urn:microsoft.com/office/officeart/2005/8/layout/arrow4"/>
    <dgm:cxn modelId="{A6C5EACE-7B59-444E-AAE6-3E07BBD74078}" type="presParOf" srcId="{257577BA-5177-4557-B149-C3B6A7C882AB}" destId="{F57EE99A-706A-4600-8415-B9E6DEC08558}" srcOrd="0" destOrd="0" presId="urn:microsoft.com/office/officeart/2005/8/layout/arrow4"/>
    <dgm:cxn modelId="{708604CF-334F-4B54-8C88-8B4D0A2042AE}" type="presParOf" srcId="{257577BA-5177-4557-B149-C3B6A7C882AB}" destId="{9B2900DA-ED04-405E-BF16-529D8FF2BEA2}" srcOrd="1" destOrd="0" presId="urn:microsoft.com/office/officeart/2005/8/layout/arrow4"/>
    <dgm:cxn modelId="{645FD44C-9317-4D83-A7B1-2718D8051418}" type="presParOf" srcId="{257577BA-5177-4557-B149-C3B6A7C882AB}" destId="{3C748532-4992-4FD2-AFF2-83DEB606AEE1}" srcOrd="2" destOrd="0" presId="urn:microsoft.com/office/officeart/2005/8/layout/arrow4"/>
    <dgm:cxn modelId="{FEE07F23-8C43-4BBA-B93A-5C47160B9F68}" type="presParOf" srcId="{257577BA-5177-4557-B149-C3B6A7C882AB}" destId="{69F670AC-A5C3-424B-948F-14ADC6330C28}" srcOrd="3" destOrd="0" presId="urn:microsoft.com/office/officeart/2005/8/layout/arrow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1.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F10B3DA3-D89F-4B8C-A09D-ED5D2B708510}" type="presOf" srcId="{62240CAB-C571-4605-9D4B-13DF2D5B7688}" destId="{8D0CE849-7B11-48ED-9774-7F95A6F5C55C}" srcOrd="0" destOrd="0" presId="urn:microsoft.com/office/officeart/2005/8/layout/chevronAccent+Icon"/>
    <dgm:cxn modelId="{FC1A0AEC-ECF2-4B0F-9657-C066D539335A}" type="presOf" srcId="{218E51A4-570C-41FD-9351-567920E15F06}" destId="{20982FCA-DC2E-4FF0-B9A8-0BB8BF4CD9D8}" srcOrd="0" destOrd="0" presId="urn:microsoft.com/office/officeart/2005/8/layout/chevronAccent+Icon"/>
    <dgm:cxn modelId="{D2A376FC-ACDC-4EA7-8684-9A2C1B39F502}" type="presParOf" srcId="{20982FCA-DC2E-4FF0-B9A8-0BB8BF4CD9D8}" destId="{123AFDBA-80B8-4236-81E7-9DAE2720C406}" srcOrd="0" destOrd="0" presId="urn:microsoft.com/office/officeart/2005/8/layout/chevronAccent+Icon"/>
    <dgm:cxn modelId="{EEAC4B83-037B-4BD6-BDD3-9BA2B6E590C9}" type="presParOf" srcId="{123AFDBA-80B8-4236-81E7-9DAE2720C406}" destId="{72262AD8-E000-4E45-915A-047CA33ED6C8}" srcOrd="0" destOrd="0" presId="urn:microsoft.com/office/officeart/2005/8/layout/chevronAccent+Icon"/>
    <dgm:cxn modelId="{10198DAE-EC06-48E1-A0E0-03A2F63C7D5F}"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2.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3990F0D0-4A31-4F09-B5D2-0487C71988B9}" type="presOf" srcId="{218E51A4-570C-41FD-9351-567920E15F06}" destId="{20982FCA-DC2E-4FF0-B9A8-0BB8BF4CD9D8}" srcOrd="0" destOrd="0" presId="urn:microsoft.com/office/officeart/2005/8/layout/chevronAccent+Icon"/>
    <dgm:cxn modelId="{8FDE197E-8BFF-427B-B120-F7E6C4E4071B}" type="presOf" srcId="{62240CAB-C571-4605-9D4B-13DF2D5B7688}" destId="{8D0CE849-7B11-48ED-9774-7F95A6F5C55C}" srcOrd="0" destOrd="0" presId="urn:microsoft.com/office/officeart/2005/8/layout/chevronAccent+Icon"/>
    <dgm:cxn modelId="{E6CE9F35-7D38-4042-A6AD-AF36D2BAD3FD}" type="presParOf" srcId="{20982FCA-DC2E-4FF0-B9A8-0BB8BF4CD9D8}" destId="{123AFDBA-80B8-4236-81E7-9DAE2720C406}" srcOrd="0" destOrd="0" presId="urn:microsoft.com/office/officeart/2005/8/layout/chevronAccent+Icon"/>
    <dgm:cxn modelId="{9C1106D7-D366-470D-A917-E6B04CA79D8D}" type="presParOf" srcId="{123AFDBA-80B8-4236-81E7-9DAE2720C406}" destId="{72262AD8-E000-4E45-915A-047CA33ED6C8}" srcOrd="0" destOrd="0" presId="urn:microsoft.com/office/officeart/2005/8/layout/chevronAccent+Icon"/>
    <dgm:cxn modelId="{055D8EB3-8421-4D03-9B41-396E5E52DB7A}"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3.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8672B55C-BB08-4BED-B28E-376D0D377C91}" type="presOf" srcId="{62240CAB-C571-4605-9D4B-13DF2D5B7688}" destId="{8D0CE849-7B11-48ED-9774-7F95A6F5C55C}" srcOrd="0" destOrd="0" presId="urn:microsoft.com/office/officeart/2005/8/layout/chevronAccent+Icon"/>
    <dgm:cxn modelId="{F85921EC-8F99-40C2-A14C-7BD26AC9D445}" type="presOf" srcId="{218E51A4-570C-41FD-9351-567920E15F06}" destId="{20982FCA-DC2E-4FF0-B9A8-0BB8BF4CD9D8}" srcOrd="0" destOrd="0" presId="urn:microsoft.com/office/officeart/2005/8/layout/chevronAccent+Icon"/>
    <dgm:cxn modelId="{15D750BA-6F6A-4E41-B716-B0C39499CCED}" type="presParOf" srcId="{20982FCA-DC2E-4FF0-B9A8-0BB8BF4CD9D8}" destId="{123AFDBA-80B8-4236-81E7-9DAE2720C406}" srcOrd="0" destOrd="0" presId="urn:microsoft.com/office/officeart/2005/8/layout/chevronAccent+Icon"/>
    <dgm:cxn modelId="{C4494255-C85E-4AC9-AC30-2CDD4C123F9F}" type="presParOf" srcId="{123AFDBA-80B8-4236-81E7-9DAE2720C406}" destId="{72262AD8-E000-4E45-915A-047CA33ED6C8}" srcOrd="0" destOrd="0" presId="urn:microsoft.com/office/officeart/2005/8/layout/chevronAccent+Icon"/>
    <dgm:cxn modelId="{23F3F627-AE71-436B-9671-A942EB21108F}"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4.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B9AD6B6F-FEB5-4C9D-9ABB-21B1BB382733}" type="presOf" srcId="{218E51A4-570C-41FD-9351-567920E15F06}" destId="{20982FCA-DC2E-4FF0-B9A8-0BB8BF4CD9D8}" srcOrd="0" destOrd="0" presId="urn:microsoft.com/office/officeart/2005/8/layout/chevronAccent+Icon"/>
    <dgm:cxn modelId="{E84D4BD1-0265-475F-BD4B-F90D2C88ABE3}" type="presOf" srcId="{62240CAB-C571-4605-9D4B-13DF2D5B7688}" destId="{8D0CE849-7B11-48ED-9774-7F95A6F5C55C}" srcOrd="0" destOrd="0" presId="urn:microsoft.com/office/officeart/2005/8/layout/chevronAccent+Icon"/>
    <dgm:cxn modelId="{EF353FC7-9CFD-45C0-8014-01581F9A1594}" type="presParOf" srcId="{20982FCA-DC2E-4FF0-B9A8-0BB8BF4CD9D8}" destId="{123AFDBA-80B8-4236-81E7-9DAE2720C406}" srcOrd="0" destOrd="0" presId="urn:microsoft.com/office/officeart/2005/8/layout/chevronAccent+Icon"/>
    <dgm:cxn modelId="{B30437D1-8304-46C7-B525-D592DE167B8A}" type="presParOf" srcId="{123AFDBA-80B8-4236-81E7-9DAE2720C406}" destId="{72262AD8-E000-4E45-915A-047CA33ED6C8}" srcOrd="0" destOrd="0" presId="urn:microsoft.com/office/officeart/2005/8/layout/chevronAccent+Icon"/>
    <dgm:cxn modelId="{354C7322-C886-4EE8-A30E-8E91E811FADE}"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5.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4A5D757E-6CC1-4FD3-996B-80476C7D4B15}" type="presOf" srcId="{62240CAB-C571-4605-9D4B-13DF2D5B7688}" destId="{8D0CE849-7B11-48ED-9774-7F95A6F5C55C}"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64A80285-F1AE-43F7-972A-4CC2D717A0F6}" type="presOf" srcId="{218E51A4-570C-41FD-9351-567920E15F06}" destId="{20982FCA-DC2E-4FF0-B9A8-0BB8BF4CD9D8}" srcOrd="0" destOrd="0" presId="urn:microsoft.com/office/officeart/2005/8/layout/chevronAccent+Icon"/>
    <dgm:cxn modelId="{E4B04585-0C20-4F45-8969-E7F58B78BAB4}" type="presParOf" srcId="{20982FCA-DC2E-4FF0-B9A8-0BB8BF4CD9D8}" destId="{123AFDBA-80B8-4236-81E7-9DAE2720C406}" srcOrd="0" destOrd="0" presId="urn:microsoft.com/office/officeart/2005/8/layout/chevronAccent+Icon"/>
    <dgm:cxn modelId="{D611C671-C4E2-49A8-8256-5A551C134778}" type="presParOf" srcId="{123AFDBA-80B8-4236-81E7-9DAE2720C406}" destId="{72262AD8-E000-4E45-915A-047CA33ED6C8}" srcOrd="0" destOrd="0" presId="urn:microsoft.com/office/officeart/2005/8/layout/chevronAccent+Icon"/>
    <dgm:cxn modelId="{6BDA8CAC-A883-46BA-83DC-CEF86D0ED88B}"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6.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412FBC0C-5DD1-4650-8949-FFFABBE673DB}" type="presOf" srcId="{62240CAB-C571-4605-9D4B-13DF2D5B7688}" destId="{8D0CE849-7B11-48ED-9774-7F95A6F5C55C}" srcOrd="0" destOrd="0" presId="urn:microsoft.com/office/officeart/2005/8/layout/chevronAccent+Icon"/>
    <dgm:cxn modelId="{C2064A1D-A489-4A00-A572-9D4D913BC9A3}" type="presOf" srcId="{218E51A4-570C-41FD-9351-567920E15F06}" destId="{20982FCA-DC2E-4FF0-B9A8-0BB8BF4CD9D8}" srcOrd="0" destOrd="0" presId="urn:microsoft.com/office/officeart/2005/8/layout/chevronAccent+Icon"/>
    <dgm:cxn modelId="{AF3A72B8-B5E9-47D0-8812-E511E4731F57}" type="presParOf" srcId="{20982FCA-DC2E-4FF0-B9A8-0BB8BF4CD9D8}" destId="{123AFDBA-80B8-4236-81E7-9DAE2720C406}" srcOrd="0" destOrd="0" presId="urn:microsoft.com/office/officeart/2005/8/layout/chevronAccent+Icon"/>
    <dgm:cxn modelId="{A242542E-5BC0-4744-9841-FA2EA879FDD8}" type="presParOf" srcId="{123AFDBA-80B8-4236-81E7-9DAE2720C406}" destId="{72262AD8-E000-4E45-915A-047CA33ED6C8}" srcOrd="0" destOrd="0" presId="urn:microsoft.com/office/officeart/2005/8/layout/chevronAccent+Icon"/>
    <dgm:cxn modelId="{70D2FAD8-1A3B-407B-9A9E-E8B3A80D60C7}"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7.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A40E053D-59EE-43CB-8E46-FE260F65482B}" type="presOf" srcId="{62240CAB-C571-4605-9D4B-13DF2D5B7688}" destId="{8D0CE849-7B11-48ED-9774-7F95A6F5C55C}"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1D1C128-DB81-4A05-9693-CF8DCEAD933A}" type="presOf" srcId="{218E51A4-570C-41FD-9351-567920E15F06}" destId="{20982FCA-DC2E-4FF0-B9A8-0BB8BF4CD9D8}" srcOrd="0" destOrd="0" presId="urn:microsoft.com/office/officeart/2005/8/layout/chevronAccent+Icon"/>
    <dgm:cxn modelId="{D8D87976-C6D9-4B56-B525-2A99887EDF83}" type="presParOf" srcId="{20982FCA-DC2E-4FF0-B9A8-0BB8BF4CD9D8}" destId="{123AFDBA-80B8-4236-81E7-9DAE2720C406}" srcOrd="0" destOrd="0" presId="urn:microsoft.com/office/officeart/2005/8/layout/chevronAccent+Icon"/>
    <dgm:cxn modelId="{0EAF9C75-6FD6-4DDC-ACCF-FA9C61F62349}" type="presParOf" srcId="{123AFDBA-80B8-4236-81E7-9DAE2720C406}" destId="{72262AD8-E000-4E45-915A-047CA33ED6C8}" srcOrd="0" destOrd="0" presId="urn:microsoft.com/office/officeart/2005/8/layout/chevronAccent+Icon"/>
    <dgm:cxn modelId="{AA5911BC-C87C-4E98-B83F-7DEC020302F3}"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8.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D5ABBE33-1CD2-47E9-A5F8-B80EA7A4649C}" type="presOf" srcId="{218E51A4-570C-41FD-9351-567920E15F06}" destId="{20982FCA-DC2E-4FF0-B9A8-0BB8BF4CD9D8}" srcOrd="0" destOrd="0" presId="urn:microsoft.com/office/officeart/2005/8/layout/chevronAccent+Icon"/>
    <dgm:cxn modelId="{BD6A7000-E5AE-4948-A8EE-141796B8C3C9}" type="presOf" srcId="{62240CAB-C571-4605-9D4B-13DF2D5B7688}" destId="{8D0CE849-7B11-48ED-9774-7F95A6F5C55C}" srcOrd="0" destOrd="0" presId="urn:microsoft.com/office/officeart/2005/8/layout/chevronAccent+Icon"/>
    <dgm:cxn modelId="{68B44899-9718-4DAB-A412-CA854063FCC4}" type="presParOf" srcId="{20982FCA-DC2E-4FF0-B9A8-0BB8BF4CD9D8}" destId="{123AFDBA-80B8-4236-81E7-9DAE2720C406}" srcOrd="0" destOrd="0" presId="urn:microsoft.com/office/officeart/2005/8/layout/chevronAccent+Icon"/>
    <dgm:cxn modelId="{E62C392D-66CF-4194-A09C-B3E17ECE2A26}" type="presParOf" srcId="{123AFDBA-80B8-4236-81E7-9DAE2720C406}" destId="{72262AD8-E000-4E45-915A-047CA33ED6C8}" srcOrd="0" destOrd="0" presId="urn:microsoft.com/office/officeart/2005/8/layout/chevronAccent+Icon"/>
    <dgm:cxn modelId="{2B5AF778-538C-4AEF-B637-BD495252C87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9.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9D9AFECE-DC5C-4D10-A33D-E79E939E9B8E}" type="presOf" srcId="{218E51A4-570C-41FD-9351-567920E15F06}" destId="{20982FCA-DC2E-4FF0-B9A8-0BB8BF4CD9D8}" srcOrd="0" destOrd="0" presId="urn:microsoft.com/office/officeart/2005/8/layout/chevronAccent+Icon"/>
    <dgm:cxn modelId="{7A4405B1-508E-450F-86C9-D2B22DF2EB11}" type="presOf" srcId="{62240CAB-C571-4605-9D4B-13DF2D5B7688}" destId="{8D0CE849-7B11-48ED-9774-7F95A6F5C55C}"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572581E5-AEA1-4FF3-975C-804040E4AEFA}" type="presParOf" srcId="{20982FCA-DC2E-4FF0-B9A8-0BB8BF4CD9D8}" destId="{123AFDBA-80B8-4236-81E7-9DAE2720C406}" srcOrd="0" destOrd="0" presId="urn:microsoft.com/office/officeart/2005/8/layout/chevronAccent+Icon"/>
    <dgm:cxn modelId="{2C6485FD-8497-4A6F-8556-7AB474969318}" type="presParOf" srcId="{123AFDBA-80B8-4236-81E7-9DAE2720C406}" destId="{72262AD8-E000-4E45-915A-047CA33ED6C8}" srcOrd="0" destOrd="0" presId="urn:microsoft.com/office/officeart/2005/8/layout/chevronAccent+Icon"/>
    <dgm:cxn modelId="{1C3E3BB2-4DD7-4AA2-823E-7823544424AB}"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609BCC1D-BED9-464F-959A-C9353E582BDD}" type="presOf" srcId="{62240CAB-C571-4605-9D4B-13DF2D5B7688}" destId="{8D0CE849-7B11-48ED-9774-7F95A6F5C55C}" srcOrd="0" destOrd="0" presId="urn:microsoft.com/office/officeart/2005/8/layout/chevronAccent+Icon"/>
    <dgm:cxn modelId="{9F68631B-2E52-4A58-BCC5-29A20BB847F4}" type="presOf" srcId="{218E51A4-570C-41FD-9351-567920E15F06}" destId="{20982FCA-DC2E-4FF0-B9A8-0BB8BF4CD9D8}" srcOrd="0" destOrd="0" presId="urn:microsoft.com/office/officeart/2005/8/layout/chevronAccent+Icon"/>
    <dgm:cxn modelId="{8711CA7E-5E96-4C1E-BF55-697A79B11146}" type="presParOf" srcId="{20982FCA-DC2E-4FF0-B9A8-0BB8BF4CD9D8}" destId="{123AFDBA-80B8-4236-81E7-9DAE2720C406}" srcOrd="0" destOrd="0" presId="urn:microsoft.com/office/officeart/2005/8/layout/chevronAccent+Icon"/>
    <dgm:cxn modelId="{399165BE-2D35-4A75-AF76-C56EA7275C8C}" type="presParOf" srcId="{123AFDBA-80B8-4236-81E7-9DAE2720C406}" destId="{72262AD8-E000-4E45-915A-047CA33ED6C8}" srcOrd="0" destOrd="0" presId="urn:microsoft.com/office/officeart/2005/8/layout/chevronAccent+Icon"/>
    <dgm:cxn modelId="{2479D39A-6603-469F-9FE3-A9274325D6D4}"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0.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C65211A9-C413-4118-8E8F-93B1E223FDB9}" type="presOf" srcId="{218E51A4-570C-41FD-9351-567920E15F06}" destId="{20982FCA-DC2E-4FF0-B9A8-0BB8BF4CD9D8}" srcOrd="0" destOrd="0" presId="urn:microsoft.com/office/officeart/2005/8/layout/chevronAccent+Icon"/>
    <dgm:cxn modelId="{932AF7C0-4682-45BE-9F93-DD7514E51815}" type="presOf" srcId="{62240CAB-C571-4605-9D4B-13DF2D5B7688}" destId="{8D0CE849-7B11-48ED-9774-7F95A6F5C55C}" srcOrd="0" destOrd="0" presId="urn:microsoft.com/office/officeart/2005/8/layout/chevronAccent+Icon"/>
    <dgm:cxn modelId="{05857D9D-C4C2-410C-8988-FD749AFA7616}" type="presParOf" srcId="{20982FCA-DC2E-4FF0-B9A8-0BB8BF4CD9D8}" destId="{123AFDBA-80B8-4236-81E7-9DAE2720C406}" srcOrd="0" destOrd="0" presId="urn:microsoft.com/office/officeart/2005/8/layout/chevronAccent+Icon"/>
    <dgm:cxn modelId="{D301CE5A-3A6A-4D35-81D7-1823DBB3ED20}" type="presParOf" srcId="{123AFDBA-80B8-4236-81E7-9DAE2720C406}" destId="{72262AD8-E000-4E45-915A-047CA33ED6C8}" srcOrd="0" destOrd="0" presId="urn:microsoft.com/office/officeart/2005/8/layout/chevronAccent+Icon"/>
    <dgm:cxn modelId="{5195827B-46C8-4DA6-89BE-55AE0D168681}"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1.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A777B596-5640-4B73-AEDA-6500886E1A6B}" type="presOf" srcId="{218E51A4-570C-41FD-9351-567920E15F06}" destId="{20982FCA-DC2E-4FF0-B9A8-0BB8BF4CD9D8}" srcOrd="0" destOrd="0" presId="urn:microsoft.com/office/officeart/2005/8/layout/chevronAccent+Icon"/>
    <dgm:cxn modelId="{997B571D-DF30-435F-BA27-96F28D802FDD}" type="presOf" srcId="{62240CAB-C571-4605-9D4B-13DF2D5B7688}" destId="{8D0CE849-7B11-48ED-9774-7F95A6F5C55C}" srcOrd="0" destOrd="0" presId="urn:microsoft.com/office/officeart/2005/8/layout/chevronAccent+Icon"/>
    <dgm:cxn modelId="{EB1C180C-BA80-4E68-86E9-EDE7179EF10E}" type="presParOf" srcId="{20982FCA-DC2E-4FF0-B9A8-0BB8BF4CD9D8}" destId="{123AFDBA-80B8-4236-81E7-9DAE2720C406}" srcOrd="0" destOrd="0" presId="urn:microsoft.com/office/officeart/2005/8/layout/chevronAccent+Icon"/>
    <dgm:cxn modelId="{A919CD0D-7682-400C-9A43-00E979D3C8F4}" type="presParOf" srcId="{123AFDBA-80B8-4236-81E7-9DAE2720C406}" destId="{72262AD8-E000-4E45-915A-047CA33ED6C8}" srcOrd="0" destOrd="0" presId="urn:microsoft.com/office/officeart/2005/8/layout/chevronAccent+Icon"/>
    <dgm:cxn modelId="{DDED33B9-9E9C-4E9F-98B6-E77EEC690310}"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2.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626D8B73-A079-41CE-BA27-CEA144445B73}" type="presOf" srcId="{62240CAB-C571-4605-9D4B-13DF2D5B7688}" destId="{8D0CE849-7B11-48ED-9774-7F95A6F5C55C}"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A3B0E739-07CF-4F1B-9D81-BF0C2C557B3D}" type="presOf" srcId="{218E51A4-570C-41FD-9351-567920E15F06}" destId="{20982FCA-DC2E-4FF0-B9A8-0BB8BF4CD9D8}" srcOrd="0" destOrd="0" presId="urn:microsoft.com/office/officeart/2005/8/layout/chevronAccent+Icon"/>
    <dgm:cxn modelId="{883B57C4-9737-4268-9737-8994A47A536B}" type="presParOf" srcId="{20982FCA-DC2E-4FF0-B9A8-0BB8BF4CD9D8}" destId="{123AFDBA-80B8-4236-81E7-9DAE2720C406}" srcOrd="0" destOrd="0" presId="urn:microsoft.com/office/officeart/2005/8/layout/chevronAccent+Icon"/>
    <dgm:cxn modelId="{A1B1ED87-052B-4B6E-86A7-A001FE7267E8}" type="presParOf" srcId="{123AFDBA-80B8-4236-81E7-9DAE2720C406}" destId="{72262AD8-E000-4E45-915A-047CA33ED6C8}" srcOrd="0" destOrd="0" presId="urn:microsoft.com/office/officeart/2005/8/layout/chevronAccent+Icon"/>
    <dgm:cxn modelId="{45FC4BF7-32B9-495C-9607-D3C936FCAA06}"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3.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68F24925-4689-4B9B-A209-25DC8654DA05}"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27B2AA22-C8DD-47A1-BC4B-A2885FFB2DB9}" type="presOf" srcId="{62240CAB-C571-4605-9D4B-13DF2D5B7688}" destId="{8D0CE849-7B11-48ED-9774-7F95A6F5C55C}" srcOrd="0" destOrd="0" presId="urn:microsoft.com/office/officeart/2005/8/layout/chevronAccent+Icon"/>
    <dgm:cxn modelId="{FF4A45D1-07DB-48BF-8DBA-D70B967597F2}" type="presParOf" srcId="{20982FCA-DC2E-4FF0-B9A8-0BB8BF4CD9D8}" destId="{123AFDBA-80B8-4236-81E7-9DAE2720C406}" srcOrd="0" destOrd="0" presId="urn:microsoft.com/office/officeart/2005/8/layout/chevronAccent+Icon"/>
    <dgm:cxn modelId="{268D6966-4B3B-46D3-AD13-558FB26B9C47}" type="presParOf" srcId="{123AFDBA-80B8-4236-81E7-9DAE2720C406}" destId="{72262AD8-E000-4E45-915A-047CA33ED6C8}" srcOrd="0" destOrd="0" presId="urn:microsoft.com/office/officeart/2005/8/layout/chevronAccent+Icon"/>
    <dgm:cxn modelId="{ADA86696-BA03-4777-9999-0A719F67C9CA}"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4.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02139842-2D83-4D50-92C7-A687FE0C2D32}"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421E7C1C-8BC9-4C30-A488-58A0316528C8}" type="presOf" srcId="{62240CAB-C571-4605-9D4B-13DF2D5B7688}" destId="{8D0CE849-7B11-48ED-9774-7F95A6F5C55C}" srcOrd="0" destOrd="0" presId="urn:microsoft.com/office/officeart/2005/8/layout/chevronAccent+Icon"/>
    <dgm:cxn modelId="{1DCD4801-76CB-4198-BD26-D8D5A2083412}" type="presParOf" srcId="{20982FCA-DC2E-4FF0-B9A8-0BB8BF4CD9D8}" destId="{123AFDBA-80B8-4236-81E7-9DAE2720C406}" srcOrd="0" destOrd="0" presId="urn:microsoft.com/office/officeart/2005/8/layout/chevronAccent+Icon"/>
    <dgm:cxn modelId="{B25188F8-E268-430C-988F-077CA4270C16}" type="presParOf" srcId="{123AFDBA-80B8-4236-81E7-9DAE2720C406}" destId="{72262AD8-E000-4E45-915A-047CA33ED6C8}" srcOrd="0" destOrd="0" presId="urn:microsoft.com/office/officeart/2005/8/layout/chevronAccent+Icon"/>
    <dgm:cxn modelId="{F193270F-A9C7-4B1F-9286-3206554B20FB}"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5.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95C10005-FCCF-4739-8EC2-429AB3B70338}" type="presOf" srcId="{62240CAB-C571-4605-9D4B-13DF2D5B7688}" destId="{8D0CE849-7B11-48ED-9774-7F95A6F5C55C}" srcOrd="0" destOrd="0" presId="urn:microsoft.com/office/officeart/2005/8/layout/chevronAccent+Icon"/>
    <dgm:cxn modelId="{6B0EB455-3129-433B-831F-871507DEBAE9}" type="presOf" srcId="{218E51A4-570C-41FD-9351-567920E15F06}" destId="{20982FCA-DC2E-4FF0-B9A8-0BB8BF4CD9D8}" srcOrd="0" destOrd="0" presId="urn:microsoft.com/office/officeart/2005/8/layout/chevronAccent+Icon"/>
    <dgm:cxn modelId="{44C9FC6D-BD82-4AEE-9703-5783B569EB2A}" type="presParOf" srcId="{20982FCA-DC2E-4FF0-B9A8-0BB8BF4CD9D8}" destId="{123AFDBA-80B8-4236-81E7-9DAE2720C406}" srcOrd="0" destOrd="0" presId="urn:microsoft.com/office/officeart/2005/8/layout/chevronAccent+Icon"/>
    <dgm:cxn modelId="{3664CB33-43B9-48B5-BAC5-751E3C427987}" type="presParOf" srcId="{123AFDBA-80B8-4236-81E7-9DAE2720C406}" destId="{72262AD8-E000-4E45-915A-047CA33ED6C8}" srcOrd="0" destOrd="0" presId="urn:microsoft.com/office/officeart/2005/8/layout/chevronAccent+Icon"/>
    <dgm:cxn modelId="{387D9D0A-37B5-4F07-9EC3-7F865CA78ECF}"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6.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B284FD2D-E892-437E-A37D-E885A7D9582C}" type="presOf" srcId="{218E51A4-570C-41FD-9351-567920E15F06}" destId="{20982FCA-DC2E-4FF0-B9A8-0BB8BF4CD9D8}" srcOrd="0" destOrd="0" presId="urn:microsoft.com/office/officeart/2005/8/layout/chevronAccent+Icon"/>
    <dgm:cxn modelId="{36904C81-A1CF-476C-8CF4-48C2E07FEAE4}" type="presOf" srcId="{62240CAB-C571-4605-9D4B-13DF2D5B7688}" destId="{8D0CE849-7B11-48ED-9774-7F95A6F5C55C}" srcOrd="0" destOrd="0" presId="urn:microsoft.com/office/officeart/2005/8/layout/chevronAccent+Icon"/>
    <dgm:cxn modelId="{48ED6612-CDAF-4D18-BEC6-1AC578619660}" type="presParOf" srcId="{20982FCA-DC2E-4FF0-B9A8-0BB8BF4CD9D8}" destId="{123AFDBA-80B8-4236-81E7-9DAE2720C406}" srcOrd="0" destOrd="0" presId="urn:microsoft.com/office/officeart/2005/8/layout/chevronAccent+Icon"/>
    <dgm:cxn modelId="{805FFABA-F9DC-4E7C-82F4-E9432A4421A9}" type="presParOf" srcId="{123AFDBA-80B8-4236-81E7-9DAE2720C406}" destId="{72262AD8-E000-4E45-915A-047CA33ED6C8}" srcOrd="0" destOrd="0" presId="urn:microsoft.com/office/officeart/2005/8/layout/chevronAccent+Icon"/>
    <dgm:cxn modelId="{BF54AF9C-9568-4031-BE0F-BB22C6062F42}"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7.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82DEEE94-E7DB-41F2-AA0C-EC1E5FA6CD7A}" type="presOf" srcId="{62240CAB-C571-4605-9D4B-13DF2D5B7688}" destId="{8D0CE849-7B11-48ED-9774-7F95A6F5C55C}" srcOrd="0" destOrd="0" presId="urn:microsoft.com/office/officeart/2005/8/layout/chevronAccent+Icon"/>
    <dgm:cxn modelId="{CC6BD9E5-EF9E-435F-B24B-FFB8F6FE3243}" type="presOf" srcId="{218E51A4-570C-41FD-9351-567920E15F06}" destId="{20982FCA-DC2E-4FF0-B9A8-0BB8BF4CD9D8}" srcOrd="0" destOrd="0" presId="urn:microsoft.com/office/officeart/2005/8/layout/chevronAccent+Icon"/>
    <dgm:cxn modelId="{8132779C-8432-47AC-B6BB-FA7492027EF5}" type="presParOf" srcId="{20982FCA-DC2E-4FF0-B9A8-0BB8BF4CD9D8}" destId="{123AFDBA-80B8-4236-81E7-9DAE2720C406}" srcOrd="0" destOrd="0" presId="urn:microsoft.com/office/officeart/2005/8/layout/chevronAccent+Icon"/>
    <dgm:cxn modelId="{0C9ACD29-5509-4DC1-B933-7D6F3BAF52ED}" type="presParOf" srcId="{123AFDBA-80B8-4236-81E7-9DAE2720C406}" destId="{72262AD8-E000-4E45-915A-047CA33ED6C8}" srcOrd="0" destOrd="0" presId="urn:microsoft.com/office/officeart/2005/8/layout/chevronAccent+Icon"/>
    <dgm:cxn modelId="{18B98D43-C046-45D6-9278-3B875F7FB335}"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8.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BC251E45-1C21-4FC5-A174-B64C118AEE53}" type="presOf" srcId="{62240CAB-C571-4605-9D4B-13DF2D5B7688}" destId="{8D0CE849-7B11-48ED-9774-7F95A6F5C55C}" srcOrd="0" destOrd="0" presId="urn:microsoft.com/office/officeart/2005/8/layout/chevronAccent+Icon"/>
    <dgm:cxn modelId="{AF3E1B27-C97D-481B-815A-0496C67F30AF}" type="presOf" srcId="{218E51A4-570C-41FD-9351-567920E15F06}" destId="{20982FCA-DC2E-4FF0-B9A8-0BB8BF4CD9D8}" srcOrd="0" destOrd="0" presId="urn:microsoft.com/office/officeart/2005/8/layout/chevronAccent+Icon"/>
    <dgm:cxn modelId="{B00C1A38-F52C-44D0-8BB5-84662E4C442D}" type="presParOf" srcId="{20982FCA-DC2E-4FF0-B9A8-0BB8BF4CD9D8}" destId="{123AFDBA-80B8-4236-81E7-9DAE2720C406}" srcOrd="0" destOrd="0" presId="urn:microsoft.com/office/officeart/2005/8/layout/chevronAccent+Icon"/>
    <dgm:cxn modelId="{55A938B5-6919-4BB9-87D5-37F3948C8427}" type="presParOf" srcId="{123AFDBA-80B8-4236-81E7-9DAE2720C406}" destId="{72262AD8-E000-4E45-915A-047CA33ED6C8}" srcOrd="0" destOrd="0" presId="urn:microsoft.com/office/officeart/2005/8/layout/chevronAccent+Icon"/>
    <dgm:cxn modelId="{571CC3A6-64E6-4A5A-B6D5-1AAC9659D759}"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9.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D4A8B493-42C5-4EE1-892E-0B580EED2AAE}" type="presOf" srcId="{218E51A4-570C-41FD-9351-567920E15F06}" destId="{20982FCA-DC2E-4FF0-B9A8-0BB8BF4CD9D8}" srcOrd="0" destOrd="0" presId="urn:microsoft.com/office/officeart/2005/8/layout/chevronAccent+Icon"/>
    <dgm:cxn modelId="{FAFD89CC-9A91-4AB1-A224-9B58C5E64F90}" type="presOf" srcId="{62240CAB-C571-4605-9D4B-13DF2D5B7688}" destId="{8D0CE849-7B11-48ED-9774-7F95A6F5C55C}" srcOrd="0" destOrd="0" presId="urn:microsoft.com/office/officeart/2005/8/layout/chevronAccent+Icon"/>
    <dgm:cxn modelId="{33A7C30C-3DBC-47D2-AD1A-DB0D271955F6}" type="presParOf" srcId="{20982FCA-DC2E-4FF0-B9A8-0BB8BF4CD9D8}" destId="{123AFDBA-80B8-4236-81E7-9DAE2720C406}" srcOrd="0" destOrd="0" presId="urn:microsoft.com/office/officeart/2005/8/layout/chevronAccent+Icon"/>
    <dgm:cxn modelId="{A8907083-8E92-43C4-93A6-CB114476C95B}" type="presParOf" srcId="{123AFDBA-80B8-4236-81E7-9DAE2720C406}" destId="{72262AD8-E000-4E45-915A-047CA33ED6C8}" srcOrd="0" destOrd="0" presId="urn:microsoft.com/office/officeart/2005/8/layout/chevronAccent+Icon"/>
    <dgm:cxn modelId="{6BE41083-4046-43A8-93DC-EE18FC0B8459}"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D5B41F4-DFCD-49FB-A816-384DBDC88EEE}" type="doc">
      <dgm:prSet loTypeId="urn:microsoft.com/office/officeart/2005/8/layout/gear1" loCatId="cycle" qsTypeId="urn:microsoft.com/office/officeart/2005/8/quickstyle/simple1" qsCatId="simple" csTypeId="urn:microsoft.com/office/officeart/2005/8/colors/accent1_2" csCatId="accent1" phldr="1"/>
      <dgm:spPr/>
    </dgm:pt>
    <dgm:pt modelId="{D066C401-7A7E-4DF4-A429-339FEDA22002}">
      <dgm:prSet phldrT="[Text]"/>
      <dgm:spPr/>
      <dgm:t>
        <a:bodyPr/>
        <a:lstStyle/>
        <a:p>
          <a:r>
            <a:rPr lang="en-US" dirty="0"/>
            <a:t>Preparation tasks for next semester</a:t>
          </a:r>
        </a:p>
      </dgm:t>
    </dgm:pt>
    <dgm:pt modelId="{1B63B0DE-035A-436B-8B50-C15440A0A0D7}" type="parTrans" cxnId="{D91C9B3D-7752-4AFE-B4E0-56F542FCDD39}">
      <dgm:prSet/>
      <dgm:spPr/>
      <dgm:t>
        <a:bodyPr/>
        <a:lstStyle/>
        <a:p>
          <a:endParaRPr lang="en-US"/>
        </a:p>
      </dgm:t>
    </dgm:pt>
    <dgm:pt modelId="{065335A8-D562-4496-A10C-948A3C0C0A70}" type="sibTrans" cxnId="{D91C9B3D-7752-4AFE-B4E0-56F542FCDD39}">
      <dgm:prSet/>
      <dgm:spPr/>
      <dgm:t>
        <a:bodyPr/>
        <a:lstStyle/>
        <a:p>
          <a:endParaRPr lang="en-US"/>
        </a:p>
      </dgm:t>
    </dgm:pt>
    <dgm:pt modelId="{7BE6735B-0C4F-4FA2-ACE4-3835A889476A}">
      <dgm:prSet phldrT="[Text]"/>
      <dgm:spPr/>
      <dgm:t>
        <a:bodyPr/>
        <a:lstStyle/>
        <a:p>
          <a:r>
            <a:rPr lang="en-US" dirty="0"/>
            <a:t>Make statistic report</a:t>
          </a:r>
        </a:p>
      </dgm:t>
    </dgm:pt>
    <dgm:pt modelId="{BE8ECEFE-AE3B-4AB7-B7A5-C9104ECC1431}" type="parTrans" cxnId="{BD7BFB65-DD34-485B-9F1D-F0537C3AEA81}">
      <dgm:prSet/>
      <dgm:spPr/>
      <dgm:t>
        <a:bodyPr/>
        <a:lstStyle/>
        <a:p>
          <a:endParaRPr lang="en-US"/>
        </a:p>
      </dgm:t>
    </dgm:pt>
    <dgm:pt modelId="{38A28B71-DE75-4DDD-8A9E-92E897F85750}" type="sibTrans" cxnId="{BD7BFB65-DD34-485B-9F1D-F0537C3AEA81}">
      <dgm:prSet/>
      <dgm:spPr/>
      <dgm:t>
        <a:bodyPr/>
        <a:lstStyle/>
        <a:p>
          <a:endParaRPr lang="en-US"/>
        </a:p>
      </dgm:t>
    </dgm:pt>
    <dgm:pt modelId="{380A11E2-9D92-495E-BC79-938170D1BFFE}">
      <dgm:prSet phldrT="[Text]"/>
      <dgm:spPr/>
      <dgm:t>
        <a:bodyPr/>
        <a:lstStyle/>
        <a:p>
          <a:r>
            <a:rPr lang="en-US" dirty="0"/>
            <a:t>Completion on period</a:t>
          </a:r>
        </a:p>
      </dgm:t>
    </dgm:pt>
    <dgm:pt modelId="{4A594648-9745-4A8A-A9F1-C197776BB841}" type="parTrans" cxnId="{EF59902E-65E3-4475-8DFB-AFCE2199006B}">
      <dgm:prSet/>
      <dgm:spPr/>
      <dgm:t>
        <a:bodyPr/>
        <a:lstStyle/>
        <a:p>
          <a:endParaRPr lang="en-US"/>
        </a:p>
      </dgm:t>
    </dgm:pt>
    <dgm:pt modelId="{96E7E524-C168-4DB9-8AFD-5000437132CC}" type="sibTrans" cxnId="{EF59902E-65E3-4475-8DFB-AFCE2199006B}">
      <dgm:prSet/>
      <dgm:spPr/>
      <dgm:t>
        <a:bodyPr/>
        <a:lstStyle/>
        <a:p>
          <a:endParaRPr lang="en-US"/>
        </a:p>
      </dgm:t>
    </dgm:pt>
    <dgm:pt modelId="{5CE29943-FB26-4FB0-A07E-7118C7BCB3CB}" type="pres">
      <dgm:prSet presAssocID="{BD5B41F4-DFCD-49FB-A816-384DBDC88EEE}" presName="composite" presStyleCnt="0">
        <dgm:presLayoutVars>
          <dgm:chMax val="3"/>
          <dgm:animLvl val="lvl"/>
          <dgm:resizeHandles val="exact"/>
        </dgm:presLayoutVars>
      </dgm:prSet>
      <dgm:spPr/>
    </dgm:pt>
    <dgm:pt modelId="{91702EC7-4D20-4BE0-BBE6-A9D55260085A}" type="pres">
      <dgm:prSet presAssocID="{D066C401-7A7E-4DF4-A429-339FEDA22002}" presName="gear1" presStyleLbl="node1" presStyleIdx="0" presStyleCnt="3">
        <dgm:presLayoutVars>
          <dgm:chMax val="1"/>
          <dgm:bulletEnabled val="1"/>
        </dgm:presLayoutVars>
      </dgm:prSet>
      <dgm:spPr/>
      <dgm:t>
        <a:bodyPr/>
        <a:lstStyle/>
        <a:p>
          <a:endParaRPr lang="en-US"/>
        </a:p>
      </dgm:t>
    </dgm:pt>
    <dgm:pt modelId="{6FC02C29-B958-42DB-A8D3-3236B2F254DD}" type="pres">
      <dgm:prSet presAssocID="{D066C401-7A7E-4DF4-A429-339FEDA22002}" presName="gear1srcNode" presStyleLbl="node1" presStyleIdx="0" presStyleCnt="3"/>
      <dgm:spPr/>
      <dgm:t>
        <a:bodyPr/>
        <a:lstStyle/>
        <a:p>
          <a:endParaRPr lang="en-US"/>
        </a:p>
      </dgm:t>
    </dgm:pt>
    <dgm:pt modelId="{84A16A7A-C9E4-41F6-B99C-ED35B6F96545}" type="pres">
      <dgm:prSet presAssocID="{D066C401-7A7E-4DF4-A429-339FEDA22002}" presName="gear1dstNode" presStyleLbl="node1" presStyleIdx="0" presStyleCnt="3"/>
      <dgm:spPr/>
      <dgm:t>
        <a:bodyPr/>
        <a:lstStyle/>
        <a:p>
          <a:endParaRPr lang="en-US"/>
        </a:p>
      </dgm:t>
    </dgm:pt>
    <dgm:pt modelId="{F288E2E3-2987-423C-860E-5E668CABF2AF}" type="pres">
      <dgm:prSet presAssocID="{7BE6735B-0C4F-4FA2-ACE4-3835A889476A}" presName="gear2" presStyleLbl="node1" presStyleIdx="1" presStyleCnt="3">
        <dgm:presLayoutVars>
          <dgm:chMax val="1"/>
          <dgm:bulletEnabled val="1"/>
        </dgm:presLayoutVars>
      </dgm:prSet>
      <dgm:spPr/>
      <dgm:t>
        <a:bodyPr/>
        <a:lstStyle/>
        <a:p>
          <a:endParaRPr lang="en-US"/>
        </a:p>
      </dgm:t>
    </dgm:pt>
    <dgm:pt modelId="{C8DB08EC-2676-40BD-B027-19A641712B75}" type="pres">
      <dgm:prSet presAssocID="{7BE6735B-0C4F-4FA2-ACE4-3835A889476A}" presName="gear2srcNode" presStyleLbl="node1" presStyleIdx="1" presStyleCnt="3"/>
      <dgm:spPr/>
      <dgm:t>
        <a:bodyPr/>
        <a:lstStyle/>
        <a:p>
          <a:endParaRPr lang="en-US"/>
        </a:p>
      </dgm:t>
    </dgm:pt>
    <dgm:pt modelId="{32B562CA-02A3-4E72-AD8C-5CF45FEDBB9F}" type="pres">
      <dgm:prSet presAssocID="{7BE6735B-0C4F-4FA2-ACE4-3835A889476A}" presName="gear2dstNode" presStyleLbl="node1" presStyleIdx="1" presStyleCnt="3"/>
      <dgm:spPr/>
      <dgm:t>
        <a:bodyPr/>
        <a:lstStyle/>
        <a:p>
          <a:endParaRPr lang="en-US"/>
        </a:p>
      </dgm:t>
    </dgm:pt>
    <dgm:pt modelId="{28CF877D-7F07-4953-A2F3-441491BD9B6A}" type="pres">
      <dgm:prSet presAssocID="{380A11E2-9D92-495E-BC79-938170D1BFFE}" presName="gear3" presStyleLbl="node1" presStyleIdx="2" presStyleCnt="3"/>
      <dgm:spPr/>
      <dgm:t>
        <a:bodyPr/>
        <a:lstStyle/>
        <a:p>
          <a:endParaRPr lang="en-US"/>
        </a:p>
      </dgm:t>
    </dgm:pt>
    <dgm:pt modelId="{3A0BA3B5-2C4E-4B52-B25F-85B228BA6F18}" type="pres">
      <dgm:prSet presAssocID="{380A11E2-9D92-495E-BC79-938170D1BFFE}" presName="gear3tx" presStyleLbl="node1" presStyleIdx="2" presStyleCnt="3">
        <dgm:presLayoutVars>
          <dgm:chMax val="1"/>
          <dgm:bulletEnabled val="1"/>
        </dgm:presLayoutVars>
      </dgm:prSet>
      <dgm:spPr/>
      <dgm:t>
        <a:bodyPr/>
        <a:lstStyle/>
        <a:p>
          <a:endParaRPr lang="en-US"/>
        </a:p>
      </dgm:t>
    </dgm:pt>
    <dgm:pt modelId="{5BC37650-A39B-4E66-BE78-24CD7FC2FA0C}" type="pres">
      <dgm:prSet presAssocID="{380A11E2-9D92-495E-BC79-938170D1BFFE}" presName="gear3srcNode" presStyleLbl="node1" presStyleIdx="2" presStyleCnt="3"/>
      <dgm:spPr/>
      <dgm:t>
        <a:bodyPr/>
        <a:lstStyle/>
        <a:p>
          <a:endParaRPr lang="en-US"/>
        </a:p>
      </dgm:t>
    </dgm:pt>
    <dgm:pt modelId="{0D453545-12B3-474F-9CBC-F6AECD4D8C81}" type="pres">
      <dgm:prSet presAssocID="{380A11E2-9D92-495E-BC79-938170D1BFFE}" presName="gear3dstNode" presStyleLbl="node1" presStyleIdx="2" presStyleCnt="3"/>
      <dgm:spPr/>
      <dgm:t>
        <a:bodyPr/>
        <a:lstStyle/>
        <a:p>
          <a:endParaRPr lang="en-US"/>
        </a:p>
      </dgm:t>
    </dgm:pt>
    <dgm:pt modelId="{93B1AAC3-AF19-497E-8148-03EEA4C5C0FE}" type="pres">
      <dgm:prSet presAssocID="{065335A8-D562-4496-A10C-948A3C0C0A70}" presName="connector1" presStyleLbl="sibTrans2D1" presStyleIdx="0" presStyleCnt="3"/>
      <dgm:spPr/>
      <dgm:t>
        <a:bodyPr/>
        <a:lstStyle/>
        <a:p>
          <a:endParaRPr lang="en-US"/>
        </a:p>
      </dgm:t>
    </dgm:pt>
    <dgm:pt modelId="{845D1862-B8F5-46D4-8298-E65181CBF782}" type="pres">
      <dgm:prSet presAssocID="{38A28B71-DE75-4DDD-8A9E-92E897F85750}" presName="connector2" presStyleLbl="sibTrans2D1" presStyleIdx="1" presStyleCnt="3"/>
      <dgm:spPr/>
      <dgm:t>
        <a:bodyPr/>
        <a:lstStyle/>
        <a:p>
          <a:endParaRPr lang="en-US"/>
        </a:p>
      </dgm:t>
    </dgm:pt>
    <dgm:pt modelId="{C702EC5D-EA8B-42FE-8A61-0E1BC77996CC}" type="pres">
      <dgm:prSet presAssocID="{96E7E524-C168-4DB9-8AFD-5000437132CC}" presName="connector3" presStyleLbl="sibTrans2D1" presStyleIdx="2" presStyleCnt="3"/>
      <dgm:spPr/>
      <dgm:t>
        <a:bodyPr/>
        <a:lstStyle/>
        <a:p>
          <a:endParaRPr lang="en-US"/>
        </a:p>
      </dgm:t>
    </dgm:pt>
  </dgm:ptLst>
  <dgm:cxnLst>
    <dgm:cxn modelId="{6F751DDC-0743-47E2-88B5-F86CECE46802}" type="presOf" srcId="{380A11E2-9D92-495E-BC79-938170D1BFFE}" destId="{0D453545-12B3-474F-9CBC-F6AECD4D8C81}" srcOrd="3" destOrd="0" presId="urn:microsoft.com/office/officeart/2005/8/layout/gear1"/>
    <dgm:cxn modelId="{52343805-6C80-4E77-85C1-C91925E449AC}" type="presOf" srcId="{D066C401-7A7E-4DF4-A429-339FEDA22002}" destId="{91702EC7-4D20-4BE0-BBE6-A9D55260085A}" srcOrd="0" destOrd="0" presId="urn:microsoft.com/office/officeart/2005/8/layout/gear1"/>
    <dgm:cxn modelId="{F3C08BA8-972F-4EB3-9DCD-330E09B3DFF8}" type="presOf" srcId="{065335A8-D562-4496-A10C-948A3C0C0A70}" destId="{93B1AAC3-AF19-497E-8148-03EEA4C5C0FE}" srcOrd="0" destOrd="0" presId="urn:microsoft.com/office/officeart/2005/8/layout/gear1"/>
    <dgm:cxn modelId="{C38F527D-1B7B-46B1-9FFE-80A58C8A80CB}" type="presOf" srcId="{7BE6735B-0C4F-4FA2-ACE4-3835A889476A}" destId="{32B562CA-02A3-4E72-AD8C-5CF45FEDBB9F}" srcOrd="2" destOrd="0" presId="urn:microsoft.com/office/officeart/2005/8/layout/gear1"/>
    <dgm:cxn modelId="{3EFCCE79-E03A-4197-B938-00EAF457FBDA}" type="presOf" srcId="{D066C401-7A7E-4DF4-A429-339FEDA22002}" destId="{6FC02C29-B958-42DB-A8D3-3236B2F254DD}" srcOrd="1" destOrd="0" presId="urn:microsoft.com/office/officeart/2005/8/layout/gear1"/>
    <dgm:cxn modelId="{E9BD6922-C87F-484C-B2A6-EB53CEB121E9}" type="presOf" srcId="{96E7E524-C168-4DB9-8AFD-5000437132CC}" destId="{C702EC5D-EA8B-42FE-8A61-0E1BC77996CC}" srcOrd="0" destOrd="0" presId="urn:microsoft.com/office/officeart/2005/8/layout/gear1"/>
    <dgm:cxn modelId="{224A9F00-022A-40DC-AD37-80AF7D310F7C}" type="presOf" srcId="{D066C401-7A7E-4DF4-A429-339FEDA22002}" destId="{84A16A7A-C9E4-41F6-B99C-ED35B6F96545}" srcOrd="2" destOrd="0" presId="urn:microsoft.com/office/officeart/2005/8/layout/gear1"/>
    <dgm:cxn modelId="{EF59902E-65E3-4475-8DFB-AFCE2199006B}" srcId="{BD5B41F4-DFCD-49FB-A816-384DBDC88EEE}" destId="{380A11E2-9D92-495E-BC79-938170D1BFFE}" srcOrd="2" destOrd="0" parTransId="{4A594648-9745-4A8A-A9F1-C197776BB841}" sibTransId="{96E7E524-C168-4DB9-8AFD-5000437132CC}"/>
    <dgm:cxn modelId="{559D79D8-A545-44A7-9B0D-58F0592F8AB7}" type="presOf" srcId="{380A11E2-9D92-495E-BC79-938170D1BFFE}" destId="{3A0BA3B5-2C4E-4B52-B25F-85B228BA6F18}" srcOrd="1" destOrd="0" presId="urn:microsoft.com/office/officeart/2005/8/layout/gear1"/>
    <dgm:cxn modelId="{7698B2BC-EA48-464E-96A4-05ED5415281F}" type="presOf" srcId="{380A11E2-9D92-495E-BC79-938170D1BFFE}" destId="{28CF877D-7F07-4953-A2F3-441491BD9B6A}" srcOrd="0" destOrd="0" presId="urn:microsoft.com/office/officeart/2005/8/layout/gear1"/>
    <dgm:cxn modelId="{D91C9B3D-7752-4AFE-B4E0-56F542FCDD39}" srcId="{BD5B41F4-DFCD-49FB-A816-384DBDC88EEE}" destId="{D066C401-7A7E-4DF4-A429-339FEDA22002}" srcOrd="0" destOrd="0" parTransId="{1B63B0DE-035A-436B-8B50-C15440A0A0D7}" sibTransId="{065335A8-D562-4496-A10C-948A3C0C0A70}"/>
    <dgm:cxn modelId="{2B377B03-B593-4DB2-9AE3-D720E46D6C3D}" type="presOf" srcId="{7BE6735B-0C4F-4FA2-ACE4-3835A889476A}" destId="{C8DB08EC-2676-40BD-B027-19A641712B75}" srcOrd="1" destOrd="0" presId="urn:microsoft.com/office/officeart/2005/8/layout/gear1"/>
    <dgm:cxn modelId="{EC1BD530-EFDC-4F61-9961-37998E5BB549}" type="presOf" srcId="{38A28B71-DE75-4DDD-8A9E-92E897F85750}" destId="{845D1862-B8F5-46D4-8298-E65181CBF782}" srcOrd="0" destOrd="0" presId="urn:microsoft.com/office/officeart/2005/8/layout/gear1"/>
    <dgm:cxn modelId="{5EEBD6BE-9C26-4053-9F13-378E4FF436FB}" type="presOf" srcId="{380A11E2-9D92-495E-BC79-938170D1BFFE}" destId="{5BC37650-A39B-4E66-BE78-24CD7FC2FA0C}" srcOrd="2" destOrd="0" presId="urn:microsoft.com/office/officeart/2005/8/layout/gear1"/>
    <dgm:cxn modelId="{A28FFA63-644C-4DE7-8952-A0B6E08F0AF3}" type="presOf" srcId="{7BE6735B-0C4F-4FA2-ACE4-3835A889476A}" destId="{F288E2E3-2987-423C-860E-5E668CABF2AF}" srcOrd="0" destOrd="0" presId="urn:microsoft.com/office/officeart/2005/8/layout/gear1"/>
    <dgm:cxn modelId="{BD7BFB65-DD34-485B-9F1D-F0537C3AEA81}" srcId="{BD5B41F4-DFCD-49FB-A816-384DBDC88EEE}" destId="{7BE6735B-0C4F-4FA2-ACE4-3835A889476A}" srcOrd="1" destOrd="0" parTransId="{BE8ECEFE-AE3B-4AB7-B7A5-C9104ECC1431}" sibTransId="{38A28B71-DE75-4DDD-8A9E-92E897F85750}"/>
    <dgm:cxn modelId="{102F8098-E6EB-4636-9462-869F717C002B}" type="presOf" srcId="{BD5B41F4-DFCD-49FB-A816-384DBDC88EEE}" destId="{5CE29943-FB26-4FB0-A07E-7118C7BCB3CB}" srcOrd="0" destOrd="0" presId="urn:microsoft.com/office/officeart/2005/8/layout/gear1"/>
    <dgm:cxn modelId="{D6D198B1-2E39-4881-9A5C-2EBCCF405887}" type="presParOf" srcId="{5CE29943-FB26-4FB0-A07E-7118C7BCB3CB}" destId="{91702EC7-4D20-4BE0-BBE6-A9D55260085A}" srcOrd="0" destOrd="0" presId="urn:microsoft.com/office/officeart/2005/8/layout/gear1"/>
    <dgm:cxn modelId="{2050D647-C524-41F4-B201-9D65BF13F836}" type="presParOf" srcId="{5CE29943-FB26-4FB0-A07E-7118C7BCB3CB}" destId="{6FC02C29-B958-42DB-A8D3-3236B2F254DD}" srcOrd="1" destOrd="0" presId="urn:microsoft.com/office/officeart/2005/8/layout/gear1"/>
    <dgm:cxn modelId="{A424268B-7F74-4009-AEC2-E6F1340405D7}" type="presParOf" srcId="{5CE29943-FB26-4FB0-A07E-7118C7BCB3CB}" destId="{84A16A7A-C9E4-41F6-B99C-ED35B6F96545}" srcOrd="2" destOrd="0" presId="urn:microsoft.com/office/officeart/2005/8/layout/gear1"/>
    <dgm:cxn modelId="{6A0CAF0D-6EC1-4CED-AB37-7B42F7621DDD}" type="presParOf" srcId="{5CE29943-FB26-4FB0-A07E-7118C7BCB3CB}" destId="{F288E2E3-2987-423C-860E-5E668CABF2AF}" srcOrd="3" destOrd="0" presId="urn:microsoft.com/office/officeart/2005/8/layout/gear1"/>
    <dgm:cxn modelId="{EC46DAA9-B0BB-47FF-A2A8-2B74427F520D}" type="presParOf" srcId="{5CE29943-FB26-4FB0-A07E-7118C7BCB3CB}" destId="{C8DB08EC-2676-40BD-B027-19A641712B75}" srcOrd="4" destOrd="0" presId="urn:microsoft.com/office/officeart/2005/8/layout/gear1"/>
    <dgm:cxn modelId="{6E1DACE1-C131-42A6-98ED-CAA4F7585D30}" type="presParOf" srcId="{5CE29943-FB26-4FB0-A07E-7118C7BCB3CB}" destId="{32B562CA-02A3-4E72-AD8C-5CF45FEDBB9F}" srcOrd="5" destOrd="0" presId="urn:microsoft.com/office/officeart/2005/8/layout/gear1"/>
    <dgm:cxn modelId="{FAAFBC3F-D7B3-48FD-BB33-74EEFB61EFA8}" type="presParOf" srcId="{5CE29943-FB26-4FB0-A07E-7118C7BCB3CB}" destId="{28CF877D-7F07-4953-A2F3-441491BD9B6A}" srcOrd="6" destOrd="0" presId="urn:microsoft.com/office/officeart/2005/8/layout/gear1"/>
    <dgm:cxn modelId="{6D17BE11-4D35-4BF8-985E-649F7D827F22}" type="presParOf" srcId="{5CE29943-FB26-4FB0-A07E-7118C7BCB3CB}" destId="{3A0BA3B5-2C4E-4B52-B25F-85B228BA6F18}" srcOrd="7" destOrd="0" presId="urn:microsoft.com/office/officeart/2005/8/layout/gear1"/>
    <dgm:cxn modelId="{521C1785-5DEC-41E5-842A-05A7E3F2E693}" type="presParOf" srcId="{5CE29943-FB26-4FB0-A07E-7118C7BCB3CB}" destId="{5BC37650-A39B-4E66-BE78-24CD7FC2FA0C}" srcOrd="8" destOrd="0" presId="urn:microsoft.com/office/officeart/2005/8/layout/gear1"/>
    <dgm:cxn modelId="{59638031-D7CF-4C86-AAD0-9AFEBF4660F6}" type="presParOf" srcId="{5CE29943-FB26-4FB0-A07E-7118C7BCB3CB}" destId="{0D453545-12B3-474F-9CBC-F6AECD4D8C81}" srcOrd="9" destOrd="0" presId="urn:microsoft.com/office/officeart/2005/8/layout/gear1"/>
    <dgm:cxn modelId="{62E8F073-4CE4-486F-92D0-EB922100DAA7}" type="presParOf" srcId="{5CE29943-FB26-4FB0-A07E-7118C7BCB3CB}" destId="{93B1AAC3-AF19-497E-8148-03EEA4C5C0FE}" srcOrd="10" destOrd="0" presId="urn:microsoft.com/office/officeart/2005/8/layout/gear1"/>
    <dgm:cxn modelId="{FC745D5F-DFFE-41AF-BF43-1630E59C98DC}" type="presParOf" srcId="{5CE29943-FB26-4FB0-A07E-7118C7BCB3CB}" destId="{845D1862-B8F5-46D4-8298-E65181CBF782}" srcOrd="11" destOrd="0" presId="urn:microsoft.com/office/officeart/2005/8/layout/gear1"/>
    <dgm:cxn modelId="{209A7CC9-A9D0-49A4-89A6-43AF385BB03B}" type="presParOf" srcId="{5CE29943-FB26-4FB0-A07E-7118C7BCB3CB}" destId="{C702EC5D-EA8B-42FE-8A61-0E1BC77996CC}" srcOrd="12" destOrd="0" presId="urn:microsoft.com/office/officeart/2005/8/layout/gear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80.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BF86CF72-7DB9-4CFC-A5BA-2E26615F1886}" type="presOf" srcId="{218E51A4-570C-41FD-9351-567920E15F06}" destId="{20982FCA-DC2E-4FF0-B9A8-0BB8BF4CD9D8}" srcOrd="0" destOrd="0" presId="urn:microsoft.com/office/officeart/2005/8/layout/chevronAccent+Icon"/>
    <dgm:cxn modelId="{48CAF161-402C-425E-92EE-87B1B9E3A2CB}" type="presOf" srcId="{62240CAB-C571-4605-9D4B-13DF2D5B7688}" destId="{8D0CE849-7B11-48ED-9774-7F95A6F5C55C}" srcOrd="0" destOrd="0" presId="urn:microsoft.com/office/officeart/2005/8/layout/chevronAccent+Icon"/>
    <dgm:cxn modelId="{E48EFD49-297F-48DE-9749-F2846F884405}" type="presParOf" srcId="{20982FCA-DC2E-4FF0-B9A8-0BB8BF4CD9D8}" destId="{123AFDBA-80B8-4236-81E7-9DAE2720C406}" srcOrd="0" destOrd="0" presId="urn:microsoft.com/office/officeart/2005/8/layout/chevronAccent+Icon"/>
    <dgm:cxn modelId="{AD9BD0DF-0805-43E5-85A9-E4634EEB41AB}" type="presParOf" srcId="{123AFDBA-80B8-4236-81E7-9DAE2720C406}" destId="{72262AD8-E000-4E45-915A-047CA33ED6C8}" srcOrd="0" destOrd="0" presId="urn:microsoft.com/office/officeart/2005/8/layout/chevronAccent+Icon"/>
    <dgm:cxn modelId="{60B782A6-3E89-4AA3-8955-9F8ECB93D5FE}"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1.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A335D736-6685-48F3-BA3A-2A2908D9D775}" type="presOf" srcId="{62240CAB-C571-4605-9D4B-13DF2D5B7688}" destId="{8D0CE849-7B11-48ED-9774-7F95A6F5C55C}"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21BC22CE-84B5-4F3F-B2B8-722C4DE5A6C4}" type="presOf" srcId="{218E51A4-570C-41FD-9351-567920E15F06}" destId="{20982FCA-DC2E-4FF0-B9A8-0BB8BF4CD9D8}" srcOrd="0" destOrd="0" presId="urn:microsoft.com/office/officeart/2005/8/layout/chevronAccent+Icon"/>
    <dgm:cxn modelId="{37E8051B-1A54-4828-8B48-62B0CF221824}" type="presParOf" srcId="{20982FCA-DC2E-4FF0-B9A8-0BB8BF4CD9D8}" destId="{123AFDBA-80B8-4236-81E7-9DAE2720C406}" srcOrd="0" destOrd="0" presId="urn:microsoft.com/office/officeart/2005/8/layout/chevronAccent+Icon"/>
    <dgm:cxn modelId="{E199E798-41E9-4673-BA04-FD57A4ABCA9E}" type="presParOf" srcId="{123AFDBA-80B8-4236-81E7-9DAE2720C406}" destId="{72262AD8-E000-4E45-915A-047CA33ED6C8}" srcOrd="0" destOrd="0" presId="urn:microsoft.com/office/officeart/2005/8/layout/chevronAccent+Icon"/>
    <dgm:cxn modelId="{ADCC746E-6A3F-494E-97B9-DACC54EEB6A9}"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2.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00DF93DD-A259-4B58-B07B-45B96037A551}" type="presOf" srcId="{62240CAB-C571-4605-9D4B-13DF2D5B7688}" destId="{8D0CE849-7B11-48ED-9774-7F95A6F5C55C}" srcOrd="0" destOrd="0" presId="urn:microsoft.com/office/officeart/2005/8/layout/chevronAccent+Icon"/>
    <dgm:cxn modelId="{C3DDB7AA-8DCC-470D-85D4-29F7079450DE}" type="presOf" srcId="{218E51A4-570C-41FD-9351-567920E15F06}" destId="{20982FCA-DC2E-4FF0-B9A8-0BB8BF4CD9D8}" srcOrd="0" destOrd="0" presId="urn:microsoft.com/office/officeart/2005/8/layout/chevronAccent+Icon"/>
    <dgm:cxn modelId="{1178ED19-7954-4E12-BE78-709259192811}" type="presParOf" srcId="{20982FCA-DC2E-4FF0-B9A8-0BB8BF4CD9D8}" destId="{123AFDBA-80B8-4236-81E7-9DAE2720C406}" srcOrd="0" destOrd="0" presId="urn:microsoft.com/office/officeart/2005/8/layout/chevronAccent+Icon"/>
    <dgm:cxn modelId="{22D74138-9597-4E1E-8E41-386AC020F906}" type="presParOf" srcId="{123AFDBA-80B8-4236-81E7-9DAE2720C406}" destId="{72262AD8-E000-4E45-915A-047CA33ED6C8}" srcOrd="0" destOrd="0" presId="urn:microsoft.com/office/officeart/2005/8/layout/chevronAccent+Icon"/>
    <dgm:cxn modelId="{27E13CB7-1A39-435D-A43E-E592ADA7B676}"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3.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2210FE59-E8B3-4573-903E-129DDBA067A9}" type="presOf" srcId="{218E51A4-570C-41FD-9351-567920E15F06}" destId="{20982FCA-DC2E-4FF0-B9A8-0BB8BF4CD9D8}" srcOrd="0" destOrd="0" presId="urn:microsoft.com/office/officeart/2005/8/layout/chevronAccent+Icon"/>
    <dgm:cxn modelId="{92895C93-E645-41BE-9292-FAE25681755B}" type="presOf" srcId="{62240CAB-C571-4605-9D4B-13DF2D5B7688}" destId="{8D0CE849-7B11-48ED-9774-7F95A6F5C55C}" srcOrd="0" destOrd="0" presId="urn:microsoft.com/office/officeart/2005/8/layout/chevronAccent+Icon"/>
    <dgm:cxn modelId="{A7EB49D4-B219-4B14-8177-32A27185EDA6}" type="presParOf" srcId="{20982FCA-DC2E-4FF0-B9A8-0BB8BF4CD9D8}" destId="{123AFDBA-80B8-4236-81E7-9DAE2720C406}" srcOrd="0" destOrd="0" presId="urn:microsoft.com/office/officeart/2005/8/layout/chevronAccent+Icon"/>
    <dgm:cxn modelId="{994FBB9E-BFCC-4407-A67A-4F6E0DD2A151}" type="presParOf" srcId="{123AFDBA-80B8-4236-81E7-9DAE2720C406}" destId="{72262AD8-E000-4E45-915A-047CA33ED6C8}" srcOrd="0" destOrd="0" presId="urn:microsoft.com/office/officeart/2005/8/layout/chevronAccent+Icon"/>
    <dgm:cxn modelId="{6C530982-DA3C-4BCD-8951-AD40A1815CB2}"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4.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BB9F9821-8A15-4E68-843B-7835DF77842B}" type="presOf" srcId="{218E51A4-570C-41FD-9351-567920E15F06}" destId="{20982FCA-DC2E-4FF0-B9A8-0BB8BF4CD9D8}" srcOrd="0" destOrd="0" presId="urn:microsoft.com/office/officeart/2005/8/layout/chevronAccent+Icon"/>
    <dgm:cxn modelId="{405AA9E2-4AA8-4E9B-B643-056CA65BEEDC}" type="presOf" srcId="{62240CAB-C571-4605-9D4B-13DF2D5B7688}" destId="{8D0CE849-7B11-48ED-9774-7F95A6F5C55C}" srcOrd="0" destOrd="0" presId="urn:microsoft.com/office/officeart/2005/8/layout/chevronAccent+Icon"/>
    <dgm:cxn modelId="{049C7AE8-B004-4A35-943A-65C0CC70FB21}" type="presParOf" srcId="{20982FCA-DC2E-4FF0-B9A8-0BB8BF4CD9D8}" destId="{123AFDBA-80B8-4236-81E7-9DAE2720C406}" srcOrd="0" destOrd="0" presId="urn:microsoft.com/office/officeart/2005/8/layout/chevronAccent+Icon"/>
    <dgm:cxn modelId="{0AF11561-D629-40C8-88C7-F5B0947CF914}" type="presParOf" srcId="{123AFDBA-80B8-4236-81E7-9DAE2720C406}" destId="{72262AD8-E000-4E45-915A-047CA33ED6C8}" srcOrd="0" destOrd="0" presId="urn:microsoft.com/office/officeart/2005/8/layout/chevronAccent+Icon"/>
    <dgm:cxn modelId="{DDDF43C5-AF9F-4C2C-9671-9DEC23F841C3}"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5.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0237DD4D-8A0E-46A1-8AB7-8F912D386A7B}" type="presOf" srcId="{62240CAB-C571-4605-9D4B-13DF2D5B7688}" destId="{8D0CE849-7B11-48ED-9774-7F95A6F5C55C}" srcOrd="0" destOrd="0" presId="urn:microsoft.com/office/officeart/2005/8/layout/chevronAccent+Icon"/>
    <dgm:cxn modelId="{B6C2DEC1-DDE1-47C1-BE6A-5343346AA6B6}" type="presOf" srcId="{218E51A4-570C-41FD-9351-567920E15F06}" destId="{20982FCA-DC2E-4FF0-B9A8-0BB8BF4CD9D8}" srcOrd="0" destOrd="0" presId="urn:microsoft.com/office/officeart/2005/8/layout/chevronAccent+Icon"/>
    <dgm:cxn modelId="{44070148-BB64-4602-83B4-FBC93A1F9921}" type="presParOf" srcId="{20982FCA-DC2E-4FF0-B9A8-0BB8BF4CD9D8}" destId="{123AFDBA-80B8-4236-81E7-9DAE2720C406}" srcOrd="0" destOrd="0" presId="urn:microsoft.com/office/officeart/2005/8/layout/chevronAccent+Icon"/>
    <dgm:cxn modelId="{CA381F4A-8063-4A6A-A119-A6142A852318}" type="presParOf" srcId="{123AFDBA-80B8-4236-81E7-9DAE2720C406}" destId="{72262AD8-E000-4E45-915A-047CA33ED6C8}" srcOrd="0" destOrd="0" presId="urn:microsoft.com/office/officeart/2005/8/layout/chevronAccent+Icon"/>
    <dgm:cxn modelId="{1AD057B1-0853-4E44-8F6C-82FDB7051B36}"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6.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8F5246C0-AEAA-48DD-8640-D98596FA2DD7}" type="presOf" srcId="{62240CAB-C571-4605-9D4B-13DF2D5B7688}" destId="{8D0CE849-7B11-48ED-9774-7F95A6F5C55C}" srcOrd="0" destOrd="0" presId="urn:microsoft.com/office/officeart/2005/8/layout/chevronAccent+Icon"/>
    <dgm:cxn modelId="{0B1A408C-6389-4502-897F-35F4583324F1}" type="presOf" srcId="{218E51A4-570C-41FD-9351-567920E15F06}" destId="{20982FCA-DC2E-4FF0-B9A8-0BB8BF4CD9D8}" srcOrd="0" destOrd="0" presId="urn:microsoft.com/office/officeart/2005/8/layout/chevronAccent+Icon"/>
    <dgm:cxn modelId="{2C1C554E-7D7D-4D0C-AAD7-E74B77ED8F95}" type="presParOf" srcId="{20982FCA-DC2E-4FF0-B9A8-0BB8BF4CD9D8}" destId="{123AFDBA-80B8-4236-81E7-9DAE2720C406}" srcOrd="0" destOrd="0" presId="urn:microsoft.com/office/officeart/2005/8/layout/chevronAccent+Icon"/>
    <dgm:cxn modelId="{5AD82B00-DC6B-4AAD-BD8B-A65F05DAFD5E}" type="presParOf" srcId="{123AFDBA-80B8-4236-81E7-9DAE2720C406}" destId="{72262AD8-E000-4E45-915A-047CA33ED6C8}" srcOrd="0" destOrd="0" presId="urn:microsoft.com/office/officeart/2005/8/layout/chevronAccent+Icon"/>
    <dgm:cxn modelId="{65D60C8B-BFF1-47D7-AAF0-23031FD5A524}"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7.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3F5AE651-FD10-413D-A328-B91E405DABE1}" type="presOf" srcId="{218E51A4-570C-41FD-9351-567920E15F06}" destId="{20982FCA-DC2E-4FF0-B9A8-0BB8BF4CD9D8}" srcOrd="0" destOrd="0" presId="urn:microsoft.com/office/officeart/2005/8/layout/chevronAccent+Icon"/>
    <dgm:cxn modelId="{7CCE69D4-8DCC-40A9-9D73-967576BEA44A}" type="presOf" srcId="{62240CAB-C571-4605-9D4B-13DF2D5B7688}" destId="{8D0CE849-7B11-48ED-9774-7F95A6F5C55C}" srcOrd="0" destOrd="0" presId="urn:microsoft.com/office/officeart/2005/8/layout/chevronAccent+Icon"/>
    <dgm:cxn modelId="{DC28594E-B688-41D9-BC47-19D15ED48FAF}" type="presParOf" srcId="{20982FCA-DC2E-4FF0-B9A8-0BB8BF4CD9D8}" destId="{123AFDBA-80B8-4236-81E7-9DAE2720C406}" srcOrd="0" destOrd="0" presId="urn:microsoft.com/office/officeart/2005/8/layout/chevronAccent+Icon"/>
    <dgm:cxn modelId="{39825F9E-8C20-4F8D-902E-67418401274D}" type="presParOf" srcId="{123AFDBA-80B8-4236-81E7-9DAE2720C406}" destId="{72262AD8-E000-4E45-915A-047CA33ED6C8}" srcOrd="0" destOrd="0" presId="urn:microsoft.com/office/officeart/2005/8/layout/chevronAccent+Icon"/>
    <dgm:cxn modelId="{109E651E-7BFE-4383-8DE3-D620579B2DB0}"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8.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6A3CA551-A16A-47C6-A3E8-863DA228B782}" type="presOf" srcId="{62240CAB-C571-4605-9D4B-13DF2D5B7688}" destId="{8D0CE849-7B11-48ED-9774-7F95A6F5C55C}" srcOrd="0" destOrd="0" presId="urn:microsoft.com/office/officeart/2005/8/layout/chevronAccent+Icon"/>
    <dgm:cxn modelId="{68787E8F-E4C7-4BD0-A013-9D62A62B1424}" type="presOf" srcId="{218E51A4-570C-41FD-9351-567920E15F06}" destId="{20982FCA-DC2E-4FF0-B9A8-0BB8BF4CD9D8}" srcOrd="0" destOrd="0" presId="urn:microsoft.com/office/officeart/2005/8/layout/chevronAccent+Icon"/>
    <dgm:cxn modelId="{6C2D28D8-BF5B-4DC6-95E9-2973461FAFCB}" type="presParOf" srcId="{20982FCA-DC2E-4FF0-B9A8-0BB8BF4CD9D8}" destId="{123AFDBA-80B8-4236-81E7-9DAE2720C406}" srcOrd="0" destOrd="0" presId="urn:microsoft.com/office/officeart/2005/8/layout/chevronAccent+Icon"/>
    <dgm:cxn modelId="{9BE6A845-80B0-41F4-92BB-FC25F4B746C0}" type="presParOf" srcId="{123AFDBA-80B8-4236-81E7-9DAE2720C406}" destId="{72262AD8-E000-4E45-915A-047CA33ED6C8}" srcOrd="0" destOrd="0" presId="urn:microsoft.com/office/officeart/2005/8/layout/chevronAccent+Icon"/>
    <dgm:cxn modelId="{17A86C0A-18D6-4645-AB53-C69FD9CBEB6F}"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9.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1699D35A-1DE0-49A1-AA7C-C198814255C4}" type="presOf" srcId="{62240CAB-C571-4605-9D4B-13DF2D5B7688}" destId="{8D0CE849-7B11-48ED-9774-7F95A6F5C55C}" srcOrd="0" destOrd="0" presId="urn:microsoft.com/office/officeart/2005/8/layout/chevronAccent+Icon"/>
    <dgm:cxn modelId="{C999829F-F2F4-42BA-8412-EE26FE069A4E}" type="presOf" srcId="{218E51A4-570C-41FD-9351-567920E15F06}" destId="{20982FCA-DC2E-4FF0-B9A8-0BB8BF4CD9D8}" srcOrd="0" destOrd="0" presId="urn:microsoft.com/office/officeart/2005/8/layout/chevronAccent+Icon"/>
    <dgm:cxn modelId="{7B672CAA-59A8-4718-8198-F2FB30F94638}" type="presParOf" srcId="{20982FCA-DC2E-4FF0-B9A8-0BB8BF4CD9D8}" destId="{123AFDBA-80B8-4236-81E7-9DAE2720C406}" srcOrd="0" destOrd="0" presId="urn:microsoft.com/office/officeart/2005/8/layout/chevronAccent+Icon"/>
    <dgm:cxn modelId="{9FDE956E-AE58-4234-BD9E-C8BBC1ACED6C}" type="presParOf" srcId="{123AFDBA-80B8-4236-81E7-9DAE2720C406}" destId="{72262AD8-E000-4E45-915A-047CA33ED6C8}" srcOrd="0" destOrd="0" presId="urn:microsoft.com/office/officeart/2005/8/layout/chevronAccent+Icon"/>
    <dgm:cxn modelId="{9734FABF-FC7A-4B18-8D37-1F8577AD68ED}"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A43740D5-1F52-43C5-B7FB-BB8B910F91A7}" type="presOf" srcId="{218E51A4-570C-41FD-9351-567920E15F06}" destId="{20982FCA-DC2E-4FF0-B9A8-0BB8BF4CD9D8}" srcOrd="0" destOrd="0" presId="urn:microsoft.com/office/officeart/2005/8/layout/chevronAccent+Icon"/>
    <dgm:cxn modelId="{639A54FA-0399-429E-A5F5-806A1F0AC353}" type="presOf" srcId="{62240CAB-C571-4605-9D4B-13DF2D5B7688}" destId="{8D0CE849-7B11-48ED-9774-7F95A6F5C55C}" srcOrd="0" destOrd="0" presId="urn:microsoft.com/office/officeart/2005/8/layout/chevronAccent+Icon"/>
    <dgm:cxn modelId="{D7957B57-0F10-434D-9F7E-F1837F368836}" type="presParOf" srcId="{20982FCA-DC2E-4FF0-B9A8-0BB8BF4CD9D8}" destId="{123AFDBA-80B8-4236-81E7-9DAE2720C406}" srcOrd="0" destOrd="0" presId="urn:microsoft.com/office/officeart/2005/8/layout/chevronAccent+Icon"/>
    <dgm:cxn modelId="{4592BCA5-001D-465A-ABAE-1515D899FDFD}" type="presParOf" srcId="{123AFDBA-80B8-4236-81E7-9DAE2720C406}" destId="{72262AD8-E000-4E45-915A-047CA33ED6C8}" srcOrd="0" destOrd="0" presId="urn:microsoft.com/office/officeart/2005/8/layout/chevronAccent+Icon"/>
    <dgm:cxn modelId="{B8C60EA3-832B-46E6-8C09-99D8050C93EE}"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0.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1094541A-D322-4879-8BC9-4FBBBC74B86C}" type="presOf" srcId="{62240CAB-C571-4605-9D4B-13DF2D5B7688}" destId="{8D0CE849-7B11-48ED-9774-7F95A6F5C55C}" srcOrd="0" destOrd="0" presId="urn:microsoft.com/office/officeart/2005/8/layout/chevronAccent+Icon"/>
    <dgm:cxn modelId="{FFDEF2E4-18DE-4BE1-AE05-DEBC04635A45}" type="presOf" srcId="{218E51A4-570C-41FD-9351-567920E15F06}" destId="{20982FCA-DC2E-4FF0-B9A8-0BB8BF4CD9D8}" srcOrd="0" destOrd="0" presId="urn:microsoft.com/office/officeart/2005/8/layout/chevronAccent+Icon"/>
    <dgm:cxn modelId="{C730348E-32B1-47A1-8B95-88A1BBCBF0F0}" type="presParOf" srcId="{20982FCA-DC2E-4FF0-B9A8-0BB8BF4CD9D8}" destId="{123AFDBA-80B8-4236-81E7-9DAE2720C406}" srcOrd="0" destOrd="0" presId="urn:microsoft.com/office/officeart/2005/8/layout/chevronAccent+Icon"/>
    <dgm:cxn modelId="{9AE59636-C6AC-4518-B672-85684CEF6D8E}" type="presParOf" srcId="{123AFDBA-80B8-4236-81E7-9DAE2720C406}" destId="{72262AD8-E000-4E45-915A-047CA33ED6C8}" srcOrd="0" destOrd="0" presId="urn:microsoft.com/office/officeart/2005/8/layout/chevronAccent+Icon"/>
    <dgm:cxn modelId="{031DD754-ECF7-4DFF-A9B1-4F59FA05EF74}"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1.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1094541A-D322-4879-8BC9-4FBBBC74B86C}" type="presOf" srcId="{62240CAB-C571-4605-9D4B-13DF2D5B7688}" destId="{8D0CE849-7B11-48ED-9774-7F95A6F5C55C}" srcOrd="0" destOrd="0" presId="urn:microsoft.com/office/officeart/2005/8/layout/chevronAccent+Icon"/>
    <dgm:cxn modelId="{FFDEF2E4-18DE-4BE1-AE05-DEBC04635A45}" type="presOf" srcId="{218E51A4-570C-41FD-9351-567920E15F06}" destId="{20982FCA-DC2E-4FF0-B9A8-0BB8BF4CD9D8}" srcOrd="0" destOrd="0" presId="urn:microsoft.com/office/officeart/2005/8/layout/chevronAccent+Icon"/>
    <dgm:cxn modelId="{C730348E-32B1-47A1-8B95-88A1BBCBF0F0}" type="presParOf" srcId="{20982FCA-DC2E-4FF0-B9A8-0BB8BF4CD9D8}" destId="{123AFDBA-80B8-4236-81E7-9DAE2720C406}" srcOrd="0" destOrd="0" presId="urn:microsoft.com/office/officeart/2005/8/layout/chevronAccent+Icon"/>
    <dgm:cxn modelId="{9AE59636-C6AC-4518-B672-85684CEF6D8E}" type="presParOf" srcId="{123AFDBA-80B8-4236-81E7-9DAE2720C406}" destId="{72262AD8-E000-4E45-915A-047CA33ED6C8}" srcOrd="0" destOrd="0" presId="urn:microsoft.com/office/officeart/2005/8/layout/chevronAccent+Icon"/>
    <dgm:cxn modelId="{031DD754-ECF7-4DFF-A9B1-4F59FA05EF74}"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2.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1094541A-D322-4879-8BC9-4FBBBC74B86C}" type="presOf" srcId="{62240CAB-C571-4605-9D4B-13DF2D5B7688}" destId="{8D0CE849-7B11-48ED-9774-7F95A6F5C55C}" srcOrd="0" destOrd="0" presId="urn:microsoft.com/office/officeart/2005/8/layout/chevronAccent+Icon"/>
    <dgm:cxn modelId="{FFDEF2E4-18DE-4BE1-AE05-DEBC04635A45}" type="presOf" srcId="{218E51A4-570C-41FD-9351-567920E15F06}" destId="{20982FCA-DC2E-4FF0-B9A8-0BB8BF4CD9D8}" srcOrd="0" destOrd="0" presId="urn:microsoft.com/office/officeart/2005/8/layout/chevronAccent+Icon"/>
    <dgm:cxn modelId="{C730348E-32B1-47A1-8B95-88A1BBCBF0F0}" type="presParOf" srcId="{20982FCA-DC2E-4FF0-B9A8-0BB8BF4CD9D8}" destId="{123AFDBA-80B8-4236-81E7-9DAE2720C406}" srcOrd="0" destOrd="0" presId="urn:microsoft.com/office/officeart/2005/8/layout/chevronAccent+Icon"/>
    <dgm:cxn modelId="{9AE59636-C6AC-4518-B672-85684CEF6D8E}" type="presParOf" srcId="{123AFDBA-80B8-4236-81E7-9DAE2720C406}" destId="{72262AD8-E000-4E45-915A-047CA33ED6C8}" srcOrd="0" destOrd="0" presId="urn:microsoft.com/office/officeart/2005/8/layout/chevronAccent+Icon"/>
    <dgm:cxn modelId="{031DD754-ECF7-4DFF-A9B1-4F59FA05EF74}"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3.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1094541A-D322-4879-8BC9-4FBBBC74B86C}" type="presOf" srcId="{62240CAB-C571-4605-9D4B-13DF2D5B7688}" destId="{8D0CE849-7B11-48ED-9774-7F95A6F5C55C}" srcOrd="0" destOrd="0" presId="urn:microsoft.com/office/officeart/2005/8/layout/chevronAccent+Icon"/>
    <dgm:cxn modelId="{FFDEF2E4-18DE-4BE1-AE05-DEBC04635A45}" type="presOf" srcId="{218E51A4-570C-41FD-9351-567920E15F06}" destId="{20982FCA-DC2E-4FF0-B9A8-0BB8BF4CD9D8}" srcOrd="0" destOrd="0" presId="urn:microsoft.com/office/officeart/2005/8/layout/chevronAccent+Icon"/>
    <dgm:cxn modelId="{C730348E-32B1-47A1-8B95-88A1BBCBF0F0}" type="presParOf" srcId="{20982FCA-DC2E-4FF0-B9A8-0BB8BF4CD9D8}" destId="{123AFDBA-80B8-4236-81E7-9DAE2720C406}" srcOrd="0" destOrd="0" presId="urn:microsoft.com/office/officeart/2005/8/layout/chevronAccent+Icon"/>
    <dgm:cxn modelId="{9AE59636-C6AC-4518-B672-85684CEF6D8E}" type="presParOf" srcId="{123AFDBA-80B8-4236-81E7-9DAE2720C406}" destId="{72262AD8-E000-4E45-915A-047CA33ED6C8}" srcOrd="0" destOrd="0" presId="urn:microsoft.com/office/officeart/2005/8/layout/chevronAccent+Icon"/>
    <dgm:cxn modelId="{031DD754-ECF7-4DFF-A9B1-4F59FA05EF74}"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4.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1094541A-D322-4879-8BC9-4FBBBC74B86C}" type="presOf" srcId="{62240CAB-C571-4605-9D4B-13DF2D5B7688}" destId="{8D0CE849-7B11-48ED-9774-7F95A6F5C55C}" srcOrd="0" destOrd="0" presId="urn:microsoft.com/office/officeart/2005/8/layout/chevronAccent+Icon"/>
    <dgm:cxn modelId="{FFDEF2E4-18DE-4BE1-AE05-DEBC04635A45}" type="presOf" srcId="{218E51A4-570C-41FD-9351-567920E15F06}" destId="{20982FCA-DC2E-4FF0-B9A8-0BB8BF4CD9D8}" srcOrd="0" destOrd="0" presId="urn:microsoft.com/office/officeart/2005/8/layout/chevronAccent+Icon"/>
    <dgm:cxn modelId="{C730348E-32B1-47A1-8B95-88A1BBCBF0F0}" type="presParOf" srcId="{20982FCA-DC2E-4FF0-B9A8-0BB8BF4CD9D8}" destId="{123AFDBA-80B8-4236-81E7-9DAE2720C406}" srcOrd="0" destOrd="0" presId="urn:microsoft.com/office/officeart/2005/8/layout/chevronAccent+Icon"/>
    <dgm:cxn modelId="{9AE59636-C6AC-4518-B672-85684CEF6D8E}" type="presParOf" srcId="{123AFDBA-80B8-4236-81E7-9DAE2720C406}" destId="{72262AD8-E000-4E45-915A-047CA33ED6C8}" srcOrd="0" destOrd="0" presId="urn:microsoft.com/office/officeart/2005/8/layout/chevronAccent+Icon"/>
    <dgm:cxn modelId="{031DD754-ECF7-4DFF-A9B1-4F59FA05EF74}"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5.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609D97E2-4DAA-4EF6-8EB5-0F99F6C389FB}" type="presOf" srcId="{218E51A4-570C-41FD-9351-567920E15F06}" destId="{20982FCA-DC2E-4FF0-B9A8-0BB8BF4CD9D8}" srcOrd="0" destOrd="0" presId="urn:microsoft.com/office/officeart/2005/8/layout/chevronAccent+Icon"/>
    <dgm:cxn modelId="{50FC161F-8DC6-43BF-B2A3-B14D8CA95827}" type="presOf" srcId="{62240CAB-C571-4605-9D4B-13DF2D5B7688}" destId="{8D0CE849-7B11-48ED-9774-7F95A6F5C55C}" srcOrd="0" destOrd="0" presId="urn:microsoft.com/office/officeart/2005/8/layout/chevronAccent+Icon"/>
    <dgm:cxn modelId="{CA12A663-2036-4E61-A76D-8E41952728A8}" type="presParOf" srcId="{20982FCA-DC2E-4FF0-B9A8-0BB8BF4CD9D8}" destId="{123AFDBA-80B8-4236-81E7-9DAE2720C406}" srcOrd="0" destOrd="0" presId="urn:microsoft.com/office/officeart/2005/8/layout/chevronAccent+Icon"/>
    <dgm:cxn modelId="{18F5C5C0-3F87-4079-87CB-1424F394AD36}" type="presParOf" srcId="{123AFDBA-80B8-4236-81E7-9DAE2720C406}" destId="{72262AD8-E000-4E45-915A-047CA33ED6C8}" srcOrd="0" destOrd="0" presId="urn:microsoft.com/office/officeart/2005/8/layout/chevronAccent+Icon"/>
    <dgm:cxn modelId="{D8CA9AA0-F54F-4275-A869-0435048A182A}"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6.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DAE592DB-A221-4A47-957F-BA0A6D0CFB6E}" type="presOf" srcId="{218E51A4-570C-41FD-9351-567920E15F06}" destId="{20982FCA-DC2E-4FF0-B9A8-0BB8BF4CD9D8}" srcOrd="0" destOrd="0" presId="urn:microsoft.com/office/officeart/2005/8/layout/chevronAccent+Icon"/>
    <dgm:cxn modelId="{288DE909-310E-42EE-9278-855E5C686E9B}" type="presOf" srcId="{62240CAB-C571-4605-9D4B-13DF2D5B7688}" destId="{8D0CE849-7B11-48ED-9774-7F95A6F5C55C}" srcOrd="0" destOrd="0" presId="urn:microsoft.com/office/officeart/2005/8/layout/chevronAccent+Icon"/>
    <dgm:cxn modelId="{ECA66DDE-229E-4928-908B-F0E412930766}" type="presParOf" srcId="{20982FCA-DC2E-4FF0-B9A8-0BB8BF4CD9D8}" destId="{123AFDBA-80B8-4236-81E7-9DAE2720C406}" srcOrd="0" destOrd="0" presId="urn:microsoft.com/office/officeart/2005/8/layout/chevronAccent+Icon"/>
    <dgm:cxn modelId="{05209337-D15E-479E-8EB2-8D871C36FAD4}" type="presParOf" srcId="{123AFDBA-80B8-4236-81E7-9DAE2720C406}" destId="{72262AD8-E000-4E45-915A-047CA33ED6C8}" srcOrd="0" destOrd="0" presId="urn:microsoft.com/office/officeart/2005/8/layout/chevronAccent+Icon"/>
    <dgm:cxn modelId="{D5DF321F-9BC0-4093-A433-52FCD600CEAD}"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7.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DBD5E65E-E218-41CA-8259-1A06741878A8}"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73B34969-DACF-4662-B987-83B7651BC54B}" type="presOf" srcId="{62240CAB-C571-4605-9D4B-13DF2D5B7688}" destId="{8D0CE849-7B11-48ED-9774-7F95A6F5C55C}" srcOrd="0" destOrd="0" presId="urn:microsoft.com/office/officeart/2005/8/layout/chevronAccent+Icon"/>
    <dgm:cxn modelId="{6EB31260-9411-4ED7-A24F-D838FD3904BE}" type="presParOf" srcId="{20982FCA-DC2E-4FF0-B9A8-0BB8BF4CD9D8}" destId="{123AFDBA-80B8-4236-81E7-9DAE2720C406}" srcOrd="0" destOrd="0" presId="urn:microsoft.com/office/officeart/2005/8/layout/chevronAccent+Icon"/>
    <dgm:cxn modelId="{ADFB9F6F-2FBD-47C9-BBF3-2E3799FFBE78}" type="presParOf" srcId="{123AFDBA-80B8-4236-81E7-9DAE2720C406}" destId="{72262AD8-E000-4E45-915A-047CA33ED6C8}" srcOrd="0" destOrd="0" presId="urn:microsoft.com/office/officeart/2005/8/layout/chevronAccent+Icon"/>
    <dgm:cxn modelId="{468D2E6D-CCC2-4006-A78F-836F0348800E}"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8.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C5AA4D2A-34DA-41CB-913D-789D9B807174}" type="presOf" srcId="{62240CAB-C571-4605-9D4B-13DF2D5B7688}" destId="{8D0CE849-7B11-48ED-9774-7F95A6F5C55C}" srcOrd="0" destOrd="0" presId="urn:microsoft.com/office/officeart/2005/8/layout/chevronAccent+Icon"/>
    <dgm:cxn modelId="{0565DF52-FA83-4329-808C-EB1F642F10D2}" type="presOf" srcId="{218E51A4-570C-41FD-9351-567920E15F06}" destId="{20982FCA-DC2E-4FF0-B9A8-0BB8BF4CD9D8}" srcOrd="0" destOrd="0" presId="urn:microsoft.com/office/officeart/2005/8/layout/chevronAccent+Icon"/>
    <dgm:cxn modelId="{4B56E852-993F-4461-AB4A-4FB21B078607}" type="presParOf" srcId="{20982FCA-DC2E-4FF0-B9A8-0BB8BF4CD9D8}" destId="{123AFDBA-80B8-4236-81E7-9DAE2720C406}" srcOrd="0" destOrd="0" presId="urn:microsoft.com/office/officeart/2005/8/layout/chevronAccent+Icon"/>
    <dgm:cxn modelId="{31FB1890-D2BF-49CA-A65B-BA94563FB95A}" type="presParOf" srcId="{123AFDBA-80B8-4236-81E7-9DAE2720C406}" destId="{72262AD8-E000-4E45-915A-047CA33ED6C8}" srcOrd="0" destOrd="0" presId="urn:microsoft.com/office/officeart/2005/8/layout/chevronAccent+Icon"/>
    <dgm:cxn modelId="{D74C8F94-F466-4C42-8804-95AE806AB559}"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9.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D1EC26BE-8B7D-4E53-831C-CB40AE4BE62C}" type="presOf" srcId="{218E51A4-570C-41FD-9351-567920E15F06}" destId="{20982FCA-DC2E-4FF0-B9A8-0BB8BF4CD9D8}" srcOrd="0" destOrd="0" presId="urn:microsoft.com/office/officeart/2005/8/layout/chevronAccent+Icon"/>
    <dgm:cxn modelId="{47C3BAE7-AB0D-4A15-8110-C21243C942AB}" type="presOf" srcId="{62240CAB-C571-4605-9D4B-13DF2D5B7688}" destId="{8D0CE849-7B11-48ED-9774-7F95A6F5C55C}" srcOrd="0" destOrd="0" presId="urn:microsoft.com/office/officeart/2005/8/layout/chevronAccent+Icon"/>
    <dgm:cxn modelId="{4FAE5CB0-FDD4-4D72-AC29-1B33682327C1}" type="presParOf" srcId="{20982FCA-DC2E-4FF0-B9A8-0BB8BF4CD9D8}" destId="{123AFDBA-80B8-4236-81E7-9DAE2720C406}" srcOrd="0" destOrd="0" presId="urn:microsoft.com/office/officeart/2005/8/layout/chevronAccent+Icon"/>
    <dgm:cxn modelId="{0BE6C100-9AB9-4AC4-891D-95E78CBD7802}" type="presParOf" srcId="{123AFDBA-80B8-4236-81E7-9DAE2720C406}" destId="{72262AD8-E000-4E45-915A-047CA33ED6C8}" srcOrd="0" destOrd="0" presId="urn:microsoft.com/office/officeart/2005/8/layout/chevronAccent+Icon"/>
    <dgm:cxn modelId="{A4153FAD-E1BD-47E9-94AB-879EB739ADFE}"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2">
            <a:alpha val="90000"/>
          </a:schemeClr>
        </a:solidFill>
      </dgm:spPr>
      <dgm:t>
        <a:bodyPr/>
        <a:lstStyle/>
        <a:p>
          <a:pPr algn="ctr"/>
          <a:r>
            <a:rPr lang="en-US" sz="2800" b="1" dirty="0">
              <a:solidFill>
                <a:schemeClr val="bg1"/>
              </a:solidFill>
              <a:latin typeface="Cambria" panose="02040503050406030204" pitchFamily="18" charset="0"/>
            </a:rPr>
            <a:t>Introduction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2">
            <a:lumMod val="40000"/>
            <a:lumOff val="60000"/>
          </a:schemeClr>
        </a:solidFill>
        <a:ln>
          <a:solidFill>
            <a:schemeClr val="accent2"/>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29798FA1-B69D-49D5-B2CA-37D92D29978C}" type="presOf" srcId="{62240CAB-C571-4605-9D4B-13DF2D5B7688}" destId="{8D0CE849-7B11-48ED-9774-7F95A6F5C55C}" srcOrd="0" destOrd="0" presId="urn:microsoft.com/office/officeart/2005/8/layout/chevronAccent+Icon"/>
    <dgm:cxn modelId="{EE5FD1D8-AE86-429C-803A-153E58096CA1}" type="presOf" srcId="{218E51A4-570C-41FD-9351-567920E15F06}" destId="{20982FCA-DC2E-4FF0-B9A8-0BB8BF4CD9D8}" srcOrd="0" destOrd="0" presId="urn:microsoft.com/office/officeart/2005/8/layout/chevronAccent+Icon"/>
    <dgm:cxn modelId="{1F953AAE-5B24-4801-A5F2-F9427768E081}" type="presParOf" srcId="{20982FCA-DC2E-4FF0-B9A8-0BB8BF4CD9D8}" destId="{123AFDBA-80B8-4236-81E7-9DAE2720C406}" srcOrd="0" destOrd="0" presId="urn:microsoft.com/office/officeart/2005/8/layout/chevronAccent+Icon"/>
    <dgm:cxn modelId="{2930E2F9-BF4D-4DD4-A0F9-AAD553450545}" type="presParOf" srcId="{123AFDBA-80B8-4236-81E7-9DAE2720C406}" destId="{72262AD8-E000-4E45-915A-047CA33ED6C8}" srcOrd="0" destOrd="0" presId="urn:microsoft.com/office/officeart/2005/8/layout/chevronAccent+Icon"/>
    <dgm:cxn modelId="{E3BE76E7-34BE-4BD8-8D23-59E9B67DCE0E}"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0.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5D29E0B4-703B-4C52-8842-DD6591BA2B83}" type="presOf" srcId="{218E51A4-570C-41FD-9351-567920E15F06}" destId="{20982FCA-DC2E-4FF0-B9A8-0BB8BF4CD9D8}" srcOrd="0" destOrd="0" presId="urn:microsoft.com/office/officeart/2005/8/layout/chevronAccent+Icon"/>
    <dgm:cxn modelId="{95FBD8AB-2F06-4BF3-8649-8F7F4571DFBF}" type="presOf" srcId="{62240CAB-C571-4605-9D4B-13DF2D5B7688}" destId="{8D0CE849-7B11-48ED-9774-7F95A6F5C55C}" srcOrd="0" destOrd="0" presId="urn:microsoft.com/office/officeart/2005/8/layout/chevronAccent+Icon"/>
    <dgm:cxn modelId="{77EE72ED-07CB-464C-B65B-D6EA789E07CD}" type="presParOf" srcId="{20982FCA-DC2E-4FF0-B9A8-0BB8BF4CD9D8}" destId="{123AFDBA-80B8-4236-81E7-9DAE2720C406}" srcOrd="0" destOrd="0" presId="urn:microsoft.com/office/officeart/2005/8/layout/chevronAccent+Icon"/>
    <dgm:cxn modelId="{50D241C1-AE1D-43D2-A598-5DF453826F07}" type="presParOf" srcId="{123AFDBA-80B8-4236-81E7-9DAE2720C406}" destId="{72262AD8-E000-4E45-915A-047CA33ED6C8}" srcOrd="0" destOrd="0" presId="urn:microsoft.com/office/officeart/2005/8/layout/chevronAccent+Icon"/>
    <dgm:cxn modelId="{9BBD6312-A3CF-4A4F-95F2-DB172B3786D5}"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1.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ED39AF72-2AAB-400D-9C02-D0FEC638D216}" type="presOf" srcId="{62240CAB-C571-4605-9D4B-13DF2D5B7688}" destId="{8D0CE849-7B11-48ED-9774-7F95A6F5C55C}" srcOrd="0" destOrd="0" presId="urn:microsoft.com/office/officeart/2005/8/layout/chevronAccent+Icon"/>
    <dgm:cxn modelId="{7DAC8D10-8799-45D2-B75D-08A4250168B7}" type="presOf" srcId="{218E51A4-570C-41FD-9351-567920E15F06}" destId="{20982FCA-DC2E-4FF0-B9A8-0BB8BF4CD9D8}" srcOrd="0" destOrd="0" presId="urn:microsoft.com/office/officeart/2005/8/layout/chevronAccent+Icon"/>
    <dgm:cxn modelId="{67B37540-490B-4EF6-B4DF-BC5D0959096C}" type="presParOf" srcId="{20982FCA-DC2E-4FF0-B9A8-0BB8BF4CD9D8}" destId="{123AFDBA-80B8-4236-81E7-9DAE2720C406}" srcOrd="0" destOrd="0" presId="urn:microsoft.com/office/officeart/2005/8/layout/chevronAccent+Icon"/>
    <dgm:cxn modelId="{B8357E20-5A9A-4FA2-A573-47D6FADA5FE3}" type="presParOf" srcId="{123AFDBA-80B8-4236-81E7-9DAE2720C406}" destId="{72262AD8-E000-4E45-915A-047CA33ED6C8}" srcOrd="0" destOrd="0" presId="urn:microsoft.com/office/officeart/2005/8/layout/chevronAccent+Icon"/>
    <dgm:cxn modelId="{89E2718F-96D6-4A30-B43E-8BC7D992C666}"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2.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8ECB99A5-6523-4193-AAB0-8FD52F5C3133}" type="presOf" srcId="{218E51A4-570C-41FD-9351-567920E15F06}" destId="{20982FCA-DC2E-4FF0-B9A8-0BB8BF4CD9D8}" srcOrd="0" destOrd="0" presId="urn:microsoft.com/office/officeart/2005/8/layout/chevronAccent+Icon"/>
    <dgm:cxn modelId="{7923F9F4-2FE1-4E41-88EE-9BDC524398CD}" type="presOf" srcId="{62240CAB-C571-4605-9D4B-13DF2D5B7688}" destId="{8D0CE849-7B11-48ED-9774-7F95A6F5C55C}" srcOrd="0" destOrd="0" presId="urn:microsoft.com/office/officeart/2005/8/layout/chevronAccent+Icon"/>
    <dgm:cxn modelId="{C42C2EC2-297E-4AA1-91E5-818728576373}" type="presParOf" srcId="{20982FCA-DC2E-4FF0-B9A8-0BB8BF4CD9D8}" destId="{123AFDBA-80B8-4236-81E7-9DAE2720C406}" srcOrd="0" destOrd="0" presId="urn:microsoft.com/office/officeart/2005/8/layout/chevronAccent+Icon"/>
    <dgm:cxn modelId="{2282E78C-EBDA-43E4-B2C6-642B2026F1AD}" type="presParOf" srcId="{123AFDBA-80B8-4236-81E7-9DAE2720C406}" destId="{72262AD8-E000-4E45-915A-047CA33ED6C8}" srcOrd="0" destOrd="0" presId="urn:microsoft.com/office/officeart/2005/8/layout/chevronAccent+Icon"/>
    <dgm:cxn modelId="{3041460B-7388-4282-B577-D7AAE996E729}"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3.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51E68C7C-CCAB-4452-8F05-DBA57E97F8F2}"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7CD24254-657F-4239-9D5A-E1DEFCC00E2D}" type="presOf" srcId="{62240CAB-C571-4605-9D4B-13DF2D5B7688}" destId="{8D0CE849-7B11-48ED-9774-7F95A6F5C55C}" srcOrd="0" destOrd="0" presId="urn:microsoft.com/office/officeart/2005/8/layout/chevronAccent+Icon"/>
    <dgm:cxn modelId="{FA9990AE-7ECE-45E8-9F5F-E95836EFC039}" type="presParOf" srcId="{20982FCA-DC2E-4FF0-B9A8-0BB8BF4CD9D8}" destId="{123AFDBA-80B8-4236-81E7-9DAE2720C406}" srcOrd="0" destOrd="0" presId="urn:microsoft.com/office/officeart/2005/8/layout/chevronAccent+Icon"/>
    <dgm:cxn modelId="{2AD7520A-7A3A-411A-A078-53C3A8BB4D85}" type="presParOf" srcId="{123AFDBA-80B8-4236-81E7-9DAE2720C406}" destId="{72262AD8-E000-4E45-915A-047CA33ED6C8}" srcOrd="0" destOrd="0" presId="urn:microsoft.com/office/officeart/2005/8/layout/chevronAccent+Icon"/>
    <dgm:cxn modelId="{55014AA0-3D94-4805-AB72-EA1C9ED14D4E}"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4.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51E68C7C-CCAB-4452-8F05-DBA57E97F8F2}"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7CD24254-657F-4239-9D5A-E1DEFCC00E2D}" type="presOf" srcId="{62240CAB-C571-4605-9D4B-13DF2D5B7688}" destId="{8D0CE849-7B11-48ED-9774-7F95A6F5C55C}" srcOrd="0" destOrd="0" presId="urn:microsoft.com/office/officeart/2005/8/layout/chevronAccent+Icon"/>
    <dgm:cxn modelId="{FA9990AE-7ECE-45E8-9F5F-E95836EFC039}" type="presParOf" srcId="{20982FCA-DC2E-4FF0-B9A8-0BB8BF4CD9D8}" destId="{123AFDBA-80B8-4236-81E7-9DAE2720C406}" srcOrd="0" destOrd="0" presId="urn:microsoft.com/office/officeart/2005/8/layout/chevronAccent+Icon"/>
    <dgm:cxn modelId="{2AD7520A-7A3A-411A-A078-53C3A8BB4D85}" type="presParOf" srcId="{123AFDBA-80B8-4236-81E7-9DAE2720C406}" destId="{72262AD8-E000-4E45-915A-047CA33ED6C8}" srcOrd="0" destOrd="0" presId="urn:microsoft.com/office/officeart/2005/8/layout/chevronAccent+Icon"/>
    <dgm:cxn modelId="{55014AA0-3D94-4805-AB72-EA1C9ED14D4E}"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5.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2E299B48-ADE6-4998-B35E-03B55A906EA0}" type="presOf" srcId="{62240CAB-C571-4605-9D4B-13DF2D5B7688}" destId="{8D0CE849-7B11-48ED-9774-7F95A6F5C55C}" srcOrd="0" destOrd="0" presId="urn:microsoft.com/office/officeart/2005/8/layout/chevronAccent+Icon"/>
    <dgm:cxn modelId="{319DB98B-DCDA-4464-8AD1-C610C39AD9CC}" type="presOf" srcId="{218E51A4-570C-41FD-9351-567920E15F06}" destId="{20982FCA-DC2E-4FF0-B9A8-0BB8BF4CD9D8}" srcOrd="0" destOrd="0" presId="urn:microsoft.com/office/officeart/2005/8/layout/chevronAccent+Icon"/>
    <dgm:cxn modelId="{F6778073-A6BC-48A0-9358-D509CFC17E3B}" type="presParOf" srcId="{20982FCA-DC2E-4FF0-B9A8-0BB8BF4CD9D8}" destId="{123AFDBA-80B8-4236-81E7-9DAE2720C406}" srcOrd="0" destOrd="0" presId="urn:microsoft.com/office/officeart/2005/8/layout/chevronAccent+Icon"/>
    <dgm:cxn modelId="{8938BBC2-E679-4CE3-AA9A-8AB8D38F9FD3}" type="presParOf" srcId="{123AFDBA-80B8-4236-81E7-9DAE2720C406}" destId="{72262AD8-E000-4E45-915A-047CA33ED6C8}" srcOrd="0" destOrd="0" presId="urn:microsoft.com/office/officeart/2005/8/layout/chevronAccent+Icon"/>
    <dgm:cxn modelId="{A0F49668-D177-4409-ADF9-19DCA86B696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6.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02F48A7F-713C-4011-B551-0E832C0F3EE8}" type="presOf" srcId="{62240CAB-C571-4605-9D4B-13DF2D5B7688}" destId="{8D0CE849-7B11-48ED-9774-7F95A6F5C55C}"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9CA4D942-CA73-42A3-BBD5-B21DE04EA5AD}" type="presOf" srcId="{218E51A4-570C-41FD-9351-567920E15F06}" destId="{20982FCA-DC2E-4FF0-B9A8-0BB8BF4CD9D8}" srcOrd="0" destOrd="0" presId="urn:microsoft.com/office/officeart/2005/8/layout/chevronAccent+Icon"/>
    <dgm:cxn modelId="{DC89C6A5-18B9-40F2-8AF1-F9C67091FBE1}" type="presParOf" srcId="{20982FCA-DC2E-4FF0-B9A8-0BB8BF4CD9D8}" destId="{123AFDBA-80B8-4236-81E7-9DAE2720C406}" srcOrd="0" destOrd="0" presId="urn:microsoft.com/office/officeart/2005/8/layout/chevronAccent+Icon"/>
    <dgm:cxn modelId="{C0749F73-704C-4080-B929-E7DF695AC0EF}" type="presParOf" srcId="{123AFDBA-80B8-4236-81E7-9DAE2720C406}" destId="{72262AD8-E000-4E45-915A-047CA33ED6C8}" srcOrd="0" destOrd="0" presId="urn:microsoft.com/office/officeart/2005/8/layout/chevronAccent+Icon"/>
    <dgm:cxn modelId="{0F434C26-F53D-4AE5-887F-9B6D0B731145}"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7.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566B6172-007A-46B6-90A7-DD50C641284E}" type="presOf" srcId="{218E51A4-570C-41FD-9351-567920E15F06}" destId="{20982FCA-DC2E-4FF0-B9A8-0BB8BF4CD9D8}" srcOrd="0" destOrd="0" presId="urn:microsoft.com/office/officeart/2005/8/layout/chevronAccent+Icon"/>
    <dgm:cxn modelId="{F7DED821-8BA5-4DF9-AE78-762C222DE71F}" type="presOf" srcId="{62240CAB-C571-4605-9D4B-13DF2D5B7688}" destId="{8D0CE849-7B11-48ED-9774-7F95A6F5C55C}" srcOrd="0" destOrd="0" presId="urn:microsoft.com/office/officeart/2005/8/layout/chevronAccent+Icon"/>
    <dgm:cxn modelId="{B9BABA4E-8579-49F2-8235-A3ECE7983D2C}" type="presParOf" srcId="{20982FCA-DC2E-4FF0-B9A8-0BB8BF4CD9D8}" destId="{123AFDBA-80B8-4236-81E7-9DAE2720C406}" srcOrd="0" destOrd="0" presId="urn:microsoft.com/office/officeart/2005/8/layout/chevronAccent+Icon"/>
    <dgm:cxn modelId="{5D7F9A1B-9E06-4F37-808C-2DD44D3296FF}" type="presParOf" srcId="{123AFDBA-80B8-4236-81E7-9DAE2720C406}" destId="{72262AD8-E000-4E45-915A-047CA33ED6C8}" srcOrd="0" destOrd="0" presId="urn:microsoft.com/office/officeart/2005/8/layout/chevronAccent+Icon"/>
    <dgm:cxn modelId="{4F5F1B92-2DFB-436F-8A53-C7ED11756AB8}"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8.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A66807BC-A540-4D09-86F9-BC4659CF68F0}" type="presOf" srcId="{218E51A4-570C-41FD-9351-567920E15F06}" destId="{20982FCA-DC2E-4FF0-B9A8-0BB8BF4CD9D8}" srcOrd="0" destOrd="0" presId="urn:microsoft.com/office/officeart/2005/8/layout/chevronAccent+Icon"/>
    <dgm:cxn modelId="{9D73FF5E-1405-4020-84B0-6CFC65D07385}" type="presOf" srcId="{62240CAB-C571-4605-9D4B-13DF2D5B7688}" destId="{8D0CE849-7B11-48ED-9774-7F95A6F5C55C}" srcOrd="0" destOrd="0" presId="urn:microsoft.com/office/officeart/2005/8/layout/chevronAccent+Icon"/>
    <dgm:cxn modelId="{CD444754-2769-4375-AFE4-BF34F169E020}" type="presParOf" srcId="{20982FCA-DC2E-4FF0-B9A8-0BB8BF4CD9D8}" destId="{123AFDBA-80B8-4236-81E7-9DAE2720C406}" srcOrd="0" destOrd="0" presId="urn:microsoft.com/office/officeart/2005/8/layout/chevronAccent+Icon"/>
    <dgm:cxn modelId="{0CE3089A-7601-4B75-96A4-DF2AC12B8820}" type="presParOf" srcId="{123AFDBA-80B8-4236-81E7-9DAE2720C406}" destId="{72262AD8-E000-4E45-915A-047CA33ED6C8}" srcOrd="0" destOrd="0" presId="urn:microsoft.com/office/officeart/2005/8/layout/chevronAccent+Icon"/>
    <dgm:cxn modelId="{BA13916D-B6B1-49CB-83E5-BA65DE0A92D1}"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9.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D5112E2E-1054-44DE-8C16-5B853D8CC6AD}" type="presOf" srcId="{218E51A4-570C-41FD-9351-567920E15F06}" destId="{20982FCA-DC2E-4FF0-B9A8-0BB8BF4CD9D8}" srcOrd="0" destOrd="0" presId="urn:microsoft.com/office/officeart/2005/8/layout/chevronAccent+Icon"/>
    <dgm:cxn modelId="{2647E413-FCF7-410A-A0A0-1E6F6EFE0F53}" type="presOf" srcId="{62240CAB-C571-4605-9D4B-13DF2D5B7688}" destId="{8D0CE849-7B11-48ED-9774-7F95A6F5C55C}" srcOrd="0" destOrd="0" presId="urn:microsoft.com/office/officeart/2005/8/layout/chevronAccent+Icon"/>
    <dgm:cxn modelId="{2CF45A45-662A-44C8-BF8E-595851135905}" type="presParOf" srcId="{20982FCA-DC2E-4FF0-B9A8-0BB8BF4CD9D8}" destId="{123AFDBA-80B8-4236-81E7-9DAE2720C406}" srcOrd="0" destOrd="0" presId="urn:microsoft.com/office/officeart/2005/8/layout/chevronAccent+Icon"/>
    <dgm:cxn modelId="{4F81EC43-4A40-4D58-A00D-0936EB1E3E87}" type="presParOf" srcId="{123AFDBA-80B8-4236-81E7-9DAE2720C406}" destId="{72262AD8-E000-4E45-915A-047CA33ED6C8}" srcOrd="0" destOrd="0" presId="urn:microsoft.com/office/officeart/2005/8/layout/chevronAccent+Icon"/>
    <dgm:cxn modelId="{AA7F5F44-B254-4A6F-89CD-053DBC3F9D1F}"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D729693C-35AD-46CE-8820-A967572C5B7F}"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715A0549-E8D1-42E7-B044-14F28C7C506F}" type="presOf" srcId="{62240CAB-C571-4605-9D4B-13DF2D5B7688}" destId="{8D0CE849-7B11-48ED-9774-7F95A6F5C55C}" srcOrd="0" destOrd="0" presId="urn:microsoft.com/office/officeart/2005/8/layout/chevronAccent+Icon"/>
    <dgm:cxn modelId="{28DF789B-270F-4A2C-8F0E-E7984BA162E5}" type="presParOf" srcId="{20982FCA-DC2E-4FF0-B9A8-0BB8BF4CD9D8}" destId="{123AFDBA-80B8-4236-81E7-9DAE2720C406}" srcOrd="0" destOrd="0" presId="urn:microsoft.com/office/officeart/2005/8/layout/chevronAccent+Icon"/>
    <dgm:cxn modelId="{C2454E94-A88F-4E27-9BC2-928487D33D3D}" type="presParOf" srcId="{123AFDBA-80B8-4236-81E7-9DAE2720C406}" destId="{72262AD8-E000-4E45-915A-047CA33ED6C8}" srcOrd="0" destOrd="0" presId="urn:microsoft.com/office/officeart/2005/8/layout/chevronAccent+Icon"/>
    <dgm:cxn modelId="{D8DC166E-70FE-4736-A82D-B36DE3C64870}"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0.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A8E2A533-40C7-48E9-AF29-D0DFA01A409A}" type="presOf" srcId="{62240CAB-C571-4605-9D4B-13DF2D5B7688}" destId="{8D0CE849-7B11-48ED-9774-7F95A6F5C55C}" srcOrd="0" destOrd="0" presId="urn:microsoft.com/office/officeart/2005/8/layout/chevronAccent+Icon"/>
    <dgm:cxn modelId="{F8A21264-C57A-4491-BFCA-8496318D603A}" type="presOf" srcId="{218E51A4-570C-41FD-9351-567920E15F06}" destId="{20982FCA-DC2E-4FF0-B9A8-0BB8BF4CD9D8}" srcOrd="0" destOrd="0" presId="urn:microsoft.com/office/officeart/2005/8/layout/chevronAccent+Icon"/>
    <dgm:cxn modelId="{C9F453C9-C16E-4D29-8663-ECD65F4AA246}" type="presParOf" srcId="{20982FCA-DC2E-4FF0-B9A8-0BB8BF4CD9D8}" destId="{123AFDBA-80B8-4236-81E7-9DAE2720C406}" srcOrd="0" destOrd="0" presId="urn:microsoft.com/office/officeart/2005/8/layout/chevronAccent+Icon"/>
    <dgm:cxn modelId="{18F221DD-1108-47F0-BE97-598A85E01630}" type="presParOf" srcId="{123AFDBA-80B8-4236-81E7-9DAE2720C406}" destId="{72262AD8-E000-4E45-915A-047CA33ED6C8}" srcOrd="0" destOrd="0" presId="urn:microsoft.com/office/officeart/2005/8/layout/chevronAccent+Icon"/>
    <dgm:cxn modelId="{A6CF85BA-C9A1-4CC5-A779-A48F0AB62FEA}"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1.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D1FE870B-BFB4-49EB-9694-3C7C43E983A1}"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41CAE0F1-6AE9-4C47-BB67-D91F315EC69A}" type="presOf" srcId="{62240CAB-C571-4605-9D4B-13DF2D5B7688}" destId="{8D0CE849-7B11-48ED-9774-7F95A6F5C55C}" srcOrd="0" destOrd="0" presId="urn:microsoft.com/office/officeart/2005/8/layout/chevronAccent+Icon"/>
    <dgm:cxn modelId="{6E5C2FF3-D2DE-473C-AAA9-716954FF3FD6}" type="presParOf" srcId="{20982FCA-DC2E-4FF0-B9A8-0BB8BF4CD9D8}" destId="{123AFDBA-80B8-4236-81E7-9DAE2720C406}" srcOrd="0" destOrd="0" presId="urn:microsoft.com/office/officeart/2005/8/layout/chevronAccent+Icon"/>
    <dgm:cxn modelId="{20B7E6DF-F507-436D-84F2-07DD1B99B9AD}" type="presParOf" srcId="{123AFDBA-80B8-4236-81E7-9DAE2720C406}" destId="{72262AD8-E000-4E45-915A-047CA33ED6C8}" srcOrd="0" destOrd="0" presId="urn:microsoft.com/office/officeart/2005/8/layout/chevronAccent+Icon"/>
    <dgm:cxn modelId="{79A8FB08-BC0C-4191-A4C0-2570513E3DF1}"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2.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90C810BE-6353-4E6A-8BBD-4284749AF347}" type="presOf" srcId="{62240CAB-C571-4605-9D4B-13DF2D5B7688}" destId="{8D0CE849-7B11-48ED-9774-7F95A6F5C55C}"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92D46504-75A8-4AD6-829A-3DFEA27CCA35}" type="presOf" srcId="{218E51A4-570C-41FD-9351-567920E15F06}" destId="{20982FCA-DC2E-4FF0-B9A8-0BB8BF4CD9D8}" srcOrd="0" destOrd="0" presId="urn:microsoft.com/office/officeart/2005/8/layout/chevronAccent+Icon"/>
    <dgm:cxn modelId="{A34EAA05-F685-4325-8AC5-2AB7406DDD03}" type="presParOf" srcId="{20982FCA-DC2E-4FF0-B9A8-0BB8BF4CD9D8}" destId="{123AFDBA-80B8-4236-81E7-9DAE2720C406}" srcOrd="0" destOrd="0" presId="urn:microsoft.com/office/officeart/2005/8/layout/chevronAccent+Icon"/>
    <dgm:cxn modelId="{C74E5960-CBED-4A84-A78C-F50445E7F3B2}" type="presParOf" srcId="{123AFDBA-80B8-4236-81E7-9DAE2720C406}" destId="{72262AD8-E000-4E45-915A-047CA33ED6C8}" srcOrd="0" destOrd="0" presId="urn:microsoft.com/office/officeart/2005/8/layout/chevronAccent+Icon"/>
    <dgm:cxn modelId="{1F65B5DC-8089-46A1-97F4-0FC9CE53F7B4}"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3.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A333402A-DADC-4919-A0B1-A181F3F3F4BF}" type="presOf" srcId="{62240CAB-C571-4605-9D4B-13DF2D5B7688}" destId="{8D0CE849-7B11-48ED-9774-7F95A6F5C55C}" srcOrd="0" destOrd="0" presId="urn:microsoft.com/office/officeart/2005/8/layout/chevronAccent+Icon"/>
    <dgm:cxn modelId="{9DFF67C8-A4F4-4BF9-AF2C-D01E1085D240}" type="presOf" srcId="{218E51A4-570C-41FD-9351-567920E15F06}" destId="{20982FCA-DC2E-4FF0-B9A8-0BB8BF4CD9D8}" srcOrd="0" destOrd="0" presId="urn:microsoft.com/office/officeart/2005/8/layout/chevronAccent+Icon"/>
    <dgm:cxn modelId="{ADC42AF2-F1BB-4F80-9E40-84E010B16802}" type="presParOf" srcId="{20982FCA-DC2E-4FF0-B9A8-0BB8BF4CD9D8}" destId="{123AFDBA-80B8-4236-81E7-9DAE2720C406}" srcOrd="0" destOrd="0" presId="urn:microsoft.com/office/officeart/2005/8/layout/chevronAccent+Icon"/>
    <dgm:cxn modelId="{5034A7F7-8E70-413C-8912-548DBCB7EA26}" type="presParOf" srcId="{123AFDBA-80B8-4236-81E7-9DAE2720C406}" destId="{72262AD8-E000-4E45-915A-047CA33ED6C8}" srcOrd="0" destOrd="0" presId="urn:microsoft.com/office/officeart/2005/8/layout/chevronAccent+Icon"/>
    <dgm:cxn modelId="{49CA5314-CFAC-490E-8891-A31F13EDF12A}"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4.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7B547B2B-A9C1-44B8-9646-D5EF4D6C8942}"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0A171C75-BCA3-4952-9276-443C194A4265}" type="presOf" srcId="{62240CAB-C571-4605-9D4B-13DF2D5B7688}" destId="{8D0CE849-7B11-48ED-9774-7F95A6F5C55C}" srcOrd="0" destOrd="0" presId="urn:microsoft.com/office/officeart/2005/8/layout/chevronAccent+Icon"/>
    <dgm:cxn modelId="{E2023383-0383-4BDD-989E-3AED0BF20049}" type="presParOf" srcId="{20982FCA-DC2E-4FF0-B9A8-0BB8BF4CD9D8}" destId="{123AFDBA-80B8-4236-81E7-9DAE2720C406}" srcOrd="0" destOrd="0" presId="urn:microsoft.com/office/officeart/2005/8/layout/chevronAccent+Icon"/>
    <dgm:cxn modelId="{71839D3F-6E61-4968-8702-ECAC88DBE2BC}" type="presParOf" srcId="{123AFDBA-80B8-4236-81E7-9DAE2720C406}" destId="{72262AD8-E000-4E45-915A-047CA33ED6C8}" srcOrd="0" destOrd="0" presId="urn:microsoft.com/office/officeart/2005/8/layout/chevronAccent+Icon"/>
    <dgm:cxn modelId="{CFE3BDCA-9A90-43AD-BCDC-72C6163FE704}"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5.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0F414974-7BCB-4958-8036-8B9ACBEB9FC7}"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A50C0CE0-0692-4477-8DE7-1B34B7FF4779}" type="presOf" srcId="{62240CAB-C571-4605-9D4B-13DF2D5B7688}" destId="{8D0CE849-7B11-48ED-9774-7F95A6F5C55C}" srcOrd="0" destOrd="0" presId="urn:microsoft.com/office/officeart/2005/8/layout/chevronAccent+Icon"/>
    <dgm:cxn modelId="{3926D67C-3278-4EE5-88D2-AB2ED2095B0E}" type="presParOf" srcId="{20982FCA-DC2E-4FF0-B9A8-0BB8BF4CD9D8}" destId="{123AFDBA-80B8-4236-81E7-9DAE2720C406}" srcOrd="0" destOrd="0" presId="urn:microsoft.com/office/officeart/2005/8/layout/chevronAccent+Icon"/>
    <dgm:cxn modelId="{9482657B-912E-4557-983D-0478D269DD69}" type="presParOf" srcId="{123AFDBA-80B8-4236-81E7-9DAE2720C406}" destId="{72262AD8-E000-4E45-915A-047CA33ED6C8}" srcOrd="0" destOrd="0" presId="urn:microsoft.com/office/officeart/2005/8/layout/chevronAccent+Icon"/>
    <dgm:cxn modelId="{56FE2990-DB65-41BC-B850-0745C0D74145}"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6.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3AD06313-D268-497A-98BD-869ECC000418}" type="presOf" srcId="{62240CAB-C571-4605-9D4B-13DF2D5B7688}" destId="{8D0CE849-7B11-48ED-9774-7F95A6F5C55C}"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1A83CF81-0D6F-4338-82B9-847A189DBD18}" type="presOf" srcId="{218E51A4-570C-41FD-9351-567920E15F06}" destId="{20982FCA-DC2E-4FF0-B9A8-0BB8BF4CD9D8}" srcOrd="0" destOrd="0" presId="urn:microsoft.com/office/officeart/2005/8/layout/chevronAccent+Icon"/>
    <dgm:cxn modelId="{95BCFD0F-34DE-42E2-A789-D01BD072C31B}" type="presParOf" srcId="{20982FCA-DC2E-4FF0-B9A8-0BB8BF4CD9D8}" destId="{123AFDBA-80B8-4236-81E7-9DAE2720C406}" srcOrd="0" destOrd="0" presId="urn:microsoft.com/office/officeart/2005/8/layout/chevronAccent+Icon"/>
    <dgm:cxn modelId="{4300BB4F-70D7-4750-AAD3-4EACDDCB0F9E}" type="presParOf" srcId="{123AFDBA-80B8-4236-81E7-9DAE2720C406}" destId="{72262AD8-E000-4E45-915A-047CA33ED6C8}" srcOrd="0" destOrd="0" presId="urn:microsoft.com/office/officeart/2005/8/layout/chevronAccent+Icon"/>
    <dgm:cxn modelId="{8B5575EA-B54F-4AF0-A599-45B0DD91B1EF}"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7.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26E6F29E-35F4-4952-9126-63C92FBFE077}" type="presOf" srcId="{62240CAB-C571-4605-9D4B-13DF2D5B7688}" destId="{8D0CE849-7B11-48ED-9774-7F95A6F5C55C}"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4CE70ED8-C39D-4CAD-9A7F-52FA9F0C78C5}" type="presOf" srcId="{218E51A4-570C-41FD-9351-567920E15F06}" destId="{20982FCA-DC2E-4FF0-B9A8-0BB8BF4CD9D8}" srcOrd="0" destOrd="0" presId="urn:microsoft.com/office/officeart/2005/8/layout/chevronAccent+Icon"/>
    <dgm:cxn modelId="{3A2362C3-3354-48C6-8F41-DE27B977510F}" type="presParOf" srcId="{20982FCA-DC2E-4FF0-B9A8-0BB8BF4CD9D8}" destId="{123AFDBA-80B8-4236-81E7-9DAE2720C406}" srcOrd="0" destOrd="0" presId="urn:microsoft.com/office/officeart/2005/8/layout/chevronAccent+Icon"/>
    <dgm:cxn modelId="{0B2135D7-2389-4D8F-85B7-D79E820EF001}" type="presParOf" srcId="{123AFDBA-80B8-4236-81E7-9DAE2720C406}" destId="{72262AD8-E000-4E45-915A-047CA33ED6C8}" srcOrd="0" destOrd="0" presId="urn:microsoft.com/office/officeart/2005/8/layout/chevronAccent+Icon"/>
    <dgm:cxn modelId="{61FD4E7D-9748-4CFA-91BB-4C5361BC2A6B}"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8.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918AC496-96DB-4688-B36C-65D58435269C}" type="presOf" srcId="{62240CAB-C571-4605-9D4B-13DF2D5B7688}" destId="{8D0CE849-7B11-48ED-9774-7F95A6F5C55C}" srcOrd="0" destOrd="0" presId="urn:microsoft.com/office/officeart/2005/8/layout/chevronAccent+Icon"/>
    <dgm:cxn modelId="{850F1041-B6B8-4E41-8E13-E94713366D22}" type="presOf" srcId="{218E51A4-570C-41FD-9351-567920E15F06}" destId="{20982FCA-DC2E-4FF0-B9A8-0BB8BF4CD9D8}" srcOrd="0" destOrd="0" presId="urn:microsoft.com/office/officeart/2005/8/layout/chevronAccent+Icon"/>
    <dgm:cxn modelId="{02193D47-A955-4471-A493-A5B4E2B1D6E9}" type="presParOf" srcId="{20982FCA-DC2E-4FF0-B9A8-0BB8BF4CD9D8}" destId="{123AFDBA-80B8-4236-81E7-9DAE2720C406}" srcOrd="0" destOrd="0" presId="urn:microsoft.com/office/officeart/2005/8/layout/chevronAccent+Icon"/>
    <dgm:cxn modelId="{7E960C7C-348B-4F2A-A066-DB4F8D0E118A}" type="presParOf" srcId="{123AFDBA-80B8-4236-81E7-9DAE2720C406}" destId="{72262AD8-E000-4E45-915A-047CA33ED6C8}" srcOrd="0" destOrd="0" presId="urn:microsoft.com/office/officeart/2005/8/layout/chevronAccent+Icon"/>
    <dgm:cxn modelId="{6F9BBE5D-E600-443B-9991-271F49989F73}"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9.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DAE592DB-A221-4A47-957F-BA0A6D0CFB6E}" type="presOf" srcId="{218E51A4-570C-41FD-9351-567920E15F06}" destId="{20982FCA-DC2E-4FF0-B9A8-0BB8BF4CD9D8}" srcOrd="0" destOrd="0" presId="urn:microsoft.com/office/officeart/2005/8/layout/chevronAccent+Icon"/>
    <dgm:cxn modelId="{288DE909-310E-42EE-9278-855E5C686E9B}" type="presOf" srcId="{62240CAB-C571-4605-9D4B-13DF2D5B7688}" destId="{8D0CE849-7B11-48ED-9774-7F95A6F5C55C}" srcOrd="0" destOrd="0" presId="urn:microsoft.com/office/officeart/2005/8/layout/chevronAccent+Icon"/>
    <dgm:cxn modelId="{ECA66DDE-229E-4928-908B-F0E412930766}" type="presParOf" srcId="{20982FCA-DC2E-4FF0-B9A8-0BB8BF4CD9D8}" destId="{123AFDBA-80B8-4236-81E7-9DAE2720C406}" srcOrd="0" destOrd="0" presId="urn:microsoft.com/office/officeart/2005/8/layout/chevronAccent+Icon"/>
    <dgm:cxn modelId="{05209337-D15E-479E-8EB2-8D871C36FAD4}" type="presParOf" srcId="{123AFDBA-80B8-4236-81E7-9DAE2720C406}" destId="{72262AD8-E000-4E45-915A-047CA33ED6C8}" srcOrd="0" destOrd="0" presId="urn:microsoft.com/office/officeart/2005/8/layout/chevronAccent+Icon"/>
    <dgm:cxn modelId="{D5DF321F-9BC0-4093-A433-52FCD600CEAD}"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0AE15E1A-3F91-4F32-B9D9-2C9099929898}" type="presOf" srcId="{62240CAB-C571-4605-9D4B-13DF2D5B7688}" destId="{8D0CE849-7B11-48ED-9774-7F95A6F5C55C}"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3018E7DD-56B1-4D94-97C1-B320A1EE212D}" type="presOf" srcId="{218E51A4-570C-41FD-9351-567920E15F06}" destId="{20982FCA-DC2E-4FF0-B9A8-0BB8BF4CD9D8}" srcOrd="0" destOrd="0" presId="urn:microsoft.com/office/officeart/2005/8/layout/chevronAccent+Icon"/>
    <dgm:cxn modelId="{3841E5A6-AAEE-4B97-B680-91A6BE49C57A}" type="presParOf" srcId="{20982FCA-DC2E-4FF0-B9A8-0BB8BF4CD9D8}" destId="{123AFDBA-80B8-4236-81E7-9DAE2720C406}" srcOrd="0" destOrd="0" presId="urn:microsoft.com/office/officeart/2005/8/layout/chevronAccent+Icon"/>
    <dgm:cxn modelId="{DE9FCBC4-8285-46EF-AAEB-D572F3A52C9B}" type="presParOf" srcId="{123AFDBA-80B8-4236-81E7-9DAE2720C406}" destId="{72262AD8-E000-4E45-915A-047CA33ED6C8}" srcOrd="0" destOrd="0" presId="urn:microsoft.com/office/officeart/2005/8/layout/chevronAccent+Icon"/>
    <dgm:cxn modelId="{9795E987-14AF-4070-A7CB-7682C6E86569}"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0.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DBD5E65E-E218-41CA-8259-1A06741878A8}"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73B34969-DACF-4662-B987-83B7651BC54B}" type="presOf" srcId="{62240CAB-C571-4605-9D4B-13DF2D5B7688}" destId="{8D0CE849-7B11-48ED-9774-7F95A6F5C55C}" srcOrd="0" destOrd="0" presId="urn:microsoft.com/office/officeart/2005/8/layout/chevronAccent+Icon"/>
    <dgm:cxn modelId="{6EB31260-9411-4ED7-A24F-D838FD3904BE}" type="presParOf" srcId="{20982FCA-DC2E-4FF0-B9A8-0BB8BF4CD9D8}" destId="{123AFDBA-80B8-4236-81E7-9DAE2720C406}" srcOrd="0" destOrd="0" presId="urn:microsoft.com/office/officeart/2005/8/layout/chevronAccent+Icon"/>
    <dgm:cxn modelId="{ADFB9F6F-2FBD-47C9-BBF3-2E3799FFBE78}" type="presParOf" srcId="{123AFDBA-80B8-4236-81E7-9DAE2720C406}" destId="{72262AD8-E000-4E45-915A-047CA33ED6C8}" srcOrd="0" destOrd="0" presId="urn:microsoft.com/office/officeart/2005/8/layout/chevronAccent+Icon"/>
    <dgm:cxn modelId="{468D2E6D-CCC2-4006-A78F-836F0348800E}"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1.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DBD5E65E-E218-41CA-8259-1A06741878A8}"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73B34969-DACF-4662-B987-83B7651BC54B}" type="presOf" srcId="{62240CAB-C571-4605-9D4B-13DF2D5B7688}" destId="{8D0CE849-7B11-48ED-9774-7F95A6F5C55C}" srcOrd="0" destOrd="0" presId="urn:microsoft.com/office/officeart/2005/8/layout/chevronAccent+Icon"/>
    <dgm:cxn modelId="{6EB31260-9411-4ED7-A24F-D838FD3904BE}" type="presParOf" srcId="{20982FCA-DC2E-4FF0-B9A8-0BB8BF4CD9D8}" destId="{123AFDBA-80B8-4236-81E7-9DAE2720C406}" srcOrd="0" destOrd="0" presId="urn:microsoft.com/office/officeart/2005/8/layout/chevronAccent+Icon"/>
    <dgm:cxn modelId="{ADFB9F6F-2FBD-47C9-BBF3-2E3799FFBE78}" type="presParOf" srcId="{123AFDBA-80B8-4236-81E7-9DAE2720C406}" destId="{72262AD8-E000-4E45-915A-047CA33ED6C8}" srcOrd="0" destOrd="0" presId="urn:microsoft.com/office/officeart/2005/8/layout/chevronAccent+Icon"/>
    <dgm:cxn modelId="{468D2E6D-CCC2-4006-A78F-836F0348800E}"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2.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DBD5E65E-E218-41CA-8259-1A06741878A8}"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73B34969-DACF-4662-B987-83B7651BC54B}" type="presOf" srcId="{62240CAB-C571-4605-9D4B-13DF2D5B7688}" destId="{8D0CE849-7B11-48ED-9774-7F95A6F5C55C}" srcOrd="0" destOrd="0" presId="urn:microsoft.com/office/officeart/2005/8/layout/chevronAccent+Icon"/>
    <dgm:cxn modelId="{6EB31260-9411-4ED7-A24F-D838FD3904BE}" type="presParOf" srcId="{20982FCA-DC2E-4FF0-B9A8-0BB8BF4CD9D8}" destId="{123AFDBA-80B8-4236-81E7-9DAE2720C406}" srcOrd="0" destOrd="0" presId="urn:microsoft.com/office/officeart/2005/8/layout/chevronAccent+Icon"/>
    <dgm:cxn modelId="{ADFB9F6F-2FBD-47C9-BBF3-2E3799FFBE78}" type="presParOf" srcId="{123AFDBA-80B8-4236-81E7-9DAE2720C406}" destId="{72262AD8-E000-4E45-915A-047CA33ED6C8}" srcOrd="0" destOrd="0" presId="urn:microsoft.com/office/officeart/2005/8/layout/chevronAccent+Icon"/>
    <dgm:cxn modelId="{468D2E6D-CCC2-4006-A78F-836F0348800E}"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3.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DAE592DB-A221-4A47-957F-BA0A6D0CFB6E}" type="presOf" srcId="{218E51A4-570C-41FD-9351-567920E15F06}" destId="{20982FCA-DC2E-4FF0-B9A8-0BB8BF4CD9D8}" srcOrd="0" destOrd="0" presId="urn:microsoft.com/office/officeart/2005/8/layout/chevronAccent+Icon"/>
    <dgm:cxn modelId="{288DE909-310E-42EE-9278-855E5C686E9B}" type="presOf" srcId="{62240CAB-C571-4605-9D4B-13DF2D5B7688}" destId="{8D0CE849-7B11-48ED-9774-7F95A6F5C55C}" srcOrd="0" destOrd="0" presId="urn:microsoft.com/office/officeart/2005/8/layout/chevronAccent+Icon"/>
    <dgm:cxn modelId="{ECA66DDE-229E-4928-908B-F0E412930766}" type="presParOf" srcId="{20982FCA-DC2E-4FF0-B9A8-0BB8BF4CD9D8}" destId="{123AFDBA-80B8-4236-81E7-9DAE2720C406}" srcOrd="0" destOrd="0" presId="urn:microsoft.com/office/officeart/2005/8/layout/chevronAccent+Icon"/>
    <dgm:cxn modelId="{05209337-D15E-479E-8EB2-8D871C36FAD4}" type="presParOf" srcId="{123AFDBA-80B8-4236-81E7-9DAE2720C406}" destId="{72262AD8-E000-4E45-915A-047CA33ED6C8}" srcOrd="0" destOrd="0" presId="urn:microsoft.com/office/officeart/2005/8/layout/chevronAccent+Icon"/>
    <dgm:cxn modelId="{D5DF321F-9BC0-4093-A433-52FCD600CEAD}"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4.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5">
            <a:alpha val="90000"/>
          </a:schemeClr>
        </a:solidFill>
        <a:ln>
          <a:solidFill>
            <a:schemeClr val="accent5"/>
          </a:solidFill>
        </a:ln>
      </dgm:spPr>
      <dgm:t>
        <a:bodyPr/>
        <a:lstStyle/>
        <a:p>
          <a:pPr algn="ctr"/>
          <a:r>
            <a:rPr lang="en-US" sz="2800" b="1" dirty="0">
              <a:solidFill>
                <a:schemeClr val="bg1"/>
              </a:solidFill>
              <a:latin typeface="Cambria" panose="02040503050406030204" pitchFamily="18" charset="0"/>
            </a:rPr>
            <a:t>Solutions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5">
            <a:lumMod val="40000"/>
            <a:lumOff val="60000"/>
          </a:schemeClr>
        </a:solidFill>
        <a:ln>
          <a:solidFill>
            <a:schemeClr val="accent5"/>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DBD5E65E-E218-41CA-8259-1A06741878A8}"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73B34969-DACF-4662-B987-83B7651BC54B}" type="presOf" srcId="{62240CAB-C571-4605-9D4B-13DF2D5B7688}" destId="{8D0CE849-7B11-48ED-9774-7F95A6F5C55C}" srcOrd="0" destOrd="0" presId="urn:microsoft.com/office/officeart/2005/8/layout/chevronAccent+Icon"/>
    <dgm:cxn modelId="{6EB31260-9411-4ED7-A24F-D838FD3904BE}" type="presParOf" srcId="{20982FCA-DC2E-4FF0-B9A8-0BB8BF4CD9D8}" destId="{123AFDBA-80B8-4236-81E7-9DAE2720C406}" srcOrd="0" destOrd="0" presId="urn:microsoft.com/office/officeart/2005/8/layout/chevronAccent+Icon"/>
    <dgm:cxn modelId="{ADFB9F6F-2FBD-47C9-BBF3-2E3799FFBE78}" type="presParOf" srcId="{123AFDBA-80B8-4236-81E7-9DAE2720C406}" destId="{72262AD8-E000-4E45-915A-047CA33ED6C8}" srcOrd="0" destOrd="0" presId="urn:microsoft.com/office/officeart/2005/8/layout/chevronAccent+Icon"/>
    <dgm:cxn modelId="{468D2E6D-CCC2-4006-A78F-836F0348800E}"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5.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rgbClr val="92D050">
            <a:alpha val="90000"/>
          </a:srgb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Outcome and limitation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rgbClr val="92D050"/>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2EC102AD-9279-4C07-A2D2-96DCC64E84A5}" type="presOf" srcId="{218E51A4-570C-41FD-9351-567920E15F06}" destId="{20982FCA-DC2E-4FF0-B9A8-0BB8BF4CD9D8}" srcOrd="0" destOrd="0" presId="urn:microsoft.com/office/officeart/2005/8/layout/chevronAccent+Icon"/>
    <dgm:cxn modelId="{A9B0A6D6-BF67-44E7-B4E2-5FDFB382D869}" type="presOf" srcId="{62240CAB-C571-4605-9D4B-13DF2D5B7688}" destId="{8D0CE849-7B11-48ED-9774-7F95A6F5C55C}" srcOrd="0" destOrd="0" presId="urn:microsoft.com/office/officeart/2005/8/layout/chevronAccent+Icon"/>
    <dgm:cxn modelId="{035A39B3-4569-4257-9CC4-D27537C2046D}" type="presParOf" srcId="{20982FCA-DC2E-4FF0-B9A8-0BB8BF4CD9D8}" destId="{123AFDBA-80B8-4236-81E7-9DAE2720C406}" srcOrd="0" destOrd="0" presId="urn:microsoft.com/office/officeart/2005/8/layout/chevronAccent+Icon"/>
    <dgm:cxn modelId="{E7CA655B-7D27-4630-808A-F0A95A6F0A15}" type="presParOf" srcId="{123AFDBA-80B8-4236-81E7-9DAE2720C406}" destId="{72262AD8-E000-4E45-915A-047CA33ED6C8}" srcOrd="0" destOrd="0" presId="urn:microsoft.com/office/officeart/2005/8/layout/chevronAccent+Icon"/>
    <dgm:cxn modelId="{646AF339-20C7-441D-B1C1-8C26584B8C4B}"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6.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rgbClr val="92D050">
            <a:alpha val="90000"/>
          </a:srgb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Outcome and limitation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rgbClr val="92D050"/>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08639B16-7D16-4E9D-BD0B-1B1344DA17EC}"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94088442-C4BB-4492-950A-64B4DF4249A5}" type="presOf" srcId="{62240CAB-C571-4605-9D4B-13DF2D5B7688}" destId="{8D0CE849-7B11-48ED-9774-7F95A6F5C55C}" srcOrd="0" destOrd="0" presId="urn:microsoft.com/office/officeart/2005/8/layout/chevronAccent+Icon"/>
    <dgm:cxn modelId="{3E933A45-C635-4AEB-81EE-15AD4ABDC37D}" type="presParOf" srcId="{20982FCA-DC2E-4FF0-B9A8-0BB8BF4CD9D8}" destId="{123AFDBA-80B8-4236-81E7-9DAE2720C406}" srcOrd="0" destOrd="0" presId="urn:microsoft.com/office/officeart/2005/8/layout/chevronAccent+Icon"/>
    <dgm:cxn modelId="{2F23A41D-843E-4802-AD92-727904913D00}" type="presParOf" srcId="{123AFDBA-80B8-4236-81E7-9DAE2720C406}" destId="{72262AD8-E000-4E45-915A-047CA33ED6C8}" srcOrd="0" destOrd="0" presId="urn:microsoft.com/office/officeart/2005/8/layout/chevronAccent+Icon"/>
    <dgm:cxn modelId="{C57DC0AA-6553-4BB4-B4AC-E5A53A5AB24A}"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7.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rgbClr val="92D050">
            <a:alpha val="90000"/>
          </a:srgb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Outcome and limitation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rgbClr val="92D050"/>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73AFBCBB-1943-4873-A1C5-6E51E2F38C9F}" type="presOf" srcId="{218E51A4-570C-41FD-9351-567920E15F06}" destId="{20982FCA-DC2E-4FF0-B9A8-0BB8BF4CD9D8}" srcOrd="0" destOrd="0" presId="urn:microsoft.com/office/officeart/2005/8/layout/chevronAccent+Icon"/>
    <dgm:cxn modelId="{64A9E484-DE2F-4ACD-A272-5438CFEE0DDA}" type="presOf" srcId="{62240CAB-C571-4605-9D4B-13DF2D5B7688}" destId="{8D0CE849-7B11-48ED-9774-7F95A6F5C55C}" srcOrd="0" destOrd="0" presId="urn:microsoft.com/office/officeart/2005/8/layout/chevronAccent+Icon"/>
    <dgm:cxn modelId="{2D03BF61-2D68-462C-8EA3-35814C7980FD}" type="presParOf" srcId="{20982FCA-DC2E-4FF0-B9A8-0BB8BF4CD9D8}" destId="{123AFDBA-80B8-4236-81E7-9DAE2720C406}" srcOrd="0" destOrd="0" presId="urn:microsoft.com/office/officeart/2005/8/layout/chevronAccent+Icon"/>
    <dgm:cxn modelId="{D0907978-2DE2-41C0-8115-579E897E652B}" type="presParOf" srcId="{123AFDBA-80B8-4236-81E7-9DAE2720C406}" destId="{72262AD8-E000-4E45-915A-047CA33ED6C8}" srcOrd="0" destOrd="0" presId="urn:microsoft.com/office/officeart/2005/8/layout/chevronAccent+Icon"/>
    <dgm:cxn modelId="{15E7AEEE-DA65-4601-BAEC-DD56A7C1BA8A}"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8.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rgbClr val="92D050">
            <a:alpha val="90000"/>
          </a:srgb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Outcome and limitation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rgbClr val="92D050"/>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C454EA74-4684-4474-941A-0421397096E5}" type="presOf" srcId="{218E51A4-570C-41FD-9351-567920E15F06}" destId="{20982FCA-DC2E-4FF0-B9A8-0BB8BF4CD9D8}" srcOrd="0" destOrd="0" presId="urn:microsoft.com/office/officeart/2005/8/layout/chevronAccent+Icon"/>
    <dgm:cxn modelId="{FAAD59F3-31D9-4ECF-A960-E08B09FB645A}" type="presOf" srcId="{62240CAB-C571-4605-9D4B-13DF2D5B7688}" destId="{8D0CE849-7B11-48ED-9774-7F95A6F5C55C}" srcOrd="0" destOrd="0" presId="urn:microsoft.com/office/officeart/2005/8/layout/chevronAccent+Icon"/>
    <dgm:cxn modelId="{ED3C1B87-E216-4AED-B69D-007194FC68A0}" type="presParOf" srcId="{20982FCA-DC2E-4FF0-B9A8-0BB8BF4CD9D8}" destId="{123AFDBA-80B8-4236-81E7-9DAE2720C406}" srcOrd="0" destOrd="0" presId="urn:microsoft.com/office/officeart/2005/8/layout/chevronAccent+Icon"/>
    <dgm:cxn modelId="{B889E271-BF8C-4CFA-9C00-2CF04FE87872}" type="presParOf" srcId="{123AFDBA-80B8-4236-81E7-9DAE2720C406}" destId="{72262AD8-E000-4E45-915A-047CA33ED6C8}" srcOrd="0" destOrd="0" presId="urn:microsoft.com/office/officeart/2005/8/layout/chevronAccent+Icon"/>
    <dgm:cxn modelId="{2FC09148-B6CC-424E-97AF-8BB9F45B16F4}"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9.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rgbClr val="92D050">
            <a:alpha val="90000"/>
          </a:srgb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Outcome and limitation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rgbClr val="92D050"/>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9F11A7FA-BDB4-417D-B241-BCB90CDE3EA0}" type="presOf" srcId="{62240CAB-C571-4605-9D4B-13DF2D5B7688}" destId="{8D0CE849-7B11-48ED-9774-7F95A6F5C55C}" srcOrd="0" destOrd="0" presId="urn:microsoft.com/office/officeart/2005/8/layout/chevronAccent+Icon"/>
    <dgm:cxn modelId="{A9E0F170-CB21-4D30-8902-1CD78871370D}" type="presOf" srcId="{218E51A4-570C-41FD-9351-567920E15F06}" destId="{20982FCA-DC2E-4FF0-B9A8-0BB8BF4CD9D8}" srcOrd="0" destOrd="0" presId="urn:microsoft.com/office/officeart/2005/8/layout/chevronAccent+Icon"/>
    <dgm:cxn modelId="{5ECE79BE-CC14-4FF8-8147-447C975CFE55}" type="presParOf" srcId="{20982FCA-DC2E-4FF0-B9A8-0BB8BF4CD9D8}" destId="{123AFDBA-80B8-4236-81E7-9DAE2720C406}" srcOrd="0" destOrd="0" presId="urn:microsoft.com/office/officeart/2005/8/layout/chevronAccent+Icon"/>
    <dgm:cxn modelId="{B4CD0B47-4113-4932-8973-39919F894BA9}" type="presParOf" srcId="{123AFDBA-80B8-4236-81E7-9DAE2720C406}" destId="{72262AD8-E000-4E45-915A-047CA33ED6C8}" srcOrd="0" destOrd="0" presId="urn:microsoft.com/office/officeart/2005/8/layout/chevronAccent+Icon"/>
    <dgm:cxn modelId="{F50975F2-A356-4BEA-93C7-1CFD652A4F39}"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E8E31BBA-1ADC-4AE8-A496-17B244B463D5}"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80C96380-BDB9-4560-AACF-D8A13BA8B67F}" type="presOf" srcId="{62240CAB-C571-4605-9D4B-13DF2D5B7688}" destId="{8D0CE849-7B11-48ED-9774-7F95A6F5C55C}" srcOrd="0" destOrd="0" presId="urn:microsoft.com/office/officeart/2005/8/layout/chevronAccent+Icon"/>
    <dgm:cxn modelId="{2BECC063-ACDD-426C-9207-48866849C6B8}" type="presParOf" srcId="{20982FCA-DC2E-4FF0-B9A8-0BB8BF4CD9D8}" destId="{123AFDBA-80B8-4236-81E7-9DAE2720C406}" srcOrd="0" destOrd="0" presId="urn:microsoft.com/office/officeart/2005/8/layout/chevronAccent+Icon"/>
    <dgm:cxn modelId="{3F362411-01A8-479C-9030-1193FD6D5948}" type="presParOf" srcId="{123AFDBA-80B8-4236-81E7-9DAE2720C406}" destId="{72262AD8-E000-4E45-915A-047CA33ED6C8}" srcOrd="0" destOrd="0" presId="urn:microsoft.com/office/officeart/2005/8/layout/chevronAccent+Icon"/>
    <dgm:cxn modelId="{A7608E44-28DC-41ED-8D60-D37B4198DC92}"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0.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rgbClr val="92D050">
            <a:alpha val="90000"/>
          </a:srgb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Outcome and limitation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rgbClr val="92D050"/>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A69C4FCA-8259-4185-8F50-22EAE61EB6D6}" type="presOf" srcId="{218E51A4-570C-41FD-9351-567920E15F06}" destId="{20982FCA-DC2E-4FF0-B9A8-0BB8BF4CD9D8}" srcOrd="0" destOrd="0" presId="urn:microsoft.com/office/officeart/2005/8/layout/chevronAccent+Icon"/>
    <dgm:cxn modelId="{C7340432-C942-45C7-9103-C4016A1195FB}" type="presOf" srcId="{62240CAB-C571-4605-9D4B-13DF2D5B7688}" destId="{8D0CE849-7B11-48ED-9774-7F95A6F5C55C}" srcOrd="0" destOrd="0" presId="urn:microsoft.com/office/officeart/2005/8/layout/chevronAccent+Icon"/>
    <dgm:cxn modelId="{5D9D9C06-365B-4E57-9994-A749260F9691}" type="presParOf" srcId="{20982FCA-DC2E-4FF0-B9A8-0BB8BF4CD9D8}" destId="{123AFDBA-80B8-4236-81E7-9DAE2720C406}" srcOrd="0" destOrd="0" presId="urn:microsoft.com/office/officeart/2005/8/layout/chevronAccent+Icon"/>
    <dgm:cxn modelId="{F30E029C-CC0C-4F12-BF2C-C6C72507C94D}" type="presParOf" srcId="{123AFDBA-80B8-4236-81E7-9DAE2720C406}" destId="{72262AD8-E000-4E45-915A-047CA33ED6C8}" srcOrd="0" destOrd="0" presId="urn:microsoft.com/office/officeart/2005/8/layout/chevronAccent+Icon"/>
    <dgm:cxn modelId="{801FFCCF-68B5-4A1A-AB19-7BBF69DF2F04}"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1.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rgbClr val="92D050">
            <a:alpha val="90000"/>
          </a:srgb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Outcome and limitation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rgbClr val="92D050"/>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06857B08-963F-43E4-9D4A-AFCF66596AF5}" type="presOf" srcId="{218E51A4-570C-41FD-9351-567920E15F06}" destId="{20982FCA-DC2E-4FF0-B9A8-0BB8BF4CD9D8}" srcOrd="0" destOrd="0" presId="urn:microsoft.com/office/officeart/2005/8/layout/chevronAccent+Icon"/>
    <dgm:cxn modelId="{8048C748-CE67-4CD4-A7AD-67EEAEE9F43B}" type="presOf" srcId="{62240CAB-C571-4605-9D4B-13DF2D5B7688}" destId="{8D0CE849-7B11-48ED-9774-7F95A6F5C55C}" srcOrd="0" destOrd="0" presId="urn:microsoft.com/office/officeart/2005/8/layout/chevronAccent+Icon"/>
    <dgm:cxn modelId="{0C05CEFA-9F56-42B3-A242-E715B3E25114}" type="presParOf" srcId="{20982FCA-DC2E-4FF0-B9A8-0BB8BF4CD9D8}" destId="{123AFDBA-80B8-4236-81E7-9DAE2720C406}" srcOrd="0" destOrd="0" presId="urn:microsoft.com/office/officeart/2005/8/layout/chevronAccent+Icon"/>
    <dgm:cxn modelId="{841D3CC7-5F52-4C00-8C91-D704BCBEC688}" type="presParOf" srcId="{123AFDBA-80B8-4236-81E7-9DAE2720C406}" destId="{72262AD8-E000-4E45-915A-047CA33ED6C8}" srcOrd="0" destOrd="0" presId="urn:microsoft.com/office/officeart/2005/8/layout/chevronAccent+Icon"/>
    <dgm:cxn modelId="{5ECAA1D3-66A0-4A79-89F4-D68F91E03DC7}"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2.xml><?xml version="1.0" encoding="utf-8"?>
<dgm:dataModel xmlns:dgm="http://schemas.openxmlformats.org/drawingml/2006/diagram" xmlns:a="http://schemas.openxmlformats.org/drawingml/2006/main">
  <dgm:ptLst>
    <dgm:pt modelId="{BD5B41F4-DFCD-49FB-A816-384DBDC88EEE}" type="doc">
      <dgm:prSet loTypeId="urn:microsoft.com/office/officeart/2005/8/layout/gear1" loCatId="cycle" qsTypeId="urn:microsoft.com/office/officeart/2005/8/quickstyle/simple1" qsCatId="simple" csTypeId="urn:microsoft.com/office/officeart/2005/8/colors/accent1_2" csCatId="accent1" phldr="1"/>
      <dgm:spPr/>
    </dgm:pt>
    <dgm:pt modelId="{380A11E2-9D92-495E-BC79-938170D1BFFE}">
      <dgm:prSet phldrT="[Text]"/>
      <dgm:spPr/>
      <dgm:t>
        <a:bodyPr/>
        <a:lstStyle/>
        <a:p>
          <a:r>
            <a:rPr lang="en-US" dirty="0"/>
            <a:t>Manage student, subject</a:t>
          </a:r>
        </a:p>
      </dgm:t>
    </dgm:pt>
    <dgm:pt modelId="{4A594648-9745-4A8A-A9F1-C197776BB841}" type="parTrans" cxnId="{EF59902E-65E3-4475-8DFB-AFCE2199006B}">
      <dgm:prSet/>
      <dgm:spPr/>
      <dgm:t>
        <a:bodyPr/>
        <a:lstStyle/>
        <a:p>
          <a:endParaRPr lang="en-US"/>
        </a:p>
      </dgm:t>
    </dgm:pt>
    <dgm:pt modelId="{96E7E524-C168-4DB9-8AFD-5000437132CC}" type="sibTrans" cxnId="{EF59902E-65E3-4475-8DFB-AFCE2199006B}">
      <dgm:prSet/>
      <dgm:spPr/>
      <dgm:t>
        <a:bodyPr/>
        <a:lstStyle/>
        <a:p>
          <a:endParaRPr lang="en-US"/>
        </a:p>
      </dgm:t>
    </dgm:pt>
    <dgm:pt modelId="{5CE29943-FB26-4FB0-A07E-7118C7BCB3CB}" type="pres">
      <dgm:prSet presAssocID="{BD5B41F4-DFCD-49FB-A816-384DBDC88EEE}" presName="composite" presStyleCnt="0">
        <dgm:presLayoutVars>
          <dgm:chMax val="3"/>
          <dgm:animLvl val="lvl"/>
          <dgm:resizeHandles val="exact"/>
        </dgm:presLayoutVars>
      </dgm:prSet>
      <dgm:spPr/>
    </dgm:pt>
    <dgm:pt modelId="{82E2158E-E18A-408C-B302-195297C81504}" type="pres">
      <dgm:prSet presAssocID="{380A11E2-9D92-495E-BC79-938170D1BFFE}" presName="gear1" presStyleLbl="node1" presStyleIdx="0" presStyleCnt="1">
        <dgm:presLayoutVars>
          <dgm:chMax val="1"/>
          <dgm:bulletEnabled val="1"/>
        </dgm:presLayoutVars>
      </dgm:prSet>
      <dgm:spPr/>
      <dgm:t>
        <a:bodyPr/>
        <a:lstStyle/>
        <a:p>
          <a:endParaRPr lang="en-US"/>
        </a:p>
      </dgm:t>
    </dgm:pt>
    <dgm:pt modelId="{2E6E199F-7DB8-45BA-A3C0-B9703EE295F9}" type="pres">
      <dgm:prSet presAssocID="{380A11E2-9D92-495E-BC79-938170D1BFFE}" presName="gear1srcNode" presStyleLbl="node1" presStyleIdx="0" presStyleCnt="1"/>
      <dgm:spPr/>
      <dgm:t>
        <a:bodyPr/>
        <a:lstStyle/>
        <a:p>
          <a:endParaRPr lang="en-US"/>
        </a:p>
      </dgm:t>
    </dgm:pt>
    <dgm:pt modelId="{EFC75B3F-B8F3-4A2D-9518-A08C8DE25F35}" type="pres">
      <dgm:prSet presAssocID="{380A11E2-9D92-495E-BC79-938170D1BFFE}" presName="gear1dstNode" presStyleLbl="node1" presStyleIdx="0" presStyleCnt="1"/>
      <dgm:spPr/>
      <dgm:t>
        <a:bodyPr/>
        <a:lstStyle/>
        <a:p>
          <a:endParaRPr lang="en-US"/>
        </a:p>
      </dgm:t>
    </dgm:pt>
    <dgm:pt modelId="{8D85C8B2-8528-4DE3-9D28-1CDB777CC212}" type="pres">
      <dgm:prSet presAssocID="{96E7E524-C168-4DB9-8AFD-5000437132CC}" presName="connector1" presStyleLbl="sibTrans2D1" presStyleIdx="0" presStyleCnt="1"/>
      <dgm:spPr/>
      <dgm:t>
        <a:bodyPr/>
        <a:lstStyle/>
        <a:p>
          <a:endParaRPr lang="en-US"/>
        </a:p>
      </dgm:t>
    </dgm:pt>
  </dgm:ptLst>
  <dgm:cxnLst>
    <dgm:cxn modelId="{EF59902E-65E3-4475-8DFB-AFCE2199006B}" srcId="{BD5B41F4-DFCD-49FB-A816-384DBDC88EEE}" destId="{380A11E2-9D92-495E-BC79-938170D1BFFE}" srcOrd="0" destOrd="0" parTransId="{4A594648-9745-4A8A-A9F1-C197776BB841}" sibTransId="{96E7E524-C168-4DB9-8AFD-5000437132CC}"/>
    <dgm:cxn modelId="{243E183E-5EC3-48AF-A192-CA2B837649F6}" type="presOf" srcId="{380A11E2-9D92-495E-BC79-938170D1BFFE}" destId="{82E2158E-E18A-408C-B302-195297C81504}" srcOrd="0" destOrd="0" presId="urn:microsoft.com/office/officeart/2005/8/layout/gear1"/>
    <dgm:cxn modelId="{68921CA0-29D7-411E-B406-A6284359E539}" type="presOf" srcId="{BD5B41F4-DFCD-49FB-A816-384DBDC88EEE}" destId="{5CE29943-FB26-4FB0-A07E-7118C7BCB3CB}" srcOrd="0" destOrd="0" presId="urn:microsoft.com/office/officeart/2005/8/layout/gear1"/>
    <dgm:cxn modelId="{D67F4805-8BE7-4461-952C-BA4C0FAADA31}" type="presOf" srcId="{380A11E2-9D92-495E-BC79-938170D1BFFE}" destId="{EFC75B3F-B8F3-4A2D-9518-A08C8DE25F35}" srcOrd="2" destOrd="0" presId="urn:microsoft.com/office/officeart/2005/8/layout/gear1"/>
    <dgm:cxn modelId="{6B971C95-A105-4C65-A567-60D745BBF503}" type="presOf" srcId="{96E7E524-C168-4DB9-8AFD-5000437132CC}" destId="{8D85C8B2-8528-4DE3-9D28-1CDB777CC212}" srcOrd="0" destOrd="0" presId="urn:microsoft.com/office/officeart/2005/8/layout/gear1"/>
    <dgm:cxn modelId="{E1FF8BF8-02C9-4E23-927E-4AAFF717372A}" type="presOf" srcId="{380A11E2-9D92-495E-BC79-938170D1BFFE}" destId="{2E6E199F-7DB8-45BA-A3C0-B9703EE295F9}" srcOrd="1" destOrd="0" presId="urn:microsoft.com/office/officeart/2005/8/layout/gear1"/>
    <dgm:cxn modelId="{7A51DF08-22AD-42F6-98F1-874EDFF70CE3}" type="presParOf" srcId="{5CE29943-FB26-4FB0-A07E-7118C7BCB3CB}" destId="{82E2158E-E18A-408C-B302-195297C81504}" srcOrd="0" destOrd="0" presId="urn:microsoft.com/office/officeart/2005/8/layout/gear1"/>
    <dgm:cxn modelId="{91DB24FD-8E44-46E5-B947-42D44D81EFBB}" type="presParOf" srcId="{5CE29943-FB26-4FB0-A07E-7118C7BCB3CB}" destId="{2E6E199F-7DB8-45BA-A3C0-B9703EE295F9}" srcOrd="1" destOrd="0" presId="urn:microsoft.com/office/officeart/2005/8/layout/gear1"/>
    <dgm:cxn modelId="{8432BD57-ACCF-4FA2-948A-A16025B6FEE3}" type="presParOf" srcId="{5CE29943-FB26-4FB0-A07E-7118C7BCB3CB}" destId="{EFC75B3F-B8F3-4A2D-9518-A08C8DE25F35}" srcOrd="2" destOrd="0" presId="urn:microsoft.com/office/officeart/2005/8/layout/gear1"/>
    <dgm:cxn modelId="{CB8031EA-F0DC-4C65-89DC-7EC959302FD3}" type="presParOf" srcId="{5CE29943-FB26-4FB0-A07E-7118C7BCB3CB}" destId="{8D85C8B2-8528-4DE3-9D28-1CDB777CC212}" srcOrd="3"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33.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rgbClr val="92D050">
            <a:alpha val="90000"/>
          </a:srgb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Outcome and limitation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rgbClr val="92D050"/>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06857B08-963F-43E4-9D4A-AFCF66596AF5}" type="presOf" srcId="{218E51A4-570C-41FD-9351-567920E15F06}" destId="{20982FCA-DC2E-4FF0-B9A8-0BB8BF4CD9D8}" srcOrd="0" destOrd="0" presId="urn:microsoft.com/office/officeart/2005/8/layout/chevronAccent+Icon"/>
    <dgm:cxn modelId="{8048C748-CE67-4CD4-A7AD-67EEAEE9F43B}" type="presOf" srcId="{62240CAB-C571-4605-9D4B-13DF2D5B7688}" destId="{8D0CE849-7B11-48ED-9774-7F95A6F5C55C}" srcOrd="0" destOrd="0" presId="urn:microsoft.com/office/officeart/2005/8/layout/chevronAccent+Icon"/>
    <dgm:cxn modelId="{0C05CEFA-9F56-42B3-A242-E715B3E25114}" type="presParOf" srcId="{20982FCA-DC2E-4FF0-B9A8-0BB8BF4CD9D8}" destId="{123AFDBA-80B8-4236-81E7-9DAE2720C406}" srcOrd="0" destOrd="0" presId="urn:microsoft.com/office/officeart/2005/8/layout/chevronAccent+Icon"/>
    <dgm:cxn modelId="{841D3CC7-5F52-4C00-8C91-D704BCBEC688}" type="presParOf" srcId="{123AFDBA-80B8-4236-81E7-9DAE2720C406}" destId="{72262AD8-E000-4E45-915A-047CA33ED6C8}" srcOrd="0" destOrd="0" presId="urn:microsoft.com/office/officeart/2005/8/layout/chevronAccent+Icon"/>
    <dgm:cxn modelId="{5ECAA1D3-66A0-4A79-89F4-D68F91E03DC7}"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4.xml><?xml version="1.0" encoding="utf-8"?>
<dgm:dataModel xmlns:dgm="http://schemas.openxmlformats.org/drawingml/2006/diagram" xmlns:a="http://schemas.openxmlformats.org/drawingml/2006/main">
  <dgm:ptLst>
    <dgm:pt modelId="{BD5B41F4-DFCD-49FB-A816-384DBDC88EEE}" type="doc">
      <dgm:prSet loTypeId="urn:microsoft.com/office/officeart/2005/8/layout/gear1" loCatId="cycle" qsTypeId="urn:microsoft.com/office/officeart/2005/8/quickstyle/simple1" qsCatId="simple" csTypeId="urn:microsoft.com/office/officeart/2005/8/colors/accent1_2" csCatId="accent1" phldr="1"/>
      <dgm:spPr/>
    </dgm:pt>
    <dgm:pt modelId="{7BE6735B-0C4F-4FA2-ACE4-3835A889476A}">
      <dgm:prSet phldrT="[Text]"/>
      <dgm:spPr/>
      <dgm:t>
        <a:bodyPr/>
        <a:lstStyle/>
        <a:p>
          <a:r>
            <a:rPr lang="en-US" dirty="0"/>
            <a:t>Make statistic report</a:t>
          </a:r>
        </a:p>
      </dgm:t>
    </dgm:pt>
    <dgm:pt modelId="{BE8ECEFE-AE3B-4AB7-B7A5-C9104ECC1431}" type="parTrans" cxnId="{BD7BFB65-DD34-485B-9F1D-F0537C3AEA81}">
      <dgm:prSet/>
      <dgm:spPr/>
      <dgm:t>
        <a:bodyPr/>
        <a:lstStyle/>
        <a:p>
          <a:endParaRPr lang="en-US"/>
        </a:p>
      </dgm:t>
    </dgm:pt>
    <dgm:pt modelId="{38A28B71-DE75-4DDD-8A9E-92E897F85750}" type="sibTrans" cxnId="{BD7BFB65-DD34-485B-9F1D-F0537C3AEA81}">
      <dgm:prSet/>
      <dgm:spPr/>
      <dgm:t>
        <a:bodyPr/>
        <a:lstStyle/>
        <a:p>
          <a:endParaRPr lang="en-US"/>
        </a:p>
      </dgm:t>
    </dgm:pt>
    <dgm:pt modelId="{380A11E2-9D92-495E-BC79-938170D1BFFE}">
      <dgm:prSet phldrT="[Text]"/>
      <dgm:spPr/>
      <dgm:t>
        <a:bodyPr/>
        <a:lstStyle/>
        <a:p>
          <a:r>
            <a:rPr lang="en-US" dirty="0"/>
            <a:t>Manage student, subject</a:t>
          </a:r>
        </a:p>
      </dgm:t>
    </dgm:pt>
    <dgm:pt modelId="{4A594648-9745-4A8A-A9F1-C197776BB841}" type="parTrans" cxnId="{EF59902E-65E3-4475-8DFB-AFCE2199006B}">
      <dgm:prSet/>
      <dgm:spPr/>
      <dgm:t>
        <a:bodyPr/>
        <a:lstStyle/>
        <a:p>
          <a:endParaRPr lang="en-US"/>
        </a:p>
      </dgm:t>
    </dgm:pt>
    <dgm:pt modelId="{96E7E524-C168-4DB9-8AFD-5000437132CC}" type="sibTrans" cxnId="{EF59902E-65E3-4475-8DFB-AFCE2199006B}">
      <dgm:prSet/>
      <dgm:spPr/>
      <dgm:t>
        <a:bodyPr/>
        <a:lstStyle/>
        <a:p>
          <a:endParaRPr lang="en-US"/>
        </a:p>
      </dgm:t>
    </dgm:pt>
    <dgm:pt modelId="{5CE29943-FB26-4FB0-A07E-7118C7BCB3CB}" type="pres">
      <dgm:prSet presAssocID="{BD5B41F4-DFCD-49FB-A816-384DBDC88EEE}" presName="composite" presStyleCnt="0">
        <dgm:presLayoutVars>
          <dgm:chMax val="3"/>
          <dgm:animLvl val="lvl"/>
          <dgm:resizeHandles val="exact"/>
        </dgm:presLayoutVars>
      </dgm:prSet>
      <dgm:spPr/>
    </dgm:pt>
    <dgm:pt modelId="{3B191F29-BCA9-4C4A-B6E5-BB0811817E43}" type="pres">
      <dgm:prSet presAssocID="{7BE6735B-0C4F-4FA2-ACE4-3835A889476A}" presName="gear1" presStyleLbl="node1" presStyleIdx="0" presStyleCnt="2">
        <dgm:presLayoutVars>
          <dgm:chMax val="1"/>
          <dgm:bulletEnabled val="1"/>
        </dgm:presLayoutVars>
      </dgm:prSet>
      <dgm:spPr/>
      <dgm:t>
        <a:bodyPr/>
        <a:lstStyle/>
        <a:p>
          <a:endParaRPr lang="en-US"/>
        </a:p>
      </dgm:t>
    </dgm:pt>
    <dgm:pt modelId="{E0323135-1995-4E94-A6DE-EC2801FCD6ED}" type="pres">
      <dgm:prSet presAssocID="{7BE6735B-0C4F-4FA2-ACE4-3835A889476A}" presName="gear1srcNode" presStyleLbl="node1" presStyleIdx="0" presStyleCnt="2"/>
      <dgm:spPr/>
      <dgm:t>
        <a:bodyPr/>
        <a:lstStyle/>
        <a:p>
          <a:endParaRPr lang="en-US"/>
        </a:p>
      </dgm:t>
    </dgm:pt>
    <dgm:pt modelId="{232684B3-AF5A-475B-BCD4-558585C30B21}" type="pres">
      <dgm:prSet presAssocID="{7BE6735B-0C4F-4FA2-ACE4-3835A889476A}" presName="gear1dstNode" presStyleLbl="node1" presStyleIdx="0" presStyleCnt="2"/>
      <dgm:spPr/>
      <dgm:t>
        <a:bodyPr/>
        <a:lstStyle/>
        <a:p>
          <a:endParaRPr lang="en-US"/>
        </a:p>
      </dgm:t>
    </dgm:pt>
    <dgm:pt modelId="{C18AABEC-6047-44D9-976E-4B8292180071}" type="pres">
      <dgm:prSet presAssocID="{380A11E2-9D92-495E-BC79-938170D1BFFE}" presName="gear2" presStyleLbl="node1" presStyleIdx="1" presStyleCnt="2">
        <dgm:presLayoutVars>
          <dgm:chMax val="1"/>
          <dgm:bulletEnabled val="1"/>
        </dgm:presLayoutVars>
      </dgm:prSet>
      <dgm:spPr/>
      <dgm:t>
        <a:bodyPr/>
        <a:lstStyle/>
        <a:p>
          <a:endParaRPr lang="en-US"/>
        </a:p>
      </dgm:t>
    </dgm:pt>
    <dgm:pt modelId="{058574E7-75F2-41D9-B3A1-4AA4056720A9}" type="pres">
      <dgm:prSet presAssocID="{380A11E2-9D92-495E-BC79-938170D1BFFE}" presName="gear2srcNode" presStyleLbl="node1" presStyleIdx="1" presStyleCnt="2"/>
      <dgm:spPr/>
      <dgm:t>
        <a:bodyPr/>
        <a:lstStyle/>
        <a:p>
          <a:endParaRPr lang="en-US"/>
        </a:p>
      </dgm:t>
    </dgm:pt>
    <dgm:pt modelId="{3A4C0B0C-B063-4BCA-8B5A-FB068931F479}" type="pres">
      <dgm:prSet presAssocID="{380A11E2-9D92-495E-BC79-938170D1BFFE}" presName="gear2dstNode" presStyleLbl="node1" presStyleIdx="1" presStyleCnt="2"/>
      <dgm:spPr/>
      <dgm:t>
        <a:bodyPr/>
        <a:lstStyle/>
        <a:p>
          <a:endParaRPr lang="en-US"/>
        </a:p>
      </dgm:t>
    </dgm:pt>
    <dgm:pt modelId="{829042A6-7832-4BBB-A850-20B01F8A5B12}" type="pres">
      <dgm:prSet presAssocID="{38A28B71-DE75-4DDD-8A9E-92E897F85750}" presName="connector1" presStyleLbl="sibTrans2D1" presStyleIdx="0" presStyleCnt="2"/>
      <dgm:spPr/>
      <dgm:t>
        <a:bodyPr/>
        <a:lstStyle/>
        <a:p>
          <a:endParaRPr lang="en-US"/>
        </a:p>
      </dgm:t>
    </dgm:pt>
    <dgm:pt modelId="{90BF808A-D139-4C28-8826-F45CCC1B75A5}" type="pres">
      <dgm:prSet presAssocID="{96E7E524-C168-4DB9-8AFD-5000437132CC}" presName="connector2" presStyleLbl="sibTrans2D1" presStyleIdx="1" presStyleCnt="2"/>
      <dgm:spPr/>
      <dgm:t>
        <a:bodyPr/>
        <a:lstStyle/>
        <a:p>
          <a:endParaRPr lang="en-US"/>
        </a:p>
      </dgm:t>
    </dgm:pt>
  </dgm:ptLst>
  <dgm:cxnLst>
    <dgm:cxn modelId="{EF59902E-65E3-4475-8DFB-AFCE2199006B}" srcId="{BD5B41F4-DFCD-49FB-A816-384DBDC88EEE}" destId="{380A11E2-9D92-495E-BC79-938170D1BFFE}" srcOrd="1" destOrd="0" parTransId="{4A594648-9745-4A8A-A9F1-C197776BB841}" sibTransId="{96E7E524-C168-4DB9-8AFD-5000437132CC}"/>
    <dgm:cxn modelId="{58FF5F11-D881-45D0-80C6-4BC533E15060}" type="presOf" srcId="{7BE6735B-0C4F-4FA2-ACE4-3835A889476A}" destId="{3B191F29-BCA9-4C4A-B6E5-BB0811817E43}" srcOrd="0" destOrd="0" presId="urn:microsoft.com/office/officeart/2005/8/layout/gear1"/>
    <dgm:cxn modelId="{9D14D3C5-3C16-4838-B242-FC15E92BB7EE}" type="presOf" srcId="{96E7E524-C168-4DB9-8AFD-5000437132CC}" destId="{90BF808A-D139-4C28-8826-F45CCC1B75A5}" srcOrd="0" destOrd="0" presId="urn:microsoft.com/office/officeart/2005/8/layout/gear1"/>
    <dgm:cxn modelId="{AABA4E3D-864B-4373-B89D-132CADD49809}" type="presOf" srcId="{7BE6735B-0C4F-4FA2-ACE4-3835A889476A}" destId="{232684B3-AF5A-475B-BCD4-558585C30B21}" srcOrd="2" destOrd="0" presId="urn:microsoft.com/office/officeart/2005/8/layout/gear1"/>
    <dgm:cxn modelId="{8A8913E9-CB11-416A-84BA-F2983B8F54FE}" type="presOf" srcId="{380A11E2-9D92-495E-BC79-938170D1BFFE}" destId="{058574E7-75F2-41D9-B3A1-4AA4056720A9}" srcOrd="1" destOrd="0" presId="urn:microsoft.com/office/officeart/2005/8/layout/gear1"/>
    <dgm:cxn modelId="{68921CA0-29D7-411E-B406-A6284359E539}" type="presOf" srcId="{BD5B41F4-DFCD-49FB-A816-384DBDC88EEE}" destId="{5CE29943-FB26-4FB0-A07E-7118C7BCB3CB}" srcOrd="0" destOrd="0" presId="urn:microsoft.com/office/officeart/2005/8/layout/gear1"/>
    <dgm:cxn modelId="{66C3A432-847A-4104-B2A5-21E22479D297}" type="presOf" srcId="{380A11E2-9D92-495E-BC79-938170D1BFFE}" destId="{3A4C0B0C-B063-4BCA-8B5A-FB068931F479}" srcOrd="2" destOrd="0" presId="urn:microsoft.com/office/officeart/2005/8/layout/gear1"/>
    <dgm:cxn modelId="{D42B545E-48F9-4B57-944B-A786FE6BA1AB}" type="presOf" srcId="{380A11E2-9D92-495E-BC79-938170D1BFFE}" destId="{C18AABEC-6047-44D9-976E-4B8292180071}" srcOrd="0" destOrd="0" presId="urn:microsoft.com/office/officeart/2005/8/layout/gear1"/>
    <dgm:cxn modelId="{1A4A79EB-19FE-4C74-8654-AB95231F0A6A}" type="presOf" srcId="{38A28B71-DE75-4DDD-8A9E-92E897F85750}" destId="{829042A6-7832-4BBB-A850-20B01F8A5B12}" srcOrd="0" destOrd="0" presId="urn:microsoft.com/office/officeart/2005/8/layout/gear1"/>
    <dgm:cxn modelId="{B523DA96-A88B-435D-897B-B345D5E675F6}" type="presOf" srcId="{7BE6735B-0C4F-4FA2-ACE4-3835A889476A}" destId="{E0323135-1995-4E94-A6DE-EC2801FCD6ED}" srcOrd="1" destOrd="0" presId="urn:microsoft.com/office/officeart/2005/8/layout/gear1"/>
    <dgm:cxn modelId="{BD7BFB65-DD34-485B-9F1D-F0537C3AEA81}" srcId="{BD5B41F4-DFCD-49FB-A816-384DBDC88EEE}" destId="{7BE6735B-0C4F-4FA2-ACE4-3835A889476A}" srcOrd="0" destOrd="0" parTransId="{BE8ECEFE-AE3B-4AB7-B7A5-C9104ECC1431}" sibTransId="{38A28B71-DE75-4DDD-8A9E-92E897F85750}"/>
    <dgm:cxn modelId="{BC20F6E4-6596-4971-A672-458E06F83E38}" type="presParOf" srcId="{5CE29943-FB26-4FB0-A07E-7118C7BCB3CB}" destId="{3B191F29-BCA9-4C4A-B6E5-BB0811817E43}" srcOrd="0" destOrd="0" presId="urn:microsoft.com/office/officeart/2005/8/layout/gear1"/>
    <dgm:cxn modelId="{5F6EF008-4338-439A-8012-B2B6173E4236}" type="presParOf" srcId="{5CE29943-FB26-4FB0-A07E-7118C7BCB3CB}" destId="{E0323135-1995-4E94-A6DE-EC2801FCD6ED}" srcOrd="1" destOrd="0" presId="urn:microsoft.com/office/officeart/2005/8/layout/gear1"/>
    <dgm:cxn modelId="{447E52D1-035D-4775-B366-F3A9CFA75007}" type="presParOf" srcId="{5CE29943-FB26-4FB0-A07E-7118C7BCB3CB}" destId="{232684B3-AF5A-475B-BCD4-558585C30B21}" srcOrd="2" destOrd="0" presId="urn:microsoft.com/office/officeart/2005/8/layout/gear1"/>
    <dgm:cxn modelId="{73F596DC-2E0D-4672-9A06-0E2A02241910}" type="presParOf" srcId="{5CE29943-FB26-4FB0-A07E-7118C7BCB3CB}" destId="{C18AABEC-6047-44D9-976E-4B8292180071}" srcOrd="3" destOrd="0" presId="urn:microsoft.com/office/officeart/2005/8/layout/gear1"/>
    <dgm:cxn modelId="{691A1F05-F968-4834-93BF-2CC8A972A66A}" type="presParOf" srcId="{5CE29943-FB26-4FB0-A07E-7118C7BCB3CB}" destId="{058574E7-75F2-41D9-B3A1-4AA4056720A9}" srcOrd="4" destOrd="0" presId="urn:microsoft.com/office/officeart/2005/8/layout/gear1"/>
    <dgm:cxn modelId="{744E67B4-1243-4CAC-A00D-D6EA13ABA529}" type="presParOf" srcId="{5CE29943-FB26-4FB0-A07E-7118C7BCB3CB}" destId="{3A4C0B0C-B063-4BCA-8B5A-FB068931F479}" srcOrd="5" destOrd="0" presId="urn:microsoft.com/office/officeart/2005/8/layout/gear1"/>
    <dgm:cxn modelId="{9251C24C-71B7-4AB4-B771-8FC876D68964}" type="presParOf" srcId="{5CE29943-FB26-4FB0-A07E-7118C7BCB3CB}" destId="{829042A6-7832-4BBB-A850-20B01F8A5B12}" srcOrd="6" destOrd="0" presId="urn:microsoft.com/office/officeart/2005/8/layout/gear1"/>
    <dgm:cxn modelId="{A04CF66C-98EE-42D6-B45F-7CF6071CBC56}" type="presParOf" srcId="{5CE29943-FB26-4FB0-A07E-7118C7BCB3CB}" destId="{90BF808A-D139-4C28-8826-F45CCC1B75A5}" srcOrd="7"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35.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rgbClr val="92D050">
            <a:alpha val="90000"/>
          </a:srgb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Outcome and limitation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rgbClr val="92D050"/>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06857B08-963F-43E4-9D4A-AFCF66596AF5}" type="presOf" srcId="{218E51A4-570C-41FD-9351-567920E15F06}" destId="{20982FCA-DC2E-4FF0-B9A8-0BB8BF4CD9D8}" srcOrd="0" destOrd="0" presId="urn:microsoft.com/office/officeart/2005/8/layout/chevronAccent+Icon"/>
    <dgm:cxn modelId="{8048C748-CE67-4CD4-A7AD-67EEAEE9F43B}" type="presOf" srcId="{62240CAB-C571-4605-9D4B-13DF2D5B7688}" destId="{8D0CE849-7B11-48ED-9774-7F95A6F5C55C}" srcOrd="0" destOrd="0" presId="urn:microsoft.com/office/officeart/2005/8/layout/chevronAccent+Icon"/>
    <dgm:cxn modelId="{0C05CEFA-9F56-42B3-A242-E715B3E25114}" type="presParOf" srcId="{20982FCA-DC2E-4FF0-B9A8-0BB8BF4CD9D8}" destId="{123AFDBA-80B8-4236-81E7-9DAE2720C406}" srcOrd="0" destOrd="0" presId="urn:microsoft.com/office/officeart/2005/8/layout/chevronAccent+Icon"/>
    <dgm:cxn modelId="{841D3CC7-5F52-4C00-8C91-D704BCBEC688}" type="presParOf" srcId="{123AFDBA-80B8-4236-81E7-9DAE2720C406}" destId="{72262AD8-E000-4E45-915A-047CA33ED6C8}" srcOrd="0" destOrd="0" presId="urn:microsoft.com/office/officeart/2005/8/layout/chevronAccent+Icon"/>
    <dgm:cxn modelId="{5ECAA1D3-66A0-4A79-89F4-D68F91E03DC7}"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6.xml><?xml version="1.0" encoding="utf-8"?>
<dgm:dataModel xmlns:dgm="http://schemas.openxmlformats.org/drawingml/2006/diagram" xmlns:a="http://schemas.openxmlformats.org/drawingml/2006/main">
  <dgm:ptLst>
    <dgm:pt modelId="{BD5B41F4-DFCD-49FB-A816-384DBDC88EEE}" type="doc">
      <dgm:prSet loTypeId="urn:microsoft.com/office/officeart/2005/8/layout/gear1" loCatId="cycle" qsTypeId="urn:microsoft.com/office/officeart/2005/8/quickstyle/simple1" qsCatId="simple" csTypeId="urn:microsoft.com/office/officeart/2005/8/colors/accent1_2" csCatId="accent1" phldr="1"/>
      <dgm:spPr/>
    </dgm:pt>
    <dgm:pt modelId="{D066C401-7A7E-4DF4-A429-339FEDA22002}">
      <dgm:prSet phldrT="[Text]"/>
      <dgm:spPr/>
      <dgm:t>
        <a:bodyPr/>
        <a:lstStyle/>
        <a:p>
          <a:r>
            <a:rPr lang="en-US" dirty="0"/>
            <a:t>Preparation tasks for next semester</a:t>
          </a:r>
        </a:p>
      </dgm:t>
    </dgm:pt>
    <dgm:pt modelId="{1B63B0DE-035A-436B-8B50-C15440A0A0D7}" type="parTrans" cxnId="{D91C9B3D-7752-4AFE-B4E0-56F542FCDD39}">
      <dgm:prSet/>
      <dgm:spPr/>
      <dgm:t>
        <a:bodyPr/>
        <a:lstStyle/>
        <a:p>
          <a:endParaRPr lang="en-US"/>
        </a:p>
      </dgm:t>
    </dgm:pt>
    <dgm:pt modelId="{065335A8-D562-4496-A10C-948A3C0C0A70}" type="sibTrans" cxnId="{D91C9B3D-7752-4AFE-B4E0-56F542FCDD39}">
      <dgm:prSet/>
      <dgm:spPr/>
      <dgm:t>
        <a:bodyPr/>
        <a:lstStyle/>
        <a:p>
          <a:endParaRPr lang="en-US"/>
        </a:p>
      </dgm:t>
    </dgm:pt>
    <dgm:pt modelId="{7BE6735B-0C4F-4FA2-ACE4-3835A889476A}">
      <dgm:prSet phldrT="[Text]"/>
      <dgm:spPr/>
      <dgm:t>
        <a:bodyPr/>
        <a:lstStyle/>
        <a:p>
          <a:r>
            <a:rPr lang="en-US" dirty="0"/>
            <a:t>Make statistic report</a:t>
          </a:r>
        </a:p>
      </dgm:t>
    </dgm:pt>
    <dgm:pt modelId="{BE8ECEFE-AE3B-4AB7-B7A5-C9104ECC1431}" type="parTrans" cxnId="{BD7BFB65-DD34-485B-9F1D-F0537C3AEA81}">
      <dgm:prSet/>
      <dgm:spPr/>
      <dgm:t>
        <a:bodyPr/>
        <a:lstStyle/>
        <a:p>
          <a:endParaRPr lang="en-US"/>
        </a:p>
      </dgm:t>
    </dgm:pt>
    <dgm:pt modelId="{38A28B71-DE75-4DDD-8A9E-92E897F85750}" type="sibTrans" cxnId="{BD7BFB65-DD34-485B-9F1D-F0537C3AEA81}">
      <dgm:prSet/>
      <dgm:spPr/>
      <dgm:t>
        <a:bodyPr/>
        <a:lstStyle/>
        <a:p>
          <a:endParaRPr lang="en-US"/>
        </a:p>
      </dgm:t>
    </dgm:pt>
    <dgm:pt modelId="{380A11E2-9D92-495E-BC79-938170D1BFFE}">
      <dgm:prSet phldrT="[Text]"/>
      <dgm:spPr/>
      <dgm:t>
        <a:bodyPr/>
        <a:lstStyle/>
        <a:p>
          <a:r>
            <a:rPr lang="en-US" dirty="0"/>
            <a:t>Manage student, subject</a:t>
          </a:r>
        </a:p>
      </dgm:t>
    </dgm:pt>
    <dgm:pt modelId="{4A594648-9745-4A8A-A9F1-C197776BB841}" type="parTrans" cxnId="{EF59902E-65E3-4475-8DFB-AFCE2199006B}">
      <dgm:prSet/>
      <dgm:spPr/>
      <dgm:t>
        <a:bodyPr/>
        <a:lstStyle/>
        <a:p>
          <a:endParaRPr lang="en-US"/>
        </a:p>
      </dgm:t>
    </dgm:pt>
    <dgm:pt modelId="{96E7E524-C168-4DB9-8AFD-5000437132CC}" type="sibTrans" cxnId="{EF59902E-65E3-4475-8DFB-AFCE2199006B}">
      <dgm:prSet/>
      <dgm:spPr/>
      <dgm:t>
        <a:bodyPr/>
        <a:lstStyle/>
        <a:p>
          <a:endParaRPr lang="en-US"/>
        </a:p>
      </dgm:t>
    </dgm:pt>
    <dgm:pt modelId="{5CE29943-FB26-4FB0-A07E-7118C7BCB3CB}" type="pres">
      <dgm:prSet presAssocID="{BD5B41F4-DFCD-49FB-A816-384DBDC88EEE}" presName="composite" presStyleCnt="0">
        <dgm:presLayoutVars>
          <dgm:chMax val="3"/>
          <dgm:animLvl val="lvl"/>
          <dgm:resizeHandles val="exact"/>
        </dgm:presLayoutVars>
      </dgm:prSet>
      <dgm:spPr/>
    </dgm:pt>
    <dgm:pt modelId="{91702EC7-4D20-4BE0-BBE6-A9D55260085A}" type="pres">
      <dgm:prSet presAssocID="{D066C401-7A7E-4DF4-A429-339FEDA22002}" presName="gear1" presStyleLbl="node1" presStyleIdx="0" presStyleCnt="3">
        <dgm:presLayoutVars>
          <dgm:chMax val="1"/>
          <dgm:bulletEnabled val="1"/>
        </dgm:presLayoutVars>
      </dgm:prSet>
      <dgm:spPr/>
      <dgm:t>
        <a:bodyPr/>
        <a:lstStyle/>
        <a:p>
          <a:endParaRPr lang="en-US"/>
        </a:p>
      </dgm:t>
    </dgm:pt>
    <dgm:pt modelId="{6FC02C29-B958-42DB-A8D3-3236B2F254DD}" type="pres">
      <dgm:prSet presAssocID="{D066C401-7A7E-4DF4-A429-339FEDA22002}" presName="gear1srcNode" presStyleLbl="node1" presStyleIdx="0" presStyleCnt="3"/>
      <dgm:spPr/>
      <dgm:t>
        <a:bodyPr/>
        <a:lstStyle/>
        <a:p>
          <a:endParaRPr lang="en-US"/>
        </a:p>
      </dgm:t>
    </dgm:pt>
    <dgm:pt modelId="{84A16A7A-C9E4-41F6-B99C-ED35B6F96545}" type="pres">
      <dgm:prSet presAssocID="{D066C401-7A7E-4DF4-A429-339FEDA22002}" presName="gear1dstNode" presStyleLbl="node1" presStyleIdx="0" presStyleCnt="3"/>
      <dgm:spPr/>
      <dgm:t>
        <a:bodyPr/>
        <a:lstStyle/>
        <a:p>
          <a:endParaRPr lang="en-US"/>
        </a:p>
      </dgm:t>
    </dgm:pt>
    <dgm:pt modelId="{F288E2E3-2987-423C-860E-5E668CABF2AF}" type="pres">
      <dgm:prSet presAssocID="{7BE6735B-0C4F-4FA2-ACE4-3835A889476A}" presName="gear2" presStyleLbl="node1" presStyleIdx="1" presStyleCnt="3">
        <dgm:presLayoutVars>
          <dgm:chMax val="1"/>
          <dgm:bulletEnabled val="1"/>
        </dgm:presLayoutVars>
      </dgm:prSet>
      <dgm:spPr/>
      <dgm:t>
        <a:bodyPr/>
        <a:lstStyle/>
        <a:p>
          <a:endParaRPr lang="en-US"/>
        </a:p>
      </dgm:t>
    </dgm:pt>
    <dgm:pt modelId="{C8DB08EC-2676-40BD-B027-19A641712B75}" type="pres">
      <dgm:prSet presAssocID="{7BE6735B-0C4F-4FA2-ACE4-3835A889476A}" presName="gear2srcNode" presStyleLbl="node1" presStyleIdx="1" presStyleCnt="3"/>
      <dgm:spPr/>
      <dgm:t>
        <a:bodyPr/>
        <a:lstStyle/>
        <a:p>
          <a:endParaRPr lang="en-US"/>
        </a:p>
      </dgm:t>
    </dgm:pt>
    <dgm:pt modelId="{32B562CA-02A3-4E72-AD8C-5CF45FEDBB9F}" type="pres">
      <dgm:prSet presAssocID="{7BE6735B-0C4F-4FA2-ACE4-3835A889476A}" presName="gear2dstNode" presStyleLbl="node1" presStyleIdx="1" presStyleCnt="3"/>
      <dgm:spPr/>
      <dgm:t>
        <a:bodyPr/>
        <a:lstStyle/>
        <a:p>
          <a:endParaRPr lang="en-US"/>
        </a:p>
      </dgm:t>
    </dgm:pt>
    <dgm:pt modelId="{28CF877D-7F07-4953-A2F3-441491BD9B6A}" type="pres">
      <dgm:prSet presAssocID="{380A11E2-9D92-495E-BC79-938170D1BFFE}" presName="gear3" presStyleLbl="node1" presStyleIdx="2" presStyleCnt="3"/>
      <dgm:spPr/>
      <dgm:t>
        <a:bodyPr/>
        <a:lstStyle/>
        <a:p>
          <a:endParaRPr lang="en-US"/>
        </a:p>
      </dgm:t>
    </dgm:pt>
    <dgm:pt modelId="{3A0BA3B5-2C4E-4B52-B25F-85B228BA6F18}" type="pres">
      <dgm:prSet presAssocID="{380A11E2-9D92-495E-BC79-938170D1BFFE}" presName="gear3tx" presStyleLbl="node1" presStyleIdx="2" presStyleCnt="3">
        <dgm:presLayoutVars>
          <dgm:chMax val="1"/>
          <dgm:bulletEnabled val="1"/>
        </dgm:presLayoutVars>
      </dgm:prSet>
      <dgm:spPr/>
      <dgm:t>
        <a:bodyPr/>
        <a:lstStyle/>
        <a:p>
          <a:endParaRPr lang="en-US"/>
        </a:p>
      </dgm:t>
    </dgm:pt>
    <dgm:pt modelId="{5BC37650-A39B-4E66-BE78-24CD7FC2FA0C}" type="pres">
      <dgm:prSet presAssocID="{380A11E2-9D92-495E-BC79-938170D1BFFE}" presName="gear3srcNode" presStyleLbl="node1" presStyleIdx="2" presStyleCnt="3"/>
      <dgm:spPr/>
      <dgm:t>
        <a:bodyPr/>
        <a:lstStyle/>
        <a:p>
          <a:endParaRPr lang="en-US"/>
        </a:p>
      </dgm:t>
    </dgm:pt>
    <dgm:pt modelId="{0D453545-12B3-474F-9CBC-F6AECD4D8C81}" type="pres">
      <dgm:prSet presAssocID="{380A11E2-9D92-495E-BC79-938170D1BFFE}" presName="gear3dstNode" presStyleLbl="node1" presStyleIdx="2" presStyleCnt="3"/>
      <dgm:spPr/>
      <dgm:t>
        <a:bodyPr/>
        <a:lstStyle/>
        <a:p>
          <a:endParaRPr lang="en-US"/>
        </a:p>
      </dgm:t>
    </dgm:pt>
    <dgm:pt modelId="{93B1AAC3-AF19-497E-8148-03EEA4C5C0FE}" type="pres">
      <dgm:prSet presAssocID="{065335A8-D562-4496-A10C-948A3C0C0A70}" presName="connector1" presStyleLbl="sibTrans2D1" presStyleIdx="0" presStyleCnt="3"/>
      <dgm:spPr/>
      <dgm:t>
        <a:bodyPr/>
        <a:lstStyle/>
        <a:p>
          <a:endParaRPr lang="en-US"/>
        </a:p>
      </dgm:t>
    </dgm:pt>
    <dgm:pt modelId="{845D1862-B8F5-46D4-8298-E65181CBF782}" type="pres">
      <dgm:prSet presAssocID="{38A28B71-DE75-4DDD-8A9E-92E897F85750}" presName="connector2" presStyleLbl="sibTrans2D1" presStyleIdx="1" presStyleCnt="3"/>
      <dgm:spPr/>
      <dgm:t>
        <a:bodyPr/>
        <a:lstStyle/>
        <a:p>
          <a:endParaRPr lang="en-US"/>
        </a:p>
      </dgm:t>
    </dgm:pt>
    <dgm:pt modelId="{C702EC5D-EA8B-42FE-8A61-0E1BC77996CC}" type="pres">
      <dgm:prSet presAssocID="{96E7E524-C168-4DB9-8AFD-5000437132CC}" presName="connector3" presStyleLbl="sibTrans2D1" presStyleIdx="2" presStyleCnt="3"/>
      <dgm:spPr/>
      <dgm:t>
        <a:bodyPr/>
        <a:lstStyle/>
        <a:p>
          <a:endParaRPr lang="en-US"/>
        </a:p>
      </dgm:t>
    </dgm:pt>
  </dgm:ptLst>
  <dgm:cxnLst>
    <dgm:cxn modelId="{EF59902E-65E3-4475-8DFB-AFCE2199006B}" srcId="{BD5B41F4-DFCD-49FB-A816-384DBDC88EEE}" destId="{380A11E2-9D92-495E-BC79-938170D1BFFE}" srcOrd="2" destOrd="0" parTransId="{4A594648-9745-4A8A-A9F1-C197776BB841}" sibTransId="{96E7E524-C168-4DB9-8AFD-5000437132CC}"/>
    <dgm:cxn modelId="{A943D972-543D-4EF1-9EFE-D9F7EEFC31A6}" type="presOf" srcId="{96E7E524-C168-4DB9-8AFD-5000437132CC}" destId="{C702EC5D-EA8B-42FE-8A61-0E1BC77996CC}" srcOrd="0" destOrd="0" presId="urn:microsoft.com/office/officeart/2005/8/layout/gear1"/>
    <dgm:cxn modelId="{F23060CE-1708-487A-BECE-B63B9C554E4D}" type="presOf" srcId="{380A11E2-9D92-495E-BC79-938170D1BFFE}" destId="{28CF877D-7F07-4953-A2F3-441491BD9B6A}" srcOrd="0" destOrd="0" presId="urn:microsoft.com/office/officeart/2005/8/layout/gear1"/>
    <dgm:cxn modelId="{92D93DB0-4960-4B72-8E3E-526DCD263ACA}" type="presOf" srcId="{065335A8-D562-4496-A10C-948A3C0C0A70}" destId="{93B1AAC3-AF19-497E-8148-03EEA4C5C0FE}" srcOrd="0" destOrd="0" presId="urn:microsoft.com/office/officeart/2005/8/layout/gear1"/>
    <dgm:cxn modelId="{51503CEF-E876-4CF1-B8B4-BD90C8F25ACF}" type="presOf" srcId="{380A11E2-9D92-495E-BC79-938170D1BFFE}" destId="{0D453545-12B3-474F-9CBC-F6AECD4D8C81}" srcOrd="3" destOrd="0" presId="urn:microsoft.com/office/officeart/2005/8/layout/gear1"/>
    <dgm:cxn modelId="{353D9E3C-A2B8-4B81-993C-3A5C15657EAA}" type="presOf" srcId="{380A11E2-9D92-495E-BC79-938170D1BFFE}" destId="{5BC37650-A39B-4E66-BE78-24CD7FC2FA0C}" srcOrd="2" destOrd="0" presId="urn:microsoft.com/office/officeart/2005/8/layout/gear1"/>
    <dgm:cxn modelId="{6D235A21-9F17-44B0-85AD-9A6E011999A5}" type="presOf" srcId="{D066C401-7A7E-4DF4-A429-339FEDA22002}" destId="{84A16A7A-C9E4-41F6-B99C-ED35B6F96545}" srcOrd="2" destOrd="0" presId="urn:microsoft.com/office/officeart/2005/8/layout/gear1"/>
    <dgm:cxn modelId="{BD7BFB65-DD34-485B-9F1D-F0537C3AEA81}" srcId="{BD5B41F4-DFCD-49FB-A816-384DBDC88EEE}" destId="{7BE6735B-0C4F-4FA2-ACE4-3835A889476A}" srcOrd="1" destOrd="0" parTransId="{BE8ECEFE-AE3B-4AB7-B7A5-C9104ECC1431}" sibTransId="{38A28B71-DE75-4DDD-8A9E-92E897F85750}"/>
    <dgm:cxn modelId="{8D325B3C-4EF3-4E27-8E29-B018A1E007FB}" type="presOf" srcId="{7BE6735B-0C4F-4FA2-ACE4-3835A889476A}" destId="{C8DB08EC-2676-40BD-B027-19A641712B75}" srcOrd="1" destOrd="0" presId="urn:microsoft.com/office/officeart/2005/8/layout/gear1"/>
    <dgm:cxn modelId="{1D322620-7112-4CEB-8762-0920A41A76D8}" type="presOf" srcId="{380A11E2-9D92-495E-BC79-938170D1BFFE}" destId="{3A0BA3B5-2C4E-4B52-B25F-85B228BA6F18}" srcOrd="1" destOrd="0" presId="urn:microsoft.com/office/officeart/2005/8/layout/gear1"/>
    <dgm:cxn modelId="{442DD089-946D-4410-87A9-FB8CBF6E53CF}" type="presOf" srcId="{7BE6735B-0C4F-4FA2-ACE4-3835A889476A}" destId="{32B562CA-02A3-4E72-AD8C-5CF45FEDBB9F}" srcOrd="2" destOrd="0" presId="urn:microsoft.com/office/officeart/2005/8/layout/gear1"/>
    <dgm:cxn modelId="{7FB4ACFB-86EA-4E09-ADA6-B23DAEDE33B1}" type="presOf" srcId="{D066C401-7A7E-4DF4-A429-339FEDA22002}" destId="{6FC02C29-B958-42DB-A8D3-3236B2F254DD}" srcOrd="1" destOrd="0" presId="urn:microsoft.com/office/officeart/2005/8/layout/gear1"/>
    <dgm:cxn modelId="{D91C9B3D-7752-4AFE-B4E0-56F542FCDD39}" srcId="{BD5B41F4-DFCD-49FB-A816-384DBDC88EEE}" destId="{D066C401-7A7E-4DF4-A429-339FEDA22002}" srcOrd="0" destOrd="0" parTransId="{1B63B0DE-035A-436B-8B50-C15440A0A0D7}" sibTransId="{065335A8-D562-4496-A10C-948A3C0C0A70}"/>
    <dgm:cxn modelId="{16D60893-3F0B-4426-8EAA-994357C0E640}" type="presOf" srcId="{D066C401-7A7E-4DF4-A429-339FEDA22002}" destId="{91702EC7-4D20-4BE0-BBE6-A9D55260085A}" srcOrd="0" destOrd="0" presId="urn:microsoft.com/office/officeart/2005/8/layout/gear1"/>
    <dgm:cxn modelId="{0C488C24-DA68-4E7E-ADD1-0400B609B427}" type="presOf" srcId="{7BE6735B-0C4F-4FA2-ACE4-3835A889476A}" destId="{F288E2E3-2987-423C-860E-5E668CABF2AF}" srcOrd="0" destOrd="0" presId="urn:microsoft.com/office/officeart/2005/8/layout/gear1"/>
    <dgm:cxn modelId="{68921CA0-29D7-411E-B406-A6284359E539}" type="presOf" srcId="{BD5B41F4-DFCD-49FB-A816-384DBDC88EEE}" destId="{5CE29943-FB26-4FB0-A07E-7118C7BCB3CB}" srcOrd="0" destOrd="0" presId="urn:microsoft.com/office/officeart/2005/8/layout/gear1"/>
    <dgm:cxn modelId="{9B896FB5-FB0F-43B7-8CF7-A34A6E975CD9}" type="presOf" srcId="{38A28B71-DE75-4DDD-8A9E-92E897F85750}" destId="{845D1862-B8F5-46D4-8298-E65181CBF782}" srcOrd="0" destOrd="0" presId="urn:microsoft.com/office/officeart/2005/8/layout/gear1"/>
    <dgm:cxn modelId="{B82221F4-7ECA-4ECF-B34D-0E961FEE79BD}" type="presParOf" srcId="{5CE29943-FB26-4FB0-A07E-7118C7BCB3CB}" destId="{91702EC7-4D20-4BE0-BBE6-A9D55260085A}" srcOrd="0" destOrd="0" presId="urn:microsoft.com/office/officeart/2005/8/layout/gear1"/>
    <dgm:cxn modelId="{9B2F5256-D49B-48BC-9C3B-7F6E05862C81}" type="presParOf" srcId="{5CE29943-FB26-4FB0-A07E-7118C7BCB3CB}" destId="{6FC02C29-B958-42DB-A8D3-3236B2F254DD}" srcOrd="1" destOrd="0" presId="urn:microsoft.com/office/officeart/2005/8/layout/gear1"/>
    <dgm:cxn modelId="{8D03B27C-F218-45D7-BABF-30956B959A48}" type="presParOf" srcId="{5CE29943-FB26-4FB0-A07E-7118C7BCB3CB}" destId="{84A16A7A-C9E4-41F6-B99C-ED35B6F96545}" srcOrd="2" destOrd="0" presId="urn:microsoft.com/office/officeart/2005/8/layout/gear1"/>
    <dgm:cxn modelId="{22A4F156-0536-4AB1-8FA8-277CC083587A}" type="presParOf" srcId="{5CE29943-FB26-4FB0-A07E-7118C7BCB3CB}" destId="{F288E2E3-2987-423C-860E-5E668CABF2AF}" srcOrd="3" destOrd="0" presId="urn:microsoft.com/office/officeart/2005/8/layout/gear1"/>
    <dgm:cxn modelId="{D2C6D240-4204-4D5C-B4ED-EA74659703FE}" type="presParOf" srcId="{5CE29943-FB26-4FB0-A07E-7118C7BCB3CB}" destId="{C8DB08EC-2676-40BD-B027-19A641712B75}" srcOrd="4" destOrd="0" presId="urn:microsoft.com/office/officeart/2005/8/layout/gear1"/>
    <dgm:cxn modelId="{4BB99995-54CC-4BE0-B73B-E9D090321D86}" type="presParOf" srcId="{5CE29943-FB26-4FB0-A07E-7118C7BCB3CB}" destId="{32B562CA-02A3-4E72-AD8C-5CF45FEDBB9F}" srcOrd="5" destOrd="0" presId="urn:microsoft.com/office/officeart/2005/8/layout/gear1"/>
    <dgm:cxn modelId="{D64B6F60-A907-42A2-B35C-6E41F0AD4510}" type="presParOf" srcId="{5CE29943-FB26-4FB0-A07E-7118C7BCB3CB}" destId="{28CF877D-7F07-4953-A2F3-441491BD9B6A}" srcOrd="6" destOrd="0" presId="urn:microsoft.com/office/officeart/2005/8/layout/gear1"/>
    <dgm:cxn modelId="{05AB379B-91F9-4EC7-B2EE-336EFAE25643}" type="presParOf" srcId="{5CE29943-FB26-4FB0-A07E-7118C7BCB3CB}" destId="{3A0BA3B5-2C4E-4B52-B25F-85B228BA6F18}" srcOrd="7" destOrd="0" presId="urn:microsoft.com/office/officeart/2005/8/layout/gear1"/>
    <dgm:cxn modelId="{26EE26FB-9FBF-45FE-84E5-A15EABBF8AA7}" type="presParOf" srcId="{5CE29943-FB26-4FB0-A07E-7118C7BCB3CB}" destId="{5BC37650-A39B-4E66-BE78-24CD7FC2FA0C}" srcOrd="8" destOrd="0" presId="urn:microsoft.com/office/officeart/2005/8/layout/gear1"/>
    <dgm:cxn modelId="{12F52EC6-D101-4916-BEB5-230237CA734E}" type="presParOf" srcId="{5CE29943-FB26-4FB0-A07E-7118C7BCB3CB}" destId="{0D453545-12B3-474F-9CBC-F6AECD4D8C81}" srcOrd="9" destOrd="0" presId="urn:microsoft.com/office/officeart/2005/8/layout/gear1"/>
    <dgm:cxn modelId="{08F356D2-C7C1-47BF-B378-BA5EA69856B2}" type="presParOf" srcId="{5CE29943-FB26-4FB0-A07E-7118C7BCB3CB}" destId="{93B1AAC3-AF19-497E-8148-03EEA4C5C0FE}" srcOrd="10" destOrd="0" presId="urn:microsoft.com/office/officeart/2005/8/layout/gear1"/>
    <dgm:cxn modelId="{90A7861A-5FD5-4153-B1D4-37A2BE3C526E}" type="presParOf" srcId="{5CE29943-FB26-4FB0-A07E-7118C7BCB3CB}" destId="{845D1862-B8F5-46D4-8298-E65181CBF782}" srcOrd="11" destOrd="0" presId="urn:microsoft.com/office/officeart/2005/8/layout/gear1"/>
    <dgm:cxn modelId="{AFAA76B9-EA25-4557-AD04-951CF63EBBFB}" type="presParOf" srcId="{5CE29943-FB26-4FB0-A07E-7118C7BCB3CB}" destId="{C702EC5D-EA8B-42FE-8A61-0E1BC77996CC}"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37.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rgbClr val="92D050">
            <a:alpha val="90000"/>
          </a:srgb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Outcome and limitation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rgbClr val="92D050"/>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06857B08-963F-43E4-9D4A-AFCF66596AF5}" type="presOf" srcId="{218E51A4-570C-41FD-9351-567920E15F06}" destId="{20982FCA-DC2E-4FF0-B9A8-0BB8BF4CD9D8}" srcOrd="0" destOrd="0" presId="urn:microsoft.com/office/officeart/2005/8/layout/chevronAccent+Icon"/>
    <dgm:cxn modelId="{8048C748-CE67-4CD4-A7AD-67EEAEE9F43B}" type="presOf" srcId="{62240CAB-C571-4605-9D4B-13DF2D5B7688}" destId="{8D0CE849-7B11-48ED-9774-7F95A6F5C55C}" srcOrd="0" destOrd="0" presId="urn:microsoft.com/office/officeart/2005/8/layout/chevronAccent+Icon"/>
    <dgm:cxn modelId="{0C05CEFA-9F56-42B3-A242-E715B3E25114}" type="presParOf" srcId="{20982FCA-DC2E-4FF0-B9A8-0BB8BF4CD9D8}" destId="{123AFDBA-80B8-4236-81E7-9DAE2720C406}" srcOrd="0" destOrd="0" presId="urn:microsoft.com/office/officeart/2005/8/layout/chevronAccent+Icon"/>
    <dgm:cxn modelId="{841D3CC7-5F52-4C00-8C91-D704BCBEC688}" type="presParOf" srcId="{123AFDBA-80B8-4236-81E7-9DAE2720C406}" destId="{72262AD8-E000-4E45-915A-047CA33ED6C8}" srcOrd="0" destOrd="0" presId="urn:microsoft.com/office/officeart/2005/8/layout/chevronAccent+Icon"/>
    <dgm:cxn modelId="{5ECAA1D3-66A0-4A79-89F4-D68F91E03DC7}"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8.xml><?xml version="1.0" encoding="utf-8"?>
<dgm:dataModel xmlns:dgm="http://schemas.openxmlformats.org/drawingml/2006/diagram" xmlns:a="http://schemas.openxmlformats.org/drawingml/2006/main">
  <dgm:ptLst>
    <dgm:pt modelId="{BD5B41F4-DFCD-49FB-A816-384DBDC88EEE}" type="doc">
      <dgm:prSet loTypeId="urn:microsoft.com/office/officeart/2005/8/layout/gear1" loCatId="cycle" qsTypeId="urn:microsoft.com/office/officeart/2005/8/quickstyle/simple1" qsCatId="simple" csTypeId="urn:microsoft.com/office/officeart/2005/8/colors/accent1_2" csCatId="accent1" phldr="1"/>
      <dgm:spPr/>
    </dgm:pt>
    <dgm:pt modelId="{D066C401-7A7E-4DF4-A429-339FEDA22002}">
      <dgm:prSet phldrT="[Text]"/>
      <dgm:spPr/>
      <dgm:t>
        <a:bodyPr/>
        <a:lstStyle/>
        <a:p>
          <a:r>
            <a:rPr lang="en-US" dirty="0"/>
            <a:t>Preparation tasks for next semester</a:t>
          </a:r>
        </a:p>
      </dgm:t>
    </dgm:pt>
    <dgm:pt modelId="{1B63B0DE-035A-436B-8B50-C15440A0A0D7}" type="parTrans" cxnId="{D91C9B3D-7752-4AFE-B4E0-56F542FCDD39}">
      <dgm:prSet/>
      <dgm:spPr/>
      <dgm:t>
        <a:bodyPr/>
        <a:lstStyle/>
        <a:p>
          <a:endParaRPr lang="en-US"/>
        </a:p>
      </dgm:t>
    </dgm:pt>
    <dgm:pt modelId="{065335A8-D562-4496-A10C-948A3C0C0A70}" type="sibTrans" cxnId="{D91C9B3D-7752-4AFE-B4E0-56F542FCDD39}">
      <dgm:prSet/>
      <dgm:spPr/>
      <dgm:t>
        <a:bodyPr/>
        <a:lstStyle/>
        <a:p>
          <a:endParaRPr lang="en-US"/>
        </a:p>
      </dgm:t>
    </dgm:pt>
    <dgm:pt modelId="{7BE6735B-0C4F-4FA2-ACE4-3835A889476A}">
      <dgm:prSet phldrT="[Text]"/>
      <dgm:spPr/>
      <dgm:t>
        <a:bodyPr/>
        <a:lstStyle/>
        <a:p>
          <a:r>
            <a:rPr lang="en-US" dirty="0"/>
            <a:t>Make statistic report</a:t>
          </a:r>
        </a:p>
      </dgm:t>
    </dgm:pt>
    <dgm:pt modelId="{BE8ECEFE-AE3B-4AB7-B7A5-C9104ECC1431}" type="parTrans" cxnId="{BD7BFB65-DD34-485B-9F1D-F0537C3AEA81}">
      <dgm:prSet/>
      <dgm:spPr/>
      <dgm:t>
        <a:bodyPr/>
        <a:lstStyle/>
        <a:p>
          <a:endParaRPr lang="en-US"/>
        </a:p>
      </dgm:t>
    </dgm:pt>
    <dgm:pt modelId="{38A28B71-DE75-4DDD-8A9E-92E897F85750}" type="sibTrans" cxnId="{BD7BFB65-DD34-485B-9F1D-F0537C3AEA81}">
      <dgm:prSet/>
      <dgm:spPr/>
      <dgm:t>
        <a:bodyPr/>
        <a:lstStyle/>
        <a:p>
          <a:endParaRPr lang="en-US"/>
        </a:p>
      </dgm:t>
    </dgm:pt>
    <dgm:pt modelId="{380A11E2-9D92-495E-BC79-938170D1BFFE}">
      <dgm:prSet phldrT="[Text]"/>
      <dgm:spPr/>
      <dgm:t>
        <a:bodyPr/>
        <a:lstStyle/>
        <a:p>
          <a:r>
            <a:rPr lang="en-US" dirty="0"/>
            <a:t>Manage student, subject</a:t>
          </a:r>
        </a:p>
      </dgm:t>
    </dgm:pt>
    <dgm:pt modelId="{4A594648-9745-4A8A-A9F1-C197776BB841}" type="parTrans" cxnId="{EF59902E-65E3-4475-8DFB-AFCE2199006B}">
      <dgm:prSet/>
      <dgm:spPr/>
      <dgm:t>
        <a:bodyPr/>
        <a:lstStyle/>
        <a:p>
          <a:endParaRPr lang="en-US"/>
        </a:p>
      </dgm:t>
    </dgm:pt>
    <dgm:pt modelId="{96E7E524-C168-4DB9-8AFD-5000437132CC}" type="sibTrans" cxnId="{EF59902E-65E3-4475-8DFB-AFCE2199006B}">
      <dgm:prSet/>
      <dgm:spPr/>
      <dgm:t>
        <a:bodyPr/>
        <a:lstStyle/>
        <a:p>
          <a:endParaRPr lang="en-US"/>
        </a:p>
      </dgm:t>
    </dgm:pt>
    <dgm:pt modelId="{5CE29943-FB26-4FB0-A07E-7118C7BCB3CB}" type="pres">
      <dgm:prSet presAssocID="{BD5B41F4-DFCD-49FB-A816-384DBDC88EEE}" presName="composite" presStyleCnt="0">
        <dgm:presLayoutVars>
          <dgm:chMax val="3"/>
          <dgm:animLvl val="lvl"/>
          <dgm:resizeHandles val="exact"/>
        </dgm:presLayoutVars>
      </dgm:prSet>
      <dgm:spPr/>
    </dgm:pt>
    <dgm:pt modelId="{91702EC7-4D20-4BE0-BBE6-A9D55260085A}" type="pres">
      <dgm:prSet presAssocID="{D066C401-7A7E-4DF4-A429-339FEDA22002}" presName="gear1" presStyleLbl="node1" presStyleIdx="0" presStyleCnt="3">
        <dgm:presLayoutVars>
          <dgm:chMax val="1"/>
          <dgm:bulletEnabled val="1"/>
        </dgm:presLayoutVars>
      </dgm:prSet>
      <dgm:spPr/>
      <dgm:t>
        <a:bodyPr/>
        <a:lstStyle/>
        <a:p>
          <a:endParaRPr lang="en-US"/>
        </a:p>
      </dgm:t>
    </dgm:pt>
    <dgm:pt modelId="{6FC02C29-B958-42DB-A8D3-3236B2F254DD}" type="pres">
      <dgm:prSet presAssocID="{D066C401-7A7E-4DF4-A429-339FEDA22002}" presName="gear1srcNode" presStyleLbl="node1" presStyleIdx="0" presStyleCnt="3"/>
      <dgm:spPr/>
      <dgm:t>
        <a:bodyPr/>
        <a:lstStyle/>
        <a:p>
          <a:endParaRPr lang="en-US"/>
        </a:p>
      </dgm:t>
    </dgm:pt>
    <dgm:pt modelId="{84A16A7A-C9E4-41F6-B99C-ED35B6F96545}" type="pres">
      <dgm:prSet presAssocID="{D066C401-7A7E-4DF4-A429-339FEDA22002}" presName="gear1dstNode" presStyleLbl="node1" presStyleIdx="0" presStyleCnt="3"/>
      <dgm:spPr/>
      <dgm:t>
        <a:bodyPr/>
        <a:lstStyle/>
        <a:p>
          <a:endParaRPr lang="en-US"/>
        </a:p>
      </dgm:t>
    </dgm:pt>
    <dgm:pt modelId="{F288E2E3-2987-423C-860E-5E668CABF2AF}" type="pres">
      <dgm:prSet presAssocID="{7BE6735B-0C4F-4FA2-ACE4-3835A889476A}" presName="gear2" presStyleLbl="node1" presStyleIdx="1" presStyleCnt="3">
        <dgm:presLayoutVars>
          <dgm:chMax val="1"/>
          <dgm:bulletEnabled val="1"/>
        </dgm:presLayoutVars>
      </dgm:prSet>
      <dgm:spPr/>
      <dgm:t>
        <a:bodyPr/>
        <a:lstStyle/>
        <a:p>
          <a:endParaRPr lang="en-US"/>
        </a:p>
      </dgm:t>
    </dgm:pt>
    <dgm:pt modelId="{C8DB08EC-2676-40BD-B027-19A641712B75}" type="pres">
      <dgm:prSet presAssocID="{7BE6735B-0C4F-4FA2-ACE4-3835A889476A}" presName="gear2srcNode" presStyleLbl="node1" presStyleIdx="1" presStyleCnt="3"/>
      <dgm:spPr/>
      <dgm:t>
        <a:bodyPr/>
        <a:lstStyle/>
        <a:p>
          <a:endParaRPr lang="en-US"/>
        </a:p>
      </dgm:t>
    </dgm:pt>
    <dgm:pt modelId="{32B562CA-02A3-4E72-AD8C-5CF45FEDBB9F}" type="pres">
      <dgm:prSet presAssocID="{7BE6735B-0C4F-4FA2-ACE4-3835A889476A}" presName="gear2dstNode" presStyleLbl="node1" presStyleIdx="1" presStyleCnt="3"/>
      <dgm:spPr/>
      <dgm:t>
        <a:bodyPr/>
        <a:lstStyle/>
        <a:p>
          <a:endParaRPr lang="en-US"/>
        </a:p>
      </dgm:t>
    </dgm:pt>
    <dgm:pt modelId="{28CF877D-7F07-4953-A2F3-441491BD9B6A}" type="pres">
      <dgm:prSet presAssocID="{380A11E2-9D92-495E-BC79-938170D1BFFE}" presName="gear3" presStyleLbl="node1" presStyleIdx="2" presStyleCnt="3"/>
      <dgm:spPr/>
      <dgm:t>
        <a:bodyPr/>
        <a:lstStyle/>
        <a:p>
          <a:endParaRPr lang="en-US"/>
        </a:p>
      </dgm:t>
    </dgm:pt>
    <dgm:pt modelId="{3A0BA3B5-2C4E-4B52-B25F-85B228BA6F18}" type="pres">
      <dgm:prSet presAssocID="{380A11E2-9D92-495E-BC79-938170D1BFFE}" presName="gear3tx" presStyleLbl="node1" presStyleIdx="2" presStyleCnt="3">
        <dgm:presLayoutVars>
          <dgm:chMax val="1"/>
          <dgm:bulletEnabled val="1"/>
        </dgm:presLayoutVars>
      </dgm:prSet>
      <dgm:spPr/>
      <dgm:t>
        <a:bodyPr/>
        <a:lstStyle/>
        <a:p>
          <a:endParaRPr lang="en-US"/>
        </a:p>
      </dgm:t>
    </dgm:pt>
    <dgm:pt modelId="{5BC37650-A39B-4E66-BE78-24CD7FC2FA0C}" type="pres">
      <dgm:prSet presAssocID="{380A11E2-9D92-495E-BC79-938170D1BFFE}" presName="gear3srcNode" presStyleLbl="node1" presStyleIdx="2" presStyleCnt="3"/>
      <dgm:spPr/>
      <dgm:t>
        <a:bodyPr/>
        <a:lstStyle/>
        <a:p>
          <a:endParaRPr lang="en-US"/>
        </a:p>
      </dgm:t>
    </dgm:pt>
    <dgm:pt modelId="{0D453545-12B3-474F-9CBC-F6AECD4D8C81}" type="pres">
      <dgm:prSet presAssocID="{380A11E2-9D92-495E-BC79-938170D1BFFE}" presName="gear3dstNode" presStyleLbl="node1" presStyleIdx="2" presStyleCnt="3"/>
      <dgm:spPr/>
      <dgm:t>
        <a:bodyPr/>
        <a:lstStyle/>
        <a:p>
          <a:endParaRPr lang="en-US"/>
        </a:p>
      </dgm:t>
    </dgm:pt>
    <dgm:pt modelId="{93B1AAC3-AF19-497E-8148-03EEA4C5C0FE}" type="pres">
      <dgm:prSet presAssocID="{065335A8-D562-4496-A10C-948A3C0C0A70}" presName="connector1" presStyleLbl="sibTrans2D1" presStyleIdx="0" presStyleCnt="3"/>
      <dgm:spPr/>
      <dgm:t>
        <a:bodyPr/>
        <a:lstStyle/>
        <a:p>
          <a:endParaRPr lang="en-US"/>
        </a:p>
      </dgm:t>
    </dgm:pt>
    <dgm:pt modelId="{845D1862-B8F5-46D4-8298-E65181CBF782}" type="pres">
      <dgm:prSet presAssocID="{38A28B71-DE75-4DDD-8A9E-92E897F85750}" presName="connector2" presStyleLbl="sibTrans2D1" presStyleIdx="1" presStyleCnt="3"/>
      <dgm:spPr/>
      <dgm:t>
        <a:bodyPr/>
        <a:lstStyle/>
        <a:p>
          <a:endParaRPr lang="en-US"/>
        </a:p>
      </dgm:t>
    </dgm:pt>
    <dgm:pt modelId="{C702EC5D-EA8B-42FE-8A61-0E1BC77996CC}" type="pres">
      <dgm:prSet presAssocID="{96E7E524-C168-4DB9-8AFD-5000437132CC}" presName="connector3" presStyleLbl="sibTrans2D1" presStyleIdx="2" presStyleCnt="3"/>
      <dgm:spPr/>
      <dgm:t>
        <a:bodyPr/>
        <a:lstStyle/>
        <a:p>
          <a:endParaRPr lang="en-US"/>
        </a:p>
      </dgm:t>
    </dgm:pt>
  </dgm:ptLst>
  <dgm:cxnLst>
    <dgm:cxn modelId="{EF59902E-65E3-4475-8DFB-AFCE2199006B}" srcId="{BD5B41F4-DFCD-49FB-A816-384DBDC88EEE}" destId="{380A11E2-9D92-495E-BC79-938170D1BFFE}" srcOrd="2" destOrd="0" parTransId="{4A594648-9745-4A8A-A9F1-C197776BB841}" sibTransId="{96E7E524-C168-4DB9-8AFD-5000437132CC}"/>
    <dgm:cxn modelId="{A943D972-543D-4EF1-9EFE-D9F7EEFC31A6}" type="presOf" srcId="{96E7E524-C168-4DB9-8AFD-5000437132CC}" destId="{C702EC5D-EA8B-42FE-8A61-0E1BC77996CC}" srcOrd="0" destOrd="0" presId="urn:microsoft.com/office/officeart/2005/8/layout/gear1"/>
    <dgm:cxn modelId="{F23060CE-1708-487A-BECE-B63B9C554E4D}" type="presOf" srcId="{380A11E2-9D92-495E-BC79-938170D1BFFE}" destId="{28CF877D-7F07-4953-A2F3-441491BD9B6A}" srcOrd="0" destOrd="0" presId="urn:microsoft.com/office/officeart/2005/8/layout/gear1"/>
    <dgm:cxn modelId="{92D93DB0-4960-4B72-8E3E-526DCD263ACA}" type="presOf" srcId="{065335A8-D562-4496-A10C-948A3C0C0A70}" destId="{93B1AAC3-AF19-497E-8148-03EEA4C5C0FE}" srcOrd="0" destOrd="0" presId="urn:microsoft.com/office/officeart/2005/8/layout/gear1"/>
    <dgm:cxn modelId="{51503CEF-E876-4CF1-B8B4-BD90C8F25ACF}" type="presOf" srcId="{380A11E2-9D92-495E-BC79-938170D1BFFE}" destId="{0D453545-12B3-474F-9CBC-F6AECD4D8C81}" srcOrd="3" destOrd="0" presId="urn:microsoft.com/office/officeart/2005/8/layout/gear1"/>
    <dgm:cxn modelId="{353D9E3C-A2B8-4B81-993C-3A5C15657EAA}" type="presOf" srcId="{380A11E2-9D92-495E-BC79-938170D1BFFE}" destId="{5BC37650-A39B-4E66-BE78-24CD7FC2FA0C}" srcOrd="2" destOrd="0" presId="urn:microsoft.com/office/officeart/2005/8/layout/gear1"/>
    <dgm:cxn modelId="{6D235A21-9F17-44B0-85AD-9A6E011999A5}" type="presOf" srcId="{D066C401-7A7E-4DF4-A429-339FEDA22002}" destId="{84A16A7A-C9E4-41F6-B99C-ED35B6F96545}" srcOrd="2" destOrd="0" presId="urn:microsoft.com/office/officeart/2005/8/layout/gear1"/>
    <dgm:cxn modelId="{BD7BFB65-DD34-485B-9F1D-F0537C3AEA81}" srcId="{BD5B41F4-DFCD-49FB-A816-384DBDC88EEE}" destId="{7BE6735B-0C4F-4FA2-ACE4-3835A889476A}" srcOrd="1" destOrd="0" parTransId="{BE8ECEFE-AE3B-4AB7-B7A5-C9104ECC1431}" sibTransId="{38A28B71-DE75-4DDD-8A9E-92E897F85750}"/>
    <dgm:cxn modelId="{8D325B3C-4EF3-4E27-8E29-B018A1E007FB}" type="presOf" srcId="{7BE6735B-0C4F-4FA2-ACE4-3835A889476A}" destId="{C8DB08EC-2676-40BD-B027-19A641712B75}" srcOrd="1" destOrd="0" presId="urn:microsoft.com/office/officeart/2005/8/layout/gear1"/>
    <dgm:cxn modelId="{1D322620-7112-4CEB-8762-0920A41A76D8}" type="presOf" srcId="{380A11E2-9D92-495E-BC79-938170D1BFFE}" destId="{3A0BA3B5-2C4E-4B52-B25F-85B228BA6F18}" srcOrd="1" destOrd="0" presId="urn:microsoft.com/office/officeart/2005/8/layout/gear1"/>
    <dgm:cxn modelId="{442DD089-946D-4410-87A9-FB8CBF6E53CF}" type="presOf" srcId="{7BE6735B-0C4F-4FA2-ACE4-3835A889476A}" destId="{32B562CA-02A3-4E72-AD8C-5CF45FEDBB9F}" srcOrd="2" destOrd="0" presId="urn:microsoft.com/office/officeart/2005/8/layout/gear1"/>
    <dgm:cxn modelId="{7FB4ACFB-86EA-4E09-ADA6-B23DAEDE33B1}" type="presOf" srcId="{D066C401-7A7E-4DF4-A429-339FEDA22002}" destId="{6FC02C29-B958-42DB-A8D3-3236B2F254DD}" srcOrd="1" destOrd="0" presId="urn:microsoft.com/office/officeart/2005/8/layout/gear1"/>
    <dgm:cxn modelId="{D91C9B3D-7752-4AFE-B4E0-56F542FCDD39}" srcId="{BD5B41F4-DFCD-49FB-A816-384DBDC88EEE}" destId="{D066C401-7A7E-4DF4-A429-339FEDA22002}" srcOrd="0" destOrd="0" parTransId="{1B63B0DE-035A-436B-8B50-C15440A0A0D7}" sibTransId="{065335A8-D562-4496-A10C-948A3C0C0A70}"/>
    <dgm:cxn modelId="{16D60893-3F0B-4426-8EAA-994357C0E640}" type="presOf" srcId="{D066C401-7A7E-4DF4-A429-339FEDA22002}" destId="{91702EC7-4D20-4BE0-BBE6-A9D55260085A}" srcOrd="0" destOrd="0" presId="urn:microsoft.com/office/officeart/2005/8/layout/gear1"/>
    <dgm:cxn modelId="{0C488C24-DA68-4E7E-ADD1-0400B609B427}" type="presOf" srcId="{7BE6735B-0C4F-4FA2-ACE4-3835A889476A}" destId="{F288E2E3-2987-423C-860E-5E668CABF2AF}" srcOrd="0" destOrd="0" presId="urn:microsoft.com/office/officeart/2005/8/layout/gear1"/>
    <dgm:cxn modelId="{68921CA0-29D7-411E-B406-A6284359E539}" type="presOf" srcId="{BD5B41F4-DFCD-49FB-A816-384DBDC88EEE}" destId="{5CE29943-FB26-4FB0-A07E-7118C7BCB3CB}" srcOrd="0" destOrd="0" presId="urn:microsoft.com/office/officeart/2005/8/layout/gear1"/>
    <dgm:cxn modelId="{9B896FB5-FB0F-43B7-8CF7-A34A6E975CD9}" type="presOf" srcId="{38A28B71-DE75-4DDD-8A9E-92E897F85750}" destId="{845D1862-B8F5-46D4-8298-E65181CBF782}" srcOrd="0" destOrd="0" presId="urn:microsoft.com/office/officeart/2005/8/layout/gear1"/>
    <dgm:cxn modelId="{B82221F4-7ECA-4ECF-B34D-0E961FEE79BD}" type="presParOf" srcId="{5CE29943-FB26-4FB0-A07E-7118C7BCB3CB}" destId="{91702EC7-4D20-4BE0-BBE6-A9D55260085A}" srcOrd="0" destOrd="0" presId="urn:microsoft.com/office/officeart/2005/8/layout/gear1"/>
    <dgm:cxn modelId="{9B2F5256-D49B-48BC-9C3B-7F6E05862C81}" type="presParOf" srcId="{5CE29943-FB26-4FB0-A07E-7118C7BCB3CB}" destId="{6FC02C29-B958-42DB-A8D3-3236B2F254DD}" srcOrd="1" destOrd="0" presId="urn:microsoft.com/office/officeart/2005/8/layout/gear1"/>
    <dgm:cxn modelId="{8D03B27C-F218-45D7-BABF-30956B959A48}" type="presParOf" srcId="{5CE29943-FB26-4FB0-A07E-7118C7BCB3CB}" destId="{84A16A7A-C9E4-41F6-B99C-ED35B6F96545}" srcOrd="2" destOrd="0" presId="urn:microsoft.com/office/officeart/2005/8/layout/gear1"/>
    <dgm:cxn modelId="{22A4F156-0536-4AB1-8FA8-277CC083587A}" type="presParOf" srcId="{5CE29943-FB26-4FB0-A07E-7118C7BCB3CB}" destId="{F288E2E3-2987-423C-860E-5E668CABF2AF}" srcOrd="3" destOrd="0" presId="urn:microsoft.com/office/officeart/2005/8/layout/gear1"/>
    <dgm:cxn modelId="{D2C6D240-4204-4D5C-B4ED-EA74659703FE}" type="presParOf" srcId="{5CE29943-FB26-4FB0-A07E-7118C7BCB3CB}" destId="{C8DB08EC-2676-40BD-B027-19A641712B75}" srcOrd="4" destOrd="0" presId="urn:microsoft.com/office/officeart/2005/8/layout/gear1"/>
    <dgm:cxn modelId="{4BB99995-54CC-4BE0-B73B-E9D090321D86}" type="presParOf" srcId="{5CE29943-FB26-4FB0-A07E-7118C7BCB3CB}" destId="{32B562CA-02A3-4E72-AD8C-5CF45FEDBB9F}" srcOrd="5" destOrd="0" presId="urn:microsoft.com/office/officeart/2005/8/layout/gear1"/>
    <dgm:cxn modelId="{D64B6F60-A907-42A2-B35C-6E41F0AD4510}" type="presParOf" srcId="{5CE29943-FB26-4FB0-A07E-7118C7BCB3CB}" destId="{28CF877D-7F07-4953-A2F3-441491BD9B6A}" srcOrd="6" destOrd="0" presId="urn:microsoft.com/office/officeart/2005/8/layout/gear1"/>
    <dgm:cxn modelId="{05AB379B-91F9-4EC7-B2EE-336EFAE25643}" type="presParOf" srcId="{5CE29943-FB26-4FB0-A07E-7118C7BCB3CB}" destId="{3A0BA3B5-2C4E-4B52-B25F-85B228BA6F18}" srcOrd="7" destOrd="0" presId="urn:microsoft.com/office/officeart/2005/8/layout/gear1"/>
    <dgm:cxn modelId="{26EE26FB-9FBF-45FE-84E5-A15EABBF8AA7}" type="presParOf" srcId="{5CE29943-FB26-4FB0-A07E-7118C7BCB3CB}" destId="{5BC37650-A39B-4E66-BE78-24CD7FC2FA0C}" srcOrd="8" destOrd="0" presId="urn:microsoft.com/office/officeart/2005/8/layout/gear1"/>
    <dgm:cxn modelId="{12F52EC6-D101-4916-BEB5-230237CA734E}" type="presParOf" srcId="{5CE29943-FB26-4FB0-A07E-7118C7BCB3CB}" destId="{0D453545-12B3-474F-9CBC-F6AECD4D8C81}" srcOrd="9" destOrd="0" presId="urn:microsoft.com/office/officeart/2005/8/layout/gear1"/>
    <dgm:cxn modelId="{08F356D2-C7C1-47BF-B378-BA5EA69856B2}" type="presParOf" srcId="{5CE29943-FB26-4FB0-A07E-7118C7BCB3CB}" destId="{93B1AAC3-AF19-497E-8148-03EEA4C5C0FE}" srcOrd="10" destOrd="0" presId="urn:microsoft.com/office/officeart/2005/8/layout/gear1"/>
    <dgm:cxn modelId="{90A7861A-5FD5-4153-B1D4-37A2BE3C526E}" type="presParOf" srcId="{5CE29943-FB26-4FB0-A07E-7118C7BCB3CB}" destId="{845D1862-B8F5-46D4-8298-E65181CBF782}" srcOrd="11" destOrd="0" presId="urn:microsoft.com/office/officeart/2005/8/layout/gear1"/>
    <dgm:cxn modelId="{AFAA76B9-EA25-4557-AD04-951CF63EBBFB}" type="presParOf" srcId="{5CE29943-FB26-4FB0-A07E-7118C7BCB3CB}" destId="{C702EC5D-EA8B-42FE-8A61-0E1BC77996CC}" srcOrd="12" destOrd="0" presId="urn:microsoft.com/office/officeart/2005/8/layout/gear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39.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rgbClr val="92D050">
            <a:alpha val="90000"/>
          </a:srgb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Outcome and limitation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rgbClr val="92D050"/>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06857B08-963F-43E4-9D4A-AFCF66596AF5}" type="presOf" srcId="{218E51A4-570C-41FD-9351-567920E15F06}" destId="{20982FCA-DC2E-4FF0-B9A8-0BB8BF4CD9D8}" srcOrd="0" destOrd="0" presId="urn:microsoft.com/office/officeart/2005/8/layout/chevronAccent+Icon"/>
    <dgm:cxn modelId="{8048C748-CE67-4CD4-A7AD-67EEAEE9F43B}" type="presOf" srcId="{62240CAB-C571-4605-9D4B-13DF2D5B7688}" destId="{8D0CE849-7B11-48ED-9774-7F95A6F5C55C}" srcOrd="0" destOrd="0" presId="urn:microsoft.com/office/officeart/2005/8/layout/chevronAccent+Icon"/>
    <dgm:cxn modelId="{0C05CEFA-9F56-42B3-A242-E715B3E25114}" type="presParOf" srcId="{20982FCA-DC2E-4FF0-B9A8-0BB8BF4CD9D8}" destId="{123AFDBA-80B8-4236-81E7-9DAE2720C406}" srcOrd="0" destOrd="0" presId="urn:microsoft.com/office/officeart/2005/8/layout/chevronAccent+Icon"/>
    <dgm:cxn modelId="{841D3CC7-5F52-4C00-8C91-D704BCBEC688}" type="presParOf" srcId="{123AFDBA-80B8-4236-81E7-9DAE2720C406}" destId="{72262AD8-E000-4E45-915A-047CA33ED6C8}" srcOrd="0" destOrd="0" presId="urn:microsoft.com/office/officeart/2005/8/layout/chevronAccent+Icon"/>
    <dgm:cxn modelId="{5ECAA1D3-66A0-4A79-89F4-D68F91E03DC7}"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A16BA333-435D-4779-88F8-CA51C1C5D2C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5874EDA9-0FAD-4E5B-90AE-36286364B410}" type="presOf" srcId="{62240CAB-C571-4605-9D4B-13DF2D5B7688}" destId="{8D0CE849-7B11-48ED-9774-7F95A6F5C55C}" srcOrd="0" destOrd="0" presId="urn:microsoft.com/office/officeart/2005/8/layout/chevronAccent+Icon"/>
    <dgm:cxn modelId="{3E084A1F-FC3B-4A91-9DFC-71BBDE7ABD40}" type="presParOf" srcId="{20982FCA-DC2E-4FF0-B9A8-0BB8BF4CD9D8}" destId="{123AFDBA-80B8-4236-81E7-9DAE2720C406}" srcOrd="0" destOrd="0" presId="urn:microsoft.com/office/officeart/2005/8/layout/chevronAccent+Icon"/>
    <dgm:cxn modelId="{77F32FA5-3D41-4A8E-AB20-D66C80069B7C}" type="presParOf" srcId="{123AFDBA-80B8-4236-81E7-9DAE2720C406}" destId="{72262AD8-E000-4E45-915A-047CA33ED6C8}" srcOrd="0" destOrd="0" presId="urn:microsoft.com/office/officeart/2005/8/layout/chevronAccent+Icon"/>
    <dgm:cxn modelId="{DE6FE383-1039-4920-BE14-B6E54F575A83}"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0.xml><?xml version="1.0" encoding="utf-8"?>
<dgm:dataModel xmlns:dgm="http://schemas.openxmlformats.org/drawingml/2006/diagram" xmlns:a="http://schemas.openxmlformats.org/drawingml/2006/main">
  <dgm:ptLst>
    <dgm:pt modelId="{BD5B41F4-DFCD-49FB-A816-384DBDC88EEE}" type="doc">
      <dgm:prSet loTypeId="urn:microsoft.com/office/officeart/2005/8/layout/gear1" loCatId="cycle" qsTypeId="urn:microsoft.com/office/officeart/2005/8/quickstyle/simple1" qsCatId="simple" csTypeId="urn:microsoft.com/office/officeart/2005/8/colors/accent1_2" csCatId="accent1" phldr="1"/>
      <dgm:spPr/>
    </dgm:pt>
    <dgm:pt modelId="{D066C401-7A7E-4DF4-A429-339FEDA22002}">
      <dgm:prSet phldrT="[Text]"/>
      <dgm:spPr/>
      <dgm:t>
        <a:bodyPr/>
        <a:lstStyle/>
        <a:p>
          <a:r>
            <a:rPr lang="en-US" dirty="0"/>
            <a:t>Preparation tasks for next semester</a:t>
          </a:r>
        </a:p>
      </dgm:t>
    </dgm:pt>
    <dgm:pt modelId="{1B63B0DE-035A-436B-8B50-C15440A0A0D7}" type="parTrans" cxnId="{D91C9B3D-7752-4AFE-B4E0-56F542FCDD39}">
      <dgm:prSet/>
      <dgm:spPr/>
      <dgm:t>
        <a:bodyPr/>
        <a:lstStyle/>
        <a:p>
          <a:endParaRPr lang="en-US"/>
        </a:p>
      </dgm:t>
    </dgm:pt>
    <dgm:pt modelId="{065335A8-D562-4496-A10C-948A3C0C0A70}" type="sibTrans" cxnId="{D91C9B3D-7752-4AFE-B4E0-56F542FCDD39}">
      <dgm:prSet/>
      <dgm:spPr/>
      <dgm:t>
        <a:bodyPr/>
        <a:lstStyle/>
        <a:p>
          <a:endParaRPr lang="en-US"/>
        </a:p>
      </dgm:t>
    </dgm:pt>
    <dgm:pt modelId="{7BE6735B-0C4F-4FA2-ACE4-3835A889476A}">
      <dgm:prSet phldrT="[Text]"/>
      <dgm:spPr/>
      <dgm:t>
        <a:bodyPr/>
        <a:lstStyle/>
        <a:p>
          <a:r>
            <a:rPr lang="en-US" dirty="0"/>
            <a:t>Make statistic report</a:t>
          </a:r>
        </a:p>
      </dgm:t>
    </dgm:pt>
    <dgm:pt modelId="{BE8ECEFE-AE3B-4AB7-B7A5-C9104ECC1431}" type="parTrans" cxnId="{BD7BFB65-DD34-485B-9F1D-F0537C3AEA81}">
      <dgm:prSet/>
      <dgm:spPr/>
      <dgm:t>
        <a:bodyPr/>
        <a:lstStyle/>
        <a:p>
          <a:endParaRPr lang="en-US"/>
        </a:p>
      </dgm:t>
    </dgm:pt>
    <dgm:pt modelId="{38A28B71-DE75-4DDD-8A9E-92E897F85750}" type="sibTrans" cxnId="{BD7BFB65-DD34-485B-9F1D-F0537C3AEA81}">
      <dgm:prSet/>
      <dgm:spPr/>
      <dgm:t>
        <a:bodyPr/>
        <a:lstStyle/>
        <a:p>
          <a:endParaRPr lang="en-US"/>
        </a:p>
      </dgm:t>
    </dgm:pt>
    <dgm:pt modelId="{380A11E2-9D92-495E-BC79-938170D1BFFE}">
      <dgm:prSet phldrT="[Text]"/>
      <dgm:spPr/>
      <dgm:t>
        <a:bodyPr/>
        <a:lstStyle/>
        <a:p>
          <a:r>
            <a:rPr lang="en-US" dirty="0"/>
            <a:t>Manage student, subject</a:t>
          </a:r>
        </a:p>
      </dgm:t>
    </dgm:pt>
    <dgm:pt modelId="{4A594648-9745-4A8A-A9F1-C197776BB841}" type="parTrans" cxnId="{EF59902E-65E3-4475-8DFB-AFCE2199006B}">
      <dgm:prSet/>
      <dgm:spPr/>
      <dgm:t>
        <a:bodyPr/>
        <a:lstStyle/>
        <a:p>
          <a:endParaRPr lang="en-US"/>
        </a:p>
      </dgm:t>
    </dgm:pt>
    <dgm:pt modelId="{96E7E524-C168-4DB9-8AFD-5000437132CC}" type="sibTrans" cxnId="{EF59902E-65E3-4475-8DFB-AFCE2199006B}">
      <dgm:prSet/>
      <dgm:spPr/>
      <dgm:t>
        <a:bodyPr/>
        <a:lstStyle/>
        <a:p>
          <a:endParaRPr lang="en-US"/>
        </a:p>
      </dgm:t>
    </dgm:pt>
    <dgm:pt modelId="{5CE29943-FB26-4FB0-A07E-7118C7BCB3CB}" type="pres">
      <dgm:prSet presAssocID="{BD5B41F4-DFCD-49FB-A816-384DBDC88EEE}" presName="composite" presStyleCnt="0">
        <dgm:presLayoutVars>
          <dgm:chMax val="3"/>
          <dgm:animLvl val="lvl"/>
          <dgm:resizeHandles val="exact"/>
        </dgm:presLayoutVars>
      </dgm:prSet>
      <dgm:spPr/>
    </dgm:pt>
    <dgm:pt modelId="{91702EC7-4D20-4BE0-BBE6-A9D55260085A}" type="pres">
      <dgm:prSet presAssocID="{D066C401-7A7E-4DF4-A429-339FEDA22002}" presName="gear1" presStyleLbl="node1" presStyleIdx="0" presStyleCnt="3">
        <dgm:presLayoutVars>
          <dgm:chMax val="1"/>
          <dgm:bulletEnabled val="1"/>
        </dgm:presLayoutVars>
      </dgm:prSet>
      <dgm:spPr/>
      <dgm:t>
        <a:bodyPr/>
        <a:lstStyle/>
        <a:p>
          <a:endParaRPr lang="en-US"/>
        </a:p>
      </dgm:t>
    </dgm:pt>
    <dgm:pt modelId="{6FC02C29-B958-42DB-A8D3-3236B2F254DD}" type="pres">
      <dgm:prSet presAssocID="{D066C401-7A7E-4DF4-A429-339FEDA22002}" presName="gear1srcNode" presStyleLbl="node1" presStyleIdx="0" presStyleCnt="3"/>
      <dgm:spPr/>
      <dgm:t>
        <a:bodyPr/>
        <a:lstStyle/>
        <a:p>
          <a:endParaRPr lang="en-US"/>
        </a:p>
      </dgm:t>
    </dgm:pt>
    <dgm:pt modelId="{84A16A7A-C9E4-41F6-B99C-ED35B6F96545}" type="pres">
      <dgm:prSet presAssocID="{D066C401-7A7E-4DF4-A429-339FEDA22002}" presName="gear1dstNode" presStyleLbl="node1" presStyleIdx="0" presStyleCnt="3"/>
      <dgm:spPr/>
      <dgm:t>
        <a:bodyPr/>
        <a:lstStyle/>
        <a:p>
          <a:endParaRPr lang="en-US"/>
        </a:p>
      </dgm:t>
    </dgm:pt>
    <dgm:pt modelId="{F288E2E3-2987-423C-860E-5E668CABF2AF}" type="pres">
      <dgm:prSet presAssocID="{7BE6735B-0C4F-4FA2-ACE4-3835A889476A}" presName="gear2" presStyleLbl="node1" presStyleIdx="1" presStyleCnt="3">
        <dgm:presLayoutVars>
          <dgm:chMax val="1"/>
          <dgm:bulletEnabled val="1"/>
        </dgm:presLayoutVars>
      </dgm:prSet>
      <dgm:spPr/>
      <dgm:t>
        <a:bodyPr/>
        <a:lstStyle/>
        <a:p>
          <a:endParaRPr lang="en-US"/>
        </a:p>
      </dgm:t>
    </dgm:pt>
    <dgm:pt modelId="{C8DB08EC-2676-40BD-B027-19A641712B75}" type="pres">
      <dgm:prSet presAssocID="{7BE6735B-0C4F-4FA2-ACE4-3835A889476A}" presName="gear2srcNode" presStyleLbl="node1" presStyleIdx="1" presStyleCnt="3"/>
      <dgm:spPr/>
      <dgm:t>
        <a:bodyPr/>
        <a:lstStyle/>
        <a:p>
          <a:endParaRPr lang="en-US"/>
        </a:p>
      </dgm:t>
    </dgm:pt>
    <dgm:pt modelId="{32B562CA-02A3-4E72-AD8C-5CF45FEDBB9F}" type="pres">
      <dgm:prSet presAssocID="{7BE6735B-0C4F-4FA2-ACE4-3835A889476A}" presName="gear2dstNode" presStyleLbl="node1" presStyleIdx="1" presStyleCnt="3"/>
      <dgm:spPr/>
      <dgm:t>
        <a:bodyPr/>
        <a:lstStyle/>
        <a:p>
          <a:endParaRPr lang="en-US"/>
        </a:p>
      </dgm:t>
    </dgm:pt>
    <dgm:pt modelId="{28CF877D-7F07-4953-A2F3-441491BD9B6A}" type="pres">
      <dgm:prSet presAssocID="{380A11E2-9D92-495E-BC79-938170D1BFFE}" presName="gear3" presStyleLbl="node1" presStyleIdx="2" presStyleCnt="3"/>
      <dgm:spPr/>
      <dgm:t>
        <a:bodyPr/>
        <a:lstStyle/>
        <a:p>
          <a:endParaRPr lang="en-US"/>
        </a:p>
      </dgm:t>
    </dgm:pt>
    <dgm:pt modelId="{3A0BA3B5-2C4E-4B52-B25F-85B228BA6F18}" type="pres">
      <dgm:prSet presAssocID="{380A11E2-9D92-495E-BC79-938170D1BFFE}" presName="gear3tx" presStyleLbl="node1" presStyleIdx="2" presStyleCnt="3">
        <dgm:presLayoutVars>
          <dgm:chMax val="1"/>
          <dgm:bulletEnabled val="1"/>
        </dgm:presLayoutVars>
      </dgm:prSet>
      <dgm:spPr/>
      <dgm:t>
        <a:bodyPr/>
        <a:lstStyle/>
        <a:p>
          <a:endParaRPr lang="en-US"/>
        </a:p>
      </dgm:t>
    </dgm:pt>
    <dgm:pt modelId="{5BC37650-A39B-4E66-BE78-24CD7FC2FA0C}" type="pres">
      <dgm:prSet presAssocID="{380A11E2-9D92-495E-BC79-938170D1BFFE}" presName="gear3srcNode" presStyleLbl="node1" presStyleIdx="2" presStyleCnt="3"/>
      <dgm:spPr/>
      <dgm:t>
        <a:bodyPr/>
        <a:lstStyle/>
        <a:p>
          <a:endParaRPr lang="en-US"/>
        </a:p>
      </dgm:t>
    </dgm:pt>
    <dgm:pt modelId="{0D453545-12B3-474F-9CBC-F6AECD4D8C81}" type="pres">
      <dgm:prSet presAssocID="{380A11E2-9D92-495E-BC79-938170D1BFFE}" presName="gear3dstNode" presStyleLbl="node1" presStyleIdx="2" presStyleCnt="3"/>
      <dgm:spPr/>
      <dgm:t>
        <a:bodyPr/>
        <a:lstStyle/>
        <a:p>
          <a:endParaRPr lang="en-US"/>
        </a:p>
      </dgm:t>
    </dgm:pt>
    <dgm:pt modelId="{93B1AAC3-AF19-497E-8148-03EEA4C5C0FE}" type="pres">
      <dgm:prSet presAssocID="{065335A8-D562-4496-A10C-948A3C0C0A70}" presName="connector1" presStyleLbl="sibTrans2D1" presStyleIdx="0" presStyleCnt="3"/>
      <dgm:spPr/>
      <dgm:t>
        <a:bodyPr/>
        <a:lstStyle/>
        <a:p>
          <a:endParaRPr lang="en-US"/>
        </a:p>
      </dgm:t>
    </dgm:pt>
    <dgm:pt modelId="{845D1862-B8F5-46D4-8298-E65181CBF782}" type="pres">
      <dgm:prSet presAssocID="{38A28B71-DE75-4DDD-8A9E-92E897F85750}" presName="connector2" presStyleLbl="sibTrans2D1" presStyleIdx="1" presStyleCnt="3"/>
      <dgm:spPr/>
      <dgm:t>
        <a:bodyPr/>
        <a:lstStyle/>
        <a:p>
          <a:endParaRPr lang="en-US"/>
        </a:p>
      </dgm:t>
    </dgm:pt>
    <dgm:pt modelId="{C702EC5D-EA8B-42FE-8A61-0E1BC77996CC}" type="pres">
      <dgm:prSet presAssocID="{96E7E524-C168-4DB9-8AFD-5000437132CC}" presName="connector3" presStyleLbl="sibTrans2D1" presStyleIdx="2" presStyleCnt="3"/>
      <dgm:spPr/>
      <dgm:t>
        <a:bodyPr/>
        <a:lstStyle/>
        <a:p>
          <a:endParaRPr lang="en-US"/>
        </a:p>
      </dgm:t>
    </dgm:pt>
  </dgm:ptLst>
  <dgm:cxnLst>
    <dgm:cxn modelId="{EF59902E-65E3-4475-8DFB-AFCE2199006B}" srcId="{BD5B41F4-DFCD-49FB-A816-384DBDC88EEE}" destId="{380A11E2-9D92-495E-BC79-938170D1BFFE}" srcOrd="2" destOrd="0" parTransId="{4A594648-9745-4A8A-A9F1-C197776BB841}" sibTransId="{96E7E524-C168-4DB9-8AFD-5000437132CC}"/>
    <dgm:cxn modelId="{A943D972-543D-4EF1-9EFE-D9F7EEFC31A6}" type="presOf" srcId="{96E7E524-C168-4DB9-8AFD-5000437132CC}" destId="{C702EC5D-EA8B-42FE-8A61-0E1BC77996CC}" srcOrd="0" destOrd="0" presId="urn:microsoft.com/office/officeart/2005/8/layout/gear1"/>
    <dgm:cxn modelId="{F23060CE-1708-487A-BECE-B63B9C554E4D}" type="presOf" srcId="{380A11E2-9D92-495E-BC79-938170D1BFFE}" destId="{28CF877D-7F07-4953-A2F3-441491BD9B6A}" srcOrd="0" destOrd="0" presId="urn:microsoft.com/office/officeart/2005/8/layout/gear1"/>
    <dgm:cxn modelId="{92D93DB0-4960-4B72-8E3E-526DCD263ACA}" type="presOf" srcId="{065335A8-D562-4496-A10C-948A3C0C0A70}" destId="{93B1AAC3-AF19-497E-8148-03EEA4C5C0FE}" srcOrd="0" destOrd="0" presId="urn:microsoft.com/office/officeart/2005/8/layout/gear1"/>
    <dgm:cxn modelId="{51503CEF-E876-4CF1-B8B4-BD90C8F25ACF}" type="presOf" srcId="{380A11E2-9D92-495E-BC79-938170D1BFFE}" destId="{0D453545-12B3-474F-9CBC-F6AECD4D8C81}" srcOrd="3" destOrd="0" presId="urn:microsoft.com/office/officeart/2005/8/layout/gear1"/>
    <dgm:cxn modelId="{353D9E3C-A2B8-4B81-993C-3A5C15657EAA}" type="presOf" srcId="{380A11E2-9D92-495E-BC79-938170D1BFFE}" destId="{5BC37650-A39B-4E66-BE78-24CD7FC2FA0C}" srcOrd="2" destOrd="0" presId="urn:microsoft.com/office/officeart/2005/8/layout/gear1"/>
    <dgm:cxn modelId="{6D235A21-9F17-44B0-85AD-9A6E011999A5}" type="presOf" srcId="{D066C401-7A7E-4DF4-A429-339FEDA22002}" destId="{84A16A7A-C9E4-41F6-B99C-ED35B6F96545}" srcOrd="2" destOrd="0" presId="urn:microsoft.com/office/officeart/2005/8/layout/gear1"/>
    <dgm:cxn modelId="{BD7BFB65-DD34-485B-9F1D-F0537C3AEA81}" srcId="{BD5B41F4-DFCD-49FB-A816-384DBDC88EEE}" destId="{7BE6735B-0C4F-4FA2-ACE4-3835A889476A}" srcOrd="1" destOrd="0" parTransId="{BE8ECEFE-AE3B-4AB7-B7A5-C9104ECC1431}" sibTransId="{38A28B71-DE75-4DDD-8A9E-92E897F85750}"/>
    <dgm:cxn modelId="{8D325B3C-4EF3-4E27-8E29-B018A1E007FB}" type="presOf" srcId="{7BE6735B-0C4F-4FA2-ACE4-3835A889476A}" destId="{C8DB08EC-2676-40BD-B027-19A641712B75}" srcOrd="1" destOrd="0" presId="urn:microsoft.com/office/officeart/2005/8/layout/gear1"/>
    <dgm:cxn modelId="{1D322620-7112-4CEB-8762-0920A41A76D8}" type="presOf" srcId="{380A11E2-9D92-495E-BC79-938170D1BFFE}" destId="{3A0BA3B5-2C4E-4B52-B25F-85B228BA6F18}" srcOrd="1" destOrd="0" presId="urn:microsoft.com/office/officeart/2005/8/layout/gear1"/>
    <dgm:cxn modelId="{442DD089-946D-4410-87A9-FB8CBF6E53CF}" type="presOf" srcId="{7BE6735B-0C4F-4FA2-ACE4-3835A889476A}" destId="{32B562CA-02A3-4E72-AD8C-5CF45FEDBB9F}" srcOrd="2" destOrd="0" presId="urn:microsoft.com/office/officeart/2005/8/layout/gear1"/>
    <dgm:cxn modelId="{7FB4ACFB-86EA-4E09-ADA6-B23DAEDE33B1}" type="presOf" srcId="{D066C401-7A7E-4DF4-A429-339FEDA22002}" destId="{6FC02C29-B958-42DB-A8D3-3236B2F254DD}" srcOrd="1" destOrd="0" presId="urn:microsoft.com/office/officeart/2005/8/layout/gear1"/>
    <dgm:cxn modelId="{D91C9B3D-7752-4AFE-B4E0-56F542FCDD39}" srcId="{BD5B41F4-DFCD-49FB-A816-384DBDC88EEE}" destId="{D066C401-7A7E-4DF4-A429-339FEDA22002}" srcOrd="0" destOrd="0" parTransId="{1B63B0DE-035A-436B-8B50-C15440A0A0D7}" sibTransId="{065335A8-D562-4496-A10C-948A3C0C0A70}"/>
    <dgm:cxn modelId="{16D60893-3F0B-4426-8EAA-994357C0E640}" type="presOf" srcId="{D066C401-7A7E-4DF4-A429-339FEDA22002}" destId="{91702EC7-4D20-4BE0-BBE6-A9D55260085A}" srcOrd="0" destOrd="0" presId="urn:microsoft.com/office/officeart/2005/8/layout/gear1"/>
    <dgm:cxn modelId="{0C488C24-DA68-4E7E-ADD1-0400B609B427}" type="presOf" srcId="{7BE6735B-0C4F-4FA2-ACE4-3835A889476A}" destId="{F288E2E3-2987-423C-860E-5E668CABF2AF}" srcOrd="0" destOrd="0" presId="urn:microsoft.com/office/officeart/2005/8/layout/gear1"/>
    <dgm:cxn modelId="{68921CA0-29D7-411E-B406-A6284359E539}" type="presOf" srcId="{BD5B41F4-DFCD-49FB-A816-384DBDC88EEE}" destId="{5CE29943-FB26-4FB0-A07E-7118C7BCB3CB}" srcOrd="0" destOrd="0" presId="urn:microsoft.com/office/officeart/2005/8/layout/gear1"/>
    <dgm:cxn modelId="{9B896FB5-FB0F-43B7-8CF7-A34A6E975CD9}" type="presOf" srcId="{38A28B71-DE75-4DDD-8A9E-92E897F85750}" destId="{845D1862-B8F5-46D4-8298-E65181CBF782}" srcOrd="0" destOrd="0" presId="urn:microsoft.com/office/officeart/2005/8/layout/gear1"/>
    <dgm:cxn modelId="{B82221F4-7ECA-4ECF-B34D-0E961FEE79BD}" type="presParOf" srcId="{5CE29943-FB26-4FB0-A07E-7118C7BCB3CB}" destId="{91702EC7-4D20-4BE0-BBE6-A9D55260085A}" srcOrd="0" destOrd="0" presId="urn:microsoft.com/office/officeart/2005/8/layout/gear1"/>
    <dgm:cxn modelId="{9B2F5256-D49B-48BC-9C3B-7F6E05862C81}" type="presParOf" srcId="{5CE29943-FB26-4FB0-A07E-7118C7BCB3CB}" destId="{6FC02C29-B958-42DB-A8D3-3236B2F254DD}" srcOrd="1" destOrd="0" presId="urn:microsoft.com/office/officeart/2005/8/layout/gear1"/>
    <dgm:cxn modelId="{8D03B27C-F218-45D7-BABF-30956B959A48}" type="presParOf" srcId="{5CE29943-FB26-4FB0-A07E-7118C7BCB3CB}" destId="{84A16A7A-C9E4-41F6-B99C-ED35B6F96545}" srcOrd="2" destOrd="0" presId="urn:microsoft.com/office/officeart/2005/8/layout/gear1"/>
    <dgm:cxn modelId="{22A4F156-0536-4AB1-8FA8-277CC083587A}" type="presParOf" srcId="{5CE29943-FB26-4FB0-A07E-7118C7BCB3CB}" destId="{F288E2E3-2987-423C-860E-5E668CABF2AF}" srcOrd="3" destOrd="0" presId="urn:microsoft.com/office/officeart/2005/8/layout/gear1"/>
    <dgm:cxn modelId="{D2C6D240-4204-4D5C-B4ED-EA74659703FE}" type="presParOf" srcId="{5CE29943-FB26-4FB0-A07E-7118C7BCB3CB}" destId="{C8DB08EC-2676-40BD-B027-19A641712B75}" srcOrd="4" destOrd="0" presId="urn:microsoft.com/office/officeart/2005/8/layout/gear1"/>
    <dgm:cxn modelId="{4BB99995-54CC-4BE0-B73B-E9D090321D86}" type="presParOf" srcId="{5CE29943-FB26-4FB0-A07E-7118C7BCB3CB}" destId="{32B562CA-02A3-4E72-AD8C-5CF45FEDBB9F}" srcOrd="5" destOrd="0" presId="urn:microsoft.com/office/officeart/2005/8/layout/gear1"/>
    <dgm:cxn modelId="{D64B6F60-A907-42A2-B35C-6E41F0AD4510}" type="presParOf" srcId="{5CE29943-FB26-4FB0-A07E-7118C7BCB3CB}" destId="{28CF877D-7F07-4953-A2F3-441491BD9B6A}" srcOrd="6" destOrd="0" presId="urn:microsoft.com/office/officeart/2005/8/layout/gear1"/>
    <dgm:cxn modelId="{05AB379B-91F9-4EC7-B2EE-336EFAE25643}" type="presParOf" srcId="{5CE29943-FB26-4FB0-A07E-7118C7BCB3CB}" destId="{3A0BA3B5-2C4E-4B52-B25F-85B228BA6F18}" srcOrd="7" destOrd="0" presId="urn:microsoft.com/office/officeart/2005/8/layout/gear1"/>
    <dgm:cxn modelId="{26EE26FB-9FBF-45FE-84E5-A15EABBF8AA7}" type="presParOf" srcId="{5CE29943-FB26-4FB0-A07E-7118C7BCB3CB}" destId="{5BC37650-A39B-4E66-BE78-24CD7FC2FA0C}" srcOrd="8" destOrd="0" presId="urn:microsoft.com/office/officeart/2005/8/layout/gear1"/>
    <dgm:cxn modelId="{12F52EC6-D101-4916-BEB5-230237CA734E}" type="presParOf" srcId="{5CE29943-FB26-4FB0-A07E-7118C7BCB3CB}" destId="{0D453545-12B3-474F-9CBC-F6AECD4D8C81}" srcOrd="9" destOrd="0" presId="urn:microsoft.com/office/officeart/2005/8/layout/gear1"/>
    <dgm:cxn modelId="{08F356D2-C7C1-47BF-B378-BA5EA69856B2}" type="presParOf" srcId="{5CE29943-FB26-4FB0-A07E-7118C7BCB3CB}" destId="{93B1AAC3-AF19-497E-8148-03EEA4C5C0FE}" srcOrd="10" destOrd="0" presId="urn:microsoft.com/office/officeart/2005/8/layout/gear1"/>
    <dgm:cxn modelId="{90A7861A-5FD5-4153-B1D4-37A2BE3C526E}" type="presParOf" srcId="{5CE29943-FB26-4FB0-A07E-7118C7BCB3CB}" destId="{845D1862-B8F5-46D4-8298-E65181CBF782}" srcOrd="11" destOrd="0" presId="urn:microsoft.com/office/officeart/2005/8/layout/gear1"/>
    <dgm:cxn modelId="{AFAA76B9-EA25-4557-AD04-951CF63EBBFB}" type="presParOf" srcId="{5CE29943-FB26-4FB0-A07E-7118C7BCB3CB}" destId="{C702EC5D-EA8B-42FE-8A61-0E1BC77996CC}" srcOrd="12" destOrd="0" presId="urn:microsoft.com/office/officeart/2005/8/layout/gear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41.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rgbClr val="92D050">
            <a:alpha val="90000"/>
          </a:srgb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Outcome and limitation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rgbClr val="92D050"/>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06857B08-963F-43E4-9D4A-AFCF66596AF5}" type="presOf" srcId="{218E51A4-570C-41FD-9351-567920E15F06}" destId="{20982FCA-DC2E-4FF0-B9A8-0BB8BF4CD9D8}" srcOrd="0" destOrd="0" presId="urn:microsoft.com/office/officeart/2005/8/layout/chevronAccent+Icon"/>
    <dgm:cxn modelId="{8048C748-CE67-4CD4-A7AD-67EEAEE9F43B}" type="presOf" srcId="{62240CAB-C571-4605-9D4B-13DF2D5B7688}" destId="{8D0CE849-7B11-48ED-9774-7F95A6F5C55C}" srcOrd="0" destOrd="0" presId="urn:microsoft.com/office/officeart/2005/8/layout/chevronAccent+Icon"/>
    <dgm:cxn modelId="{0C05CEFA-9F56-42B3-A242-E715B3E25114}" type="presParOf" srcId="{20982FCA-DC2E-4FF0-B9A8-0BB8BF4CD9D8}" destId="{123AFDBA-80B8-4236-81E7-9DAE2720C406}" srcOrd="0" destOrd="0" presId="urn:microsoft.com/office/officeart/2005/8/layout/chevronAccent+Icon"/>
    <dgm:cxn modelId="{841D3CC7-5F52-4C00-8C91-D704BCBEC688}" type="presParOf" srcId="{123AFDBA-80B8-4236-81E7-9DAE2720C406}" destId="{72262AD8-E000-4E45-915A-047CA33ED6C8}" srcOrd="0" destOrd="0" presId="urn:microsoft.com/office/officeart/2005/8/layout/chevronAccent+Icon"/>
    <dgm:cxn modelId="{5ECAA1D3-66A0-4A79-89F4-D68F91E03DC7}"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2.xml><?xml version="1.0" encoding="utf-8"?>
<dgm:dataModel xmlns:dgm="http://schemas.openxmlformats.org/drawingml/2006/diagram" xmlns:a="http://schemas.openxmlformats.org/drawingml/2006/main">
  <dgm:ptLst>
    <dgm:pt modelId="{BD5B41F4-DFCD-49FB-A816-384DBDC88EEE}" type="doc">
      <dgm:prSet loTypeId="urn:microsoft.com/office/officeart/2005/8/layout/gear1" loCatId="cycle" qsTypeId="urn:microsoft.com/office/officeart/2005/8/quickstyle/simple1" qsCatId="simple" csTypeId="urn:microsoft.com/office/officeart/2005/8/colors/accent1_2" csCatId="accent1" phldr="1"/>
      <dgm:spPr/>
    </dgm:pt>
    <dgm:pt modelId="{D066C401-7A7E-4DF4-A429-339FEDA22002}">
      <dgm:prSet phldrT="[Text]"/>
      <dgm:spPr/>
      <dgm:t>
        <a:bodyPr/>
        <a:lstStyle/>
        <a:p>
          <a:r>
            <a:rPr lang="en-US" dirty="0"/>
            <a:t>Preparation tasks for next semester</a:t>
          </a:r>
        </a:p>
      </dgm:t>
    </dgm:pt>
    <dgm:pt modelId="{1B63B0DE-035A-436B-8B50-C15440A0A0D7}" type="parTrans" cxnId="{D91C9B3D-7752-4AFE-B4E0-56F542FCDD39}">
      <dgm:prSet/>
      <dgm:spPr/>
      <dgm:t>
        <a:bodyPr/>
        <a:lstStyle/>
        <a:p>
          <a:endParaRPr lang="en-US"/>
        </a:p>
      </dgm:t>
    </dgm:pt>
    <dgm:pt modelId="{065335A8-D562-4496-A10C-948A3C0C0A70}" type="sibTrans" cxnId="{D91C9B3D-7752-4AFE-B4E0-56F542FCDD39}">
      <dgm:prSet/>
      <dgm:spPr/>
      <dgm:t>
        <a:bodyPr/>
        <a:lstStyle/>
        <a:p>
          <a:endParaRPr lang="en-US"/>
        </a:p>
      </dgm:t>
    </dgm:pt>
    <dgm:pt modelId="{7BE6735B-0C4F-4FA2-ACE4-3835A889476A}">
      <dgm:prSet phldrT="[Text]"/>
      <dgm:spPr/>
      <dgm:t>
        <a:bodyPr/>
        <a:lstStyle/>
        <a:p>
          <a:r>
            <a:rPr lang="en-US" dirty="0"/>
            <a:t>Make statistic report</a:t>
          </a:r>
        </a:p>
      </dgm:t>
    </dgm:pt>
    <dgm:pt modelId="{BE8ECEFE-AE3B-4AB7-B7A5-C9104ECC1431}" type="parTrans" cxnId="{BD7BFB65-DD34-485B-9F1D-F0537C3AEA81}">
      <dgm:prSet/>
      <dgm:spPr/>
      <dgm:t>
        <a:bodyPr/>
        <a:lstStyle/>
        <a:p>
          <a:endParaRPr lang="en-US"/>
        </a:p>
      </dgm:t>
    </dgm:pt>
    <dgm:pt modelId="{38A28B71-DE75-4DDD-8A9E-92E897F85750}" type="sibTrans" cxnId="{BD7BFB65-DD34-485B-9F1D-F0537C3AEA81}">
      <dgm:prSet/>
      <dgm:spPr/>
      <dgm:t>
        <a:bodyPr/>
        <a:lstStyle/>
        <a:p>
          <a:endParaRPr lang="en-US"/>
        </a:p>
      </dgm:t>
    </dgm:pt>
    <dgm:pt modelId="{380A11E2-9D92-495E-BC79-938170D1BFFE}">
      <dgm:prSet phldrT="[Text]"/>
      <dgm:spPr/>
      <dgm:t>
        <a:bodyPr/>
        <a:lstStyle/>
        <a:p>
          <a:r>
            <a:rPr lang="en-US" dirty="0"/>
            <a:t>Manage student, subject</a:t>
          </a:r>
        </a:p>
      </dgm:t>
    </dgm:pt>
    <dgm:pt modelId="{4A594648-9745-4A8A-A9F1-C197776BB841}" type="parTrans" cxnId="{EF59902E-65E3-4475-8DFB-AFCE2199006B}">
      <dgm:prSet/>
      <dgm:spPr/>
      <dgm:t>
        <a:bodyPr/>
        <a:lstStyle/>
        <a:p>
          <a:endParaRPr lang="en-US"/>
        </a:p>
      </dgm:t>
    </dgm:pt>
    <dgm:pt modelId="{96E7E524-C168-4DB9-8AFD-5000437132CC}" type="sibTrans" cxnId="{EF59902E-65E3-4475-8DFB-AFCE2199006B}">
      <dgm:prSet/>
      <dgm:spPr/>
      <dgm:t>
        <a:bodyPr/>
        <a:lstStyle/>
        <a:p>
          <a:endParaRPr lang="en-US"/>
        </a:p>
      </dgm:t>
    </dgm:pt>
    <dgm:pt modelId="{5CE29943-FB26-4FB0-A07E-7118C7BCB3CB}" type="pres">
      <dgm:prSet presAssocID="{BD5B41F4-DFCD-49FB-A816-384DBDC88EEE}" presName="composite" presStyleCnt="0">
        <dgm:presLayoutVars>
          <dgm:chMax val="3"/>
          <dgm:animLvl val="lvl"/>
          <dgm:resizeHandles val="exact"/>
        </dgm:presLayoutVars>
      </dgm:prSet>
      <dgm:spPr/>
    </dgm:pt>
    <dgm:pt modelId="{91702EC7-4D20-4BE0-BBE6-A9D55260085A}" type="pres">
      <dgm:prSet presAssocID="{D066C401-7A7E-4DF4-A429-339FEDA22002}" presName="gear1" presStyleLbl="node1" presStyleIdx="0" presStyleCnt="3">
        <dgm:presLayoutVars>
          <dgm:chMax val="1"/>
          <dgm:bulletEnabled val="1"/>
        </dgm:presLayoutVars>
      </dgm:prSet>
      <dgm:spPr/>
      <dgm:t>
        <a:bodyPr/>
        <a:lstStyle/>
        <a:p>
          <a:endParaRPr lang="en-US"/>
        </a:p>
      </dgm:t>
    </dgm:pt>
    <dgm:pt modelId="{6FC02C29-B958-42DB-A8D3-3236B2F254DD}" type="pres">
      <dgm:prSet presAssocID="{D066C401-7A7E-4DF4-A429-339FEDA22002}" presName="gear1srcNode" presStyleLbl="node1" presStyleIdx="0" presStyleCnt="3"/>
      <dgm:spPr/>
      <dgm:t>
        <a:bodyPr/>
        <a:lstStyle/>
        <a:p>
          <a:endParaRPr lang="en-US"/>
        </a:p>
      </dgm:t>
    </dgm:pt>
    <dgm:pt modelId="{84A16A7A-C9E4-41F6-B99C-ED35B6F96545}" type="pres">
      <dgm:prSet presAssocID="{D066C401-7A7E-4DF4-A429-339FEDA22002}" presName="gear1dstNode" presStyleLbl="node1" presStyleIdx="0" presStyleCnt="3"/>
      <dgm:spPr/>
      <dgm:t>
        <a:bodyPr/>
        <a:lstStyle/>
        <a:p>
          <a:endParaRPr lang="en-US"/>
        </a:p>
      </dgm:t>
    </dgm:pt>
    <dgm:pt modelId="{F288E2E3-2987-423C-860E-5E668CABF2AF}" type="pres">
      <dgm:prSet presAssocID="{7BE6735B-0C4F-4FA2-ACE4-3835A889476A}" presName="gear2" presStyleLbl="node1" presStyleIdx="1" presStyleCnt="3">
        <dgm:presLayoutVars>
          <dgm:chMax val="1"/>
          <dgm:bulletEnabled val="1"/>
        </dgm:presLayoutVars>
      </dgm:prSet>
      <dgm:spPr/>
      <dgm:t>
        <a:bodyPr/>
        <a:lstStyle/>
        <a:p>
          <a:endParaRPr lang="en-US"/>
        </a:p>
      </dgm:t>
    </dgm:pt>
    <dgm:pt modelId="{C8DB08EC-2676-40BD-B027-19A641712B75}" type="pres">
      <dgm:prSet presAssocID="{7BE6735B-0C4F-4FA2-ACE4-3835A889476A}" presName="gear2srcNode" presStyleLbl="node1" presStyleIdx="1" presStyleCnt="3"/>
      <dgm:spPr/>
      <dgm:t>
        <a:bodyPr/>
        <a:lstStyle/>
        <a:p>
          <a:endParaRPr lang="en-US"/>
        </a:p>
      </dgm:t>
    </dgm:pt>
    <dgm:pt modelId="{32B562CA-02A3-4E72-AD8C-5CF45FEDBB9F}" type="pres">
      <dgm:prSet presAssocID="{7BE6735B-0C4F-4FA2-ACE4-3835A889476A}" presName="gear2dstNode" presStyleLbl="node1" presStyleIdx="1" presStyleCnt="3"/>
      <dgm:spPr/>
      <dgm:t>
        <a:bodyPr/>
        <a:lstStyle/>
        <a:p>
          <a:endParaRPr lang="en-US"/>
        </a:p>
      </dgm:t>
    </dgm:pt>
    <dgm:pt modelId="{28CF877D-7F07-4953-A2F3-441491BD9B6A}" type="pres">
      <dgm:prSet presAssocID="{380A11E2-9D92-495E-BC79-938170D1BFFE}" presName="gear3" presStyleLbl="node1" presStyleIdx="2" presStyleCnt="3"/>
      <dgm:spPr/>
      <dgm:t>
        <a:bodyPr/>
        <a:lstStyle/>
        <a:p>
          <a:endParaRPr lang="en-US"/>
        </a:p>
      </dgm:t>
    </dgm:pt>
    <dgm:pt modelId="{3A0BA3B5-2C4E-4B52-B25F-85B228BA6F18}" type="pres">
      <dgm:prSet presAssocID="{380A11E2-9D92-495E-BC79-938170D1BFFE}" presName="gear3tx" presStyleLbl="node1" presStyleIdx="2" presStyleCnt="3">
        <dgm:presLayoutVars>
          <dgm:chMax val="1"/>
          <dgm:bulletEnabled val="1"/>
        </dgm:presLayoutVars>
      </dgm:prSet>
      <dgm:spPr/>
      <dgm:t>
        <a:bodyPr/>
        <a:lstStyle/>
        <a:p>
          <a:endParaRPr lang="en-US"/>
        </a:p>
      </dgm:t>
    </dgm:pt>
    <dgm:pt modelId="{5BC37650-A39B-4E66-BE78-24CD7FC2FA0C}" type="pres">
      <dgm:prSet presAssocID="{380A11E2-9D92-495E-BC79-938170D1BFFE}" presName="gear3srcNode" presStyleLbl="node1" presStyleIdx="2" presStyleCnt="3"/>
      <dgm:spPr/>
      <dgm:t>
        <a:bodyPr/>
        <a:lstStyle/>
        <a:p>
          <a:endParaRPr lang="en-US"/>
        </a:p>
      </dgm:t>
    </dgm:pt>
    <dgm:pt modelId="{0D453545-12B3-474F-9CBC-F6AECD4D8C81}" type="pres">
      <dgm:prSet presAssocID="{380A11E2-9D92-495E-BC79-938170D1BFFE}" presName="gear3dstNode" presStyleLbl="node1" presStyleIdx="2" presStyleCnt="3"/>
      <dgm:spPr/>
      <dgm:t>
        <a:bodyPr/>
        <a:lstStyle/>
        <a:p>
          <a:endParaRPr lang="en-US"/>
        </a:p>
      </dgm:t>
    </dgm:pt>
    <dgm:pt modelId="{93B1AAC3-AF19-497E-8148-03EEA4C5C0FE}" type="pres">
      <dgm:prSet presAssocID="{065335A8-D562-4496-A10C-948A3C0C0A70}" presName="connector1" presStyleLbl="sibTrans2D1" presStyleIdx="0" presStyleCnt="3"/>
      <dgm:spPr/>
      <dgm:t>
        <a:bodyPr/>
        <a:lstStyle/>
        <a:p>
          <a:endParaRPr lang="en-US"/>
        </a:p>
      </dgm:t>
    </dgm:pt>
    <dgm:pt modelId="{845D1862-B8F5-46D4-8298-E65181CBF782}" type="pres">
      <dgm:prSet presAssocID="{38A28B71-DE75-4DDD-8A9E-92E897F85750}" presName="connector2" presStyleLbl="sibTrans2D1" presStyleIdx="1" presStyleCnt="3"/>
      <dgm:spPr/>
      <dgm:t>
        <a:bodyPr/>
        <a:lstStyle/>
        <a:p>
          <a:endParaRPr lang="en-US"/>
        </a:p>
      </dgm:t>
    </dgm:pt>
    <dgm:pt modelId="{C702EC5D-EA8B-42FE-8A61-0E1BC77996CC}" type="pres">
      <dgm:prSet presAssocID="{96E7E524-C168-4DB9-8AFD-5000437132CC}" presName="connector3" presStyleLbl="sibTrans2D1" presStyleIdx="2" presStyleCnt="3"/>
      <dgm:spPr/>
      <dgm:t>
        <a:bodyPr/>
        <a:lstStyle/>
        <a:p>
          <a:endParaRPr lang="en-US"/>
        </a:p>
      </dgm:t>
    </dgm:pt>
  </dgm:ptLst>
  <dgm:cxnLst>
    <dgm:cxn modelId="{EF59902E-65E3-4475-8DFB-AFCE2199006B}" srcId="{BD5B41F4-DFCD-49FB-A816-384DBDC88EEE}" destId="{380A11E2-9D92-495E-BC79-938170D1BFFE}" srcOrd="2" destOrd="0" parTransId="{4A594648-9745-4A8A-A9F1-C197776BB841}" sibTransId="{96E7E524-C168-4DB9-8AFD-5000437132CC}"/>
    <dgm:cxn modelId="{A943D972-543D-4EF1-9EFE-D9F7EEFC31A6}" type="presOf" srcId="{96E7E524-C168-4DB9-8AFD-5000437132CC}" destId="{C702EC5D-EA8B-42FE-8A61-0E1BC77996CC}" srcOrd="0" destOrd="0" presId="urn:microsoft.com/office/officeart/2005/8/layout/gear1"/>
    <dgm:cxn modelId="{F23060CE-1708-487A-BECE-B63B9C554E4D}" type="presOf" srcId="{380A11E2-9D92-495E-BC79-938170D1BFFE}" destId="{28CF877D-7F07-4953-A2F3-441491BD9B6A}" srcOrd="0" destOrd="0" presId="urn:microsoft.com/office/officeart/2005/8/layout/gear1"/>
    <dgm:cxn modelId="{92D93DB0-4960-4B72-8E3E-526DCD263ACA}" type="presOf" srcId="{065335A8-D562-4496-A10C-948A3C0C0A70}" destId="{93B1AAC3-AF19-497E-8148-03EEA4C5C0FE}" srcOrd="0" destOrd="0" presId="urn:microsoft.com/office/officeart/2005/8/layout/gear1"/>
    <dgm:cxn modelId="{51503CEF-E876-4CF1-B8B4-BD90C8F25ACF}" type="presOf" srcId="{380A11E2-9D92-495E-BC79-938170D1BFFE}" destId="{0D453545-12B3-474F-9CBC-F6AECD4D8C81}" srcOrd="3" destOrd="0" presId="urn:microsoft.com/office/officeart/2005/8/layout/gear1"/>
    <dgm:cxn modelId="{353D9E3C-A2B8-4B81-993C-3A5C15657EAA}" type="presOf" srcId="{380A11E2-9D92-495E-BC79-938170D1BFFE}" destId="{5BC37650-A39B-4E66-BE78-24CD7FC2FA0C}" srcOrd="2" destOrd="0" presId="urn:microsoft.com/office/officeart/2005/8/layout/gear1"/>
    <dgm:cxn modelId="{6D235A21-9F17-44B0-85AD-9A6E011999A5}" type="presOf" srcId="{D066C401-7A7E-4DF4-A429-339FEDA22002}" destId="{84A16A7A-C9E4-41F6-B99C-ED35B6F96545}" srcOrd="2" destOrd="0" presId="urn:microsoft.com/office/officeart/2005/8/layout/gear1"/>
    <dgm:cxn modelId="{BD7BFB65-DD34-485B-9F1D-F0537C3AEA81}" srcId="{BD5B41F4-DFCD-49FB-A816-384DBDC88EEE}" destId="{7BE6735B-0C4F-4FA2-ACE4-3835A889476A}" srcOrd="1" destOrd="0" parTransId="{BE8ECEFE-AE3B-4AB7-B7A5-C9104ECC1431}" sibTransId="{38A28B71-DE75-4DDD-8A9E-92E897F85750}"/>
    <dgm:cxn modelId="{8D325B3C-4EF3-4E27-8E29-B018A1E007FB}" type="presOf" srcId="{7BE6735B-0C4F-4FA2-ACE4-3835A889476A}" destId="{C8DB08EC-2676-40BD-B027-19A641712B75}" srcOrd="1" destOrd="0" presId="urn:microsoft.com/office/officeart/2005/8/layout/gear1"/>
    <dgm:cxn modelId="{1D322620-7112-4CEB-8762-0920A41A76D8}" type="presOf" srcId="{380A11E2-9D92-495E-BC79-938170D1BFFE}" destId="{3A0BA3B5-2C4E-4B52-B25F-85B228BA6F18}" srcOrd="1" destOrd="0" presId="urn:microsoft.com/office/officeart/2005/8/layout/gear1"/>
    <dgm:cxn modelId="{442DD089-946D-4410-87A9-FB8CBF6E53CF}" type="presOf" srcId="{7BE6735B-0C4F-4FA2-ACE4-3835A889476A}" destId="{32B562CA-02A3-4E72-AD8C-5CF45FEDBB9F}" srcOrd="2" destOrd="0" presId="urn:microsoft.com/office/officeart/2005/8/layout/gear1"/>
    <dgm:cxn modelId="{7FB4ACFB-86EA-4E09-ADA6-B23DAEDE33B1}" type="presOf" srcId="{D066C401-7A7E-4DF4-A429-339FEDA22002}" destId="{6FC02C29-B958-42DB-A8D3-3236B2F254DD}" srcOrd="1" destOrd="0" presId="urn:microsoft.com/office/officeart/2005/8/layout/gear1"/>
    <dgm:cxn modelId="{D91C9B3D-7752-4AFE-B4E0-56F542FCDD39}" srcId="{BD5B41F4-DFCD-49FB-A816-384DBDC88EEE}" destId="{D066C401-7A7E-4DF4-A429-339FEDA22002}" srcOrd="0" destOrd="0" parTransId="{1B63B0DE-035A-436B-8B50-C15440A0A0D7}" sibTransId="{065335A8-D562-4496-A10C-948A3C0C0A70}"/>
    <dgm:cxn modelId="{16D60893-3F0B-4426-8EAA-994357C0E640}" type="presOf" srcId="{D066C401-7A7E-4DF4-A429-339FEDA22002}" destId="{91702EC7-4D20-4BE0-BBE6-A9D55260085A}" srcOrd="0" destOrd="0" presId="urn:microsoft.com/office/officeart/2005/8/layout/gear1"/>
    <dgm:cxn modelId="{0C488C24-DA68-4E7E-ADD1-0400B609B427}" type="presOf" srcId="{7BE6735B-0C4F-4FA2-ACE4-3835A889476A}" destId="{F288E2E3-2987-423C-860E-5E668CABF2AF}" srcOrd="0" destOrd="0" presId="urn:microsoft.com/office/officeart/2005/8/layout/gear1"/>
    <dgm:cxn modelId="{68921CA0-29D7-411E-B406-A6284359E539}" type="presOf" srcId="{BD5B41F4-DFCD-49FB-A816-384DBDC88EEE}" destId="{5CE29943-FB26-4FB0-A07E-7118C7BCB3CB}" srcOrd="0" destOrd="0" presId="urn:microsoft.com/office/officeart/2005/8/layout/gear1"/>
    <dgm:cxn modelId="{9B896FB5-FB0F-43B7-8CF7-A34A6E975CD9}" type="presOf" srcId="{38A28B71-DE75-4DDD-8A9E-92E897F85750}" destId="{845D1862-B8F5-46D4-8298-E65181CBF782}" srcOrd="0" destOrd="0" presId="urn:microsoft.com/office/officeart/2005/8/layout/gear1"/>
    <dgm:cxn modelId="{B82221F4-7ECA-4ECF-B34D-0E961FEE79BD}" type="presParOf" srcId="{5CE29943-FB26-4FB0-A07E-7118C7BCB3CB}" destId="{91702EC7-4D20-4BE0-BBE6-A9D55260085A}" srcOrd="0" destOrd="0" presId="urn:microsoft.com/office/officeart/2005/8/layout/gear1"/>
    <dgm:cxn modelId="{9B2F5256-D49B-48BC-9C3B-7F6E05862C81}" type="presParOf" srcId="{5CE29943-FB26-4FB0-A07E-7118C7BCB3CB}" destId="{6FC02C29-B958-42DB-A8D3-3236B2F254DD}" srcOrd="1" destOrd="0" presId="urn:microsoft.com/office/officeart/2005/8/layout/gear1"/>
    <dgm:cxn modelId="{8D03B27C-F218-45D7-BABF-30956B959A48}" type="presParOf" srcId="{5CE29943-FB26-4FB0-A07E-7118C7BCB3CB}" destId="{84A16A7A-C9E4-41F6-B99C-ED35B6F96545}" srcOrd="2" destOrd="0" presId="urn:microsoft.com/office/officeart/2005/8/layout/gear1"/>
    <dgm:cxn modelId="{22A4F156-0536-4AB1-8FA8-277CC083587A}" type="presParOf" srcId="{5CE29943-FB26-4FB0-A07E-7118C7BCB3CB}" destId="{F288E2E3-2987-423C-860E-5E668CABF2AF}" srcOrd="3" destOrd="0" presId="urn:microsoft.com/office/officeart/2005/8/layout/gear1"/>
    <dgm:cxn modelId="{D2C6D240-4204-4D5C-B4ED-EA74659703FE}" type="presParOf" srcId="{5CE29943-FB26-4FB0-A07E-7118C7BCB3CB}" destId="{C8DB08EC-2676-40BD-B027-19A641712B75}" srcOrd="4" destOrd="0" presId="urn:microsoft.com/office/officeart/2005/8/layout/gear1"/>
    <dgm:cxn modelId="{4BB99995-54CC-4BE0-B73B-E9D090321D86}" type="presParOf" srcId="{5CE29943-FB26-4FB0-A07E-7118C7BCB3CB}" destId="{32B562CA-02A3-4E72-AD8C-5CF45FEDBB9F}" srcOrd="5" destOrd="0" presId="urn:microsoft.com/office/officeart/2005/8/layout/gear1"/>
    <dgm:cxn modelId="{D64B6F60-A907-42A2-B35C-6E41F0AD4510}" type="presParOf" srcId="{5CE29943-FB26-4FB0-A07E-7118C7BCB3CB}" destId="{28CF877D-7F07-4953-A2F3-441491BD9B6A}" srcOrd="6" destOrd="0" presId="urn:microsoft.com/office/officeart/2005/8/layout/gear1"/>
    <dgm:cxn modelId="{05AB379B-91F9-4EC7-B2EE-336EFAE25643}" type="presParOf" srcId="{5CE29943-FB26-4FB0-A07E-7118C7BCB3CB}" destId="{3A0BA3B5-2C4E-4B52-B25F-85B228BA6F18}" srcOrd="7" destOrd="0" presId="urn:microsoft.com/office/officeart/2005/8/layout/gear1"/>
    <dgm:cxn modelId="{26EE26FB-9FBF-45FE-84E5-A15EABBF8AA7}" type="presParOf" srcId="{5CE29943-FB26-4FB0-A07E-7118C7BCB3CB}" destId="{5BC37650-A39B-4E66-BE78-24CD7FC2FA0C}" srcOrd="8" destOrd="0" presId="urn:microsoft.com/office/officeart/2005/8/layout/gear1"/>
    <dgm:cxn modelId="{12F52EC6-D101-4916-BEB5-230237CA734E}" type="presParOf" srcId="{5CE29943-FB26-4FB0-A07E-7118C7BCB3CB}" destId="{0D453545-12B3-474F-9CBC-F6AECD4D8C81}" srcOrd="9" destOrd="0" presId="urn:microsoft.com/office/officeart/2005/8/layout/gear1"/>
    <dgm:cxn modelId="{08F356D2-C7C1-47BF-B378-BA5EA69856B2}" type="presParOf" srcId="{5CE29943-FB26-4FB0-A07E-7118C7BCB3CB}" destId="{93B1AAC3-AF19-497E-8148-03EEA4C5C0FE}" srcOrd="10" destOrd="0" presId="urn:microsoft.com/office/officeart/2005/8/layout/gear1"/>
    <dgm:cxn modelId="{90A7861A-5FD5-4153-B1D4-37A2BE3C526E}" type="presParOf" srcId="{5CE29943-FB26-4FB0-A07E-7118C7BCB3CB}" destId="{845D1862-B8F5-46D4-8298-E65181CBF782}" srcOrd="11" destOrd="0" presId="urn:microsoft.com/office/officeart/2005/8/layout/gear1"/>
    <dgm:cxn modelId="{AFAA76B9-EA25-4557-AD04-951CF63EBBFB}" type="presParOf" srcId="{5CE29943-FB26-4FB0-A07E-7118C7BCB3CB}" destId="{C702EC5D-EA8B-42FE-8A61-0E1BC77996CC}" srcOrd="12" destOrd="0" presId="urn:microsoft.com/office/officeart/2005/8/layout/gear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43.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rgbClr val="92D050">
            <a:alpha val="90000"/>
          </a:srgb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Outcome and limitation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rgbClr val="92D050"/>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06857B08-963F-43E4-9D4A-AFCF66596AF5}" type="presOf" srcId="{218E51A4-570C-41FD-9351-567920E15F06}" destId="{20982FCA-DC2E-4FF0-B9A8-0BB8BF4CD9D8}" srcOrd="0" destOrd="0" presId="urn:microsoft.com/office/officeart/2005/8/layout/chevronAccent+Icon"/>
    <dgm:cxn modelId="{8048C748-CE67-4CD4-A7AD-67EEAEE9F43B}" type="presOf" srcId="{62240CAB-C571-4605-9D4B-13DF2D5B7688}" destId="{8D0CE849-7B11-48ED-9774-7F95A6F5C55C}" srcOrd="0" destOrd="0" presId="urn:microsoft.com/office/officeart/2005/8/layout/chevronAccent+Icon"/>
    <dgm:cxn modelId="{0C05CEFA-9F56-42B3-A242-E715B3E25114}" type="presParOf" srcId="{20982FCA-DC2E-4FF0-B9A8-0BB8BF4CD9D8}" destId="{123AFDBA-80B8-4236-81E7-9DAE2720C406}" srcOrd="0" destOrd="0" presId="urn:microsoft.com/office/officeart/2005/8/layout/chevronAccent+Icon"/>
    <dgm:cxn modelId="{841D3CC7-5F52-4C00-8C91-D704BCBEC688}" type="presParOf" srcId="{123AFDBA-80B8-4236-81E7-9DAE2720C406}" destId="{72262AD8-E000-4E45-915A-047CA33ED6C8}" srcOrd="0" destOrd="0" presId="urn:microsoft.com/office/officeart/2005/8/layout/chevronAccent+Icon"/>
    <dgm:cxn modelId="{5ECAA1D3-66A0-4A79-89F4-D68F91E03DC7}"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4.xml><?xml version="1.0" encoding="utf-8"?>
<dgm:dataModel xmlns:dgm="http://schemas.openxmlformats.org/drawingml/2006/diagram" xmlns:a="http://schemas.openxmlformats.org/drawingml/2006/main">
  <dgm:ptLst>
    <dgm:pt modelId="{BD5B41F4-DFCD-49FB-A816-384DBDC88EEE}" type="doc">
      <dgm:prSet loTypeId="urn:microsoft.com/office/officeart/2005/8/layout/gear1" loCatId="cycle" qsTypeId="urn:microsoft.com/office/officeart/2005/8/quickstyle/simple1" qsCatId="simple" csTypeId="urn:microsoft.com/office/officeart/2005/8/colors/accent1_2" csCatId="accent1" phldr="1"/>
      <dgm:spPr/>
    </dgm:pt>
    <dgm:pt modelId="{D066C401-7A7E-4DF4-A429-339FEDA22002}">
      <dgm:prSet phldrT="[Text]"/>
      <dgm:spPr/>
      <dgm:t>
        <a:bodyPr/>
        <a:lstStyle/>
        <a:p>
          <a:r>
            <a:rPr lang="en-US" dirty="0"/>
            <a:t>Preparation tasks for next semester</a:t>
          </a:r>
        </a:p>
      </dgm:t>
    </dgm:pt>
    <dgm:pt modelId="{1B63B0DE-035A-436B-8B50-C15440A0A0D7}" type="parTrans" cxnId="{D91C9B3D-7752-4AFE-B4E0-56F542FCDD39}">
      <dgm:prSet/>
      <dgm:spPr/>
      <dgm:t>
        <a:bodyPr/>
        <a:lstStyle/>
        <a:p>
          <a:endParaRPr lang="en-US"/>
        </a:p>
      </dgm:t>
    </dgm:pt>
    <dgm:pt modelId="{065335A8-D562-4496-A10C-948A3C0C0A70}" type="sibTrans" cxnId="{D91C9B3D-7752-4AFE-B4E0-56F542FCDD39}">
      <dgm:prSet/>
      <dgm:spPr/>
      <dgm:t>
        <a:bodyPr/>
        <a:lstStyle/>
        <a:p>
          <a:endParaRPr lang="en-US"/>
        </a:p>
      </dgm:t>
    </dgm:pt>
    <dgm:pt modelId="{7BE6735B-0C4F-4FA2-ACE4-3835A889476A}">
      <dgm:prSet phldrT="[Text]"/>
      <dgm:spPr/>
      <dgm:t>
        <a:bodyPr/>
        <a:lstStyle/>
        <a:p>
          <a:r>
            <a:rPr lang="en-US" dirty="0"/>
            <a:t>Make statistic report</a:t>
          </a:r>
        </a:p>
      </dgm:t>
    </dgm:pt>
    <dgm:pt modelId="{BE8ECEFE-AE3B-4AB7-B7A5-C9104ECC1431}" type="parTrans" cxnId="{BD7BFB65-DD34-485B-9F1D-F0537C3AEA81}">
      <dgm:prSet/>
      <dgm:spPr/>
      <dgm:t>
        <a:bodyPr/>
        <a:lstStyle/>
        <a:p>
          <a:endParaRPr lang="en-US"/>
        </a:p>
      </dgm:t>
    </dgm:pt>
    <dgm:pt modelId="{38A28B71-DE75-4DDD-8A9E-92E897F85750}" type="sibTrans" cxnId="{BD7BFB65-DD34-485B-9F1D-F0537C3AEA81}">
      <dgm:prSet/>
      <dgm:spPr/>
      <dgm:t>
        <a:bodyPr/>
        <a:lstStyle/>
        <a:p>
          <a:endParaRPr lang="en-US"/>
        </a:p>
      </dgm:t>
    </dgm:pt>
    <dgm:pt modelId="{380A11E2-9D92-495E-BC79-938170D1BFFE}">
      <dgm:prSet phldrT="[Text]"/>
      <dgm:spPr/>
      <dgm:t>
        <a:bodyPr/>
        <a:lstStyle/>
        <a:p>
          <a:r>
            <a:rPr lang="en-US" dirty="0"/>
            <a:t>Manage student, subject</a:t>
          </a:r>
        </a:p>
      </dgm:t>
    </dgm:pt>
    <dgm:pt modelId="{4A594648-9745-4A8A-A9F1-C197776BB841}" type="parTrans" cxnId="{EF59902E-65E3-4475-8DFB-AFCE2199006B}">
      <dgm:prSet/>
      <dgm:spPr/>
      <dgm:t>
        <a:bodyPr/>
        <a:lstStyle/>
        <a:p>
          <a:endParaRPr lang="en-US"/>
        </a:p>
      </dgm:t>
    </dgm:pt>
    <dgm:pt modelId="{96E7E524-C168-4DB9-8AFD-5000437132CC}" type="sibTrans" cxnId="{EF59902E-65E3-4475-8DFB-AFCE2199006B}">
      <dgm:prSet/>
      <dgm:spPr/>
      <dgm:t>
        <a:bodyPr/>
        <a:lstStyle/>
        <a:p>
          <a:endParaRPr lang="en-US"/>
        </a:p>
      </dgm:t>
    </dgm:pt>
    <dgm:pt modelId="{5CE29943-FB26-4FB0-A07E-7118C7BCB3CB}" type="pres">
      <dgm:prSet presAssocID="{BD5B41F4-DFCD-49FB-A816-384DBDC88EEE}" presName="composite" presStyleCnt="0">
        <dgm:presLayoutVars>
          <dgm:chMax val="3"/>
          <dgm:animLvl val="lvl"/>
          <dgm:resizeHandles val="exact"/>
        </dgm:presLayoutVars>
      </dgm:prSet>
      <dgm:spPr/>
    </dgm:pt>
    <dgm:pt modelId="{91702EC7-4D20-4BE0-BBE6-A9D55260085A}" type="pres">
      <dgm:prSet presAssocID="{D066C401-7A7E-4DF4-A429-339FEDA22002}" presName="gear1" presStyleLbl="node1" presStyleIdx="0" presStyleCnt="3">
        <dgm:presLayoutVars>
          <dgm:chMax val="1"/>
          <dgm:bulletEnabled val="1"/>
        </dgm:presLayoutVars>
      </dgm:prSet>
      <dgm:spPr/>
      <dgm:t>
        <a:bodyPr/>
        <a:lstStyle/>
        <a:p>
          <a:endParaRPr lang="en-US"/>
        </a:p>
      </dgm:t>
    </dgm:pt>
    <dgm:pt modelId="{6FC02C29-B958-42DB-A8D3-3236B2F254DD}" type="pres">
      <dgm:prSet presAssocID="{D066C401-7A7E-4DF4-A429-339FEDA22002}" presName="gear1srcNode" presStyleLbl="node1" presStyleIdx="0" presStyleCnt="3"/>
      <dgm:spPr/>
      <dgm:t>
        <a:bodyPr/>
        <a:lstStyle/>
        <a:p>
          <a:endParaRPr lang="en-US"/>
        </a:p>
      </dgm:t>
    </dgm:pt>
    <dgm:pt modelId="{84A16A7A-C9E4-41F6-B99C-ED35B6F96545}" type="pres">
      <dgm:prSet presAssocID="{D066C401-7A7E-4DF4-A429-339FEDA22002}" presName="gear1dstNode" presStyleLbl="node1" presStyleIdx="0" presStyleCnt="3"/>
      <dgm:spPr/>
      <dgm:t>
        <a:bodyPr/>
        <a:lstStyle/>
        <a:p>
          <a:endParaRPr lang="en-US"/>
        </a:p>
      </dgm:t>
    </dgm:pt>
    <dgm:pt modelId="{F288E2E3-2987-423C-860E-5E668CABF2AF}" type="pres">
      <dgm:prSet presAssocID="{7BE6735B-0C4F-4FA2-ACE4-3835A889476A}" presName="gear2" presStyleLbl="node1" presStyleIdx="1" presStyleCnt="3">
        <dgm:presLayoutVars>
          <dgm:chMax val="1"/>
          <dgm:bulletEnabled val="1"/>
        </dgm:presLayoutVars>
      </dgm:prSet>
      <dgm:spPr/>
      <dgm:t>
        <a:bodyPr/>
        <a:lstStyle/>
        <a:p>
          <a:endParaRPr lang="en-US"/>
        </a:p>
      </dgm:t>
    </dgm:pt>
    <dgm:pt modelId="{C8DB08EC-2676-40BD-B027-19A641712B75}" type="pres">
      <dgm:prSet presAssocID="{7BE6735B-0C4F-4FA2-ACE4-3835A889476A}" presName="gear2srcNode" presStyleLbl="node1" presStyleIdx="1" presStyleCnt="3"/>
      <dgm:spPr/>
      <dgm:t>
        <a:bodyPr/>
        <a:lstStyle/>
        <a:p>
          <a:endParaRPr lang="en-US"/>
        </a:p>
      </dgm:t>
    </dgm:pt>
    <dgm:pt modelId="{32B562CA-02A3-4E72-AD8C-5CF45FEDBB9F}" type="pres">
      <dgm:prSet presAssocID="{7BE6735B-0C4F-4FA2-ACE4-3835A889476A}" presName="gear2dstNode" presStyleLbl="node1" presStyleIdx="1" presStyleCnt="3"/>
      <dgm:spPr/>
      <dgm:t>
        <a:bodyPr/>
        <a:lstStyle/>
        <a:p>
          <a:endParaRPr lang="en-US"/>
        </a:p>
      </dgm:t>
    </dgm:pt>
    <dgm:pt modelId="{28CF877D-7F07-4953-A2F3-441491BD9B6A}" type="pres">
      <dgm:prSet presAssocID="{380A11E2-9D92-495E-BC79-938170D1BFFE}" presName="gear3" presStyleLbl="node1" presStyleIdx="2" presStyleCnt="3"/>
      <dgm:spPr/>
      <dgm:t>
        <a:bodyPr/>
        <a:lstStyle/>
        <a:p>
          <a:endParaRPr lang="en-US"/>
        </a:p>
      </dgm:t>
    </dgm:pt>
    <dgm:pt modelId="{3A0BA3B5-2C4E-4B52-B25F-85B228BA6F18}" type="pres">
      <dgm:prSet presAssocID="{380A11E2-9D92-495E-BC79-938170D1BFFE}" presName="gear3tx" presStyleLbl="node1" presStyleIdx="2" presStyleCnt="3">
        <dgm:presLayoutVars>
          <dgm:chMax val="1"/>
          <dgm:bulletEnabled val="1"/>
        </dgm:presLayoutVars>
      </dgm:prSet>
      <dgm:spPr/>
      <dgm:t>
        <a:bodyPr/>
        <a:lstStyle/>
        <a:p>
          <a:endParaRPr lang="en-US"/>
        </a:p>
      </dgm:t>
    </dgm:pt>
    <dgm:pt modelId="{5BC37650-A39B-4E66-BE78-24CD7FC2FA0C}" type="pres">
      <dgm:prSet presAssocID="{380A11E2-9D92-495E-BC79-938170D1BFFE}" presName="gear3srcNode" presStyleLbl="node1" presStyleIdx="2" presStyleCnt="3"/>
      <dgm:spPr/>
      <dgm:t>
        <a:bodyPr/>
        <a:lstStyle/>
        <a:p>
          <a:endParaRPr lang="en-US"/>
        </a:p>
      </dgm:t>
    </dgm:pt>
    <dgm:pt modelId="{0D453545-12B3-474F-9CBC-F6AECD4D8C81}" type="pres">
      <dgm:prSet presAssocID="{380A11E2-9D92-495E-BC79-938170D1BFFE}" presName="gear3dstNode" presStyleLbl="node1" presStyleIdx="2" presStyleCnt="3"/>
      <dgm:spPr/>
      <dgm:t>
        <a:bodyPr/>
        <a:lstStyle/>
        <a:p>
          <a:endParaRPr lang="en-US"/>
        </a:p>
      </dgm:t>
    </dgm:pt>
    <dgm:pt modelId="{93B1AAC3-AF19-497E-8148-03EEA4C5C0FE}" type="pres">
      <dgm:prSet presAssocID="{065335A8-D562-4496-A10C-948A3C0C0A70}" presName="connector1" presStyleLbl="sibTrans2D1" presStyleIdx="0" presStyleCnt="3"/>
      <dgm:spPr/>
      <dgm:t>
        <a:bodyPr/>
        <a:lstStyle/>
        <a:p>
          <a:endParaRPr lang="en-US"/>
        </a:p>
      </dgm:t>
    </dgm:pt>
    <dgm:pt modelId="{845D1862-B8F5-46D4-8298-E65181CBF782}" type="pres">
      <dgm:prSet presAssocID="{38A28B71-DE75-4DDD-8A9E-92E897F85750}" presName="connector2" presStyleLbl="sibTrans2D1" presStyleIdx="1" presStyleCnt="3"/>
      <dgm:spPr/>
      <dgm:t>
        <a:bodyPr/>
        <a:lstStyle/>
        <a:p>
          <a:endParaRPr lang="en-US"/>
        </a:p>
      </dgm:t>
    </dgm:pt>
    <dgm:pt modelId="{C702EC5D-EA8B-42FE-8A61-0E1BC77996CC}" type="pres">
      <dgm:prSet presAssocID="{96E7E524-C168-4DB9-8AFD-5000437132CC}" presName="connector3" presStyleLbl="sibTrans2D1" presStyleIdx="2" presStyleCnt="3"/>
      <dgm:spPr/>
      <dgm:t>
        <a:bodyPr/>
        <a:lstStyle/>
        <a:p>
          <a:endParaRPr lang="en-US"/>
        </a:p>
      </dgm:t>
    </dgm:pt>
  </dgm:ptLst>
  <dgm:cxnLst>
    <dgm:cxn modelId="{EF59902E-65E3-4475-8DFB-AFCE2199006B}" srcId="{BD5B41F4-DFCD-49FB-A816-384DBDC88EEE}" destId="{380A11E2-9D92-495E-BC79-938170D1BFFE}" srcOrd="2" destOrd="0" parTransId="{4A594648-9745-4A8A-A9F1-C197776BB841}" sibTransId="{96E7E524-C168-4DB9-8AFD-5000437132CC}"/>
    <dgm:cxn modelId="{A943D972-543D-4EF1-9EFE-D9F7EEFC31A6}" type="presOf" srcId="{96E7E524-C168-4DB9-8AFD-5000437132CC}" destId="{C702EC5D-EA8B-42FE-8A61-0E1BC77996CC}" srcOrd="0" destOrd="0" presId="urn:microsoft.com/office/officeart/2005/8/layout/gear1"/>
    <dgm:cxn modelId="{F23060CE-1708-487A-BECE-B63B9C554E4D}" type="presOf" srcId="{380A11E2-9D92-495E-BC79-938170D1BFFE}" destId="{28CF877D-7F07-4953-A2F3-441491BD9B6A}" srcOrd="0" destOrd="0" presId="urn:microsoft.com/office/officeart/2005/8/layout/gear1"/>
    <dgm:cxn modelId="{92D93DB0-4960-4B72-8E3E-526DCD263ACA}" type="presOf" srcId="{065335A8-D562-4496-A10C-948A3C0C0A70}" destId="{93B1AAC3-AF19-497E-8148-03EEA4C5C0FE}" srcOrd="0" destOrd="0" presId="urn:microsoft.com/office/officeart/2005/8/layout/gear1"/>
    <dgm:cxn modelId="{51503CEF-E876-4CF1-B8B4-BD90C8F25ACF}" type="presOf" srcId="{380A11E2-9D92-495E-BC79-938170D1BFFE}" destId="{0D453545-12B3-474F-9CBC-F6AECD4D8C81}" srcOrd="3" destOrd="0" presId="urn:microsoft.com/office/officeart/2005/8/layout/gear1"/>
    <dgm:cxn modelId="{353D9E3C-A2B8-4B81-993C-3A5C15657EAA}" type="presOf" srcId="{380A11E2-9D92-495E-BC79-938170D1BFFE}" destId="{5BC37650-A39B-4E66-BE78-24CD7FC2FA0C}" srcOrd="2" destOrd="0" presId="urn:microsoft.com/office/officeart/2005/8/layout/gear1"/>
    <dgm:cxn modelId="{6D235A21-9F17-44B0-85AD-9A6E011999A5}" type="presOf" srcId="{D066C401-7A7E-4DF4-A429-339FEDA22002}" destId="{84A16A7A-C9E4-41F6-B99C-ED35B6F96545}" srcOrd="2" destOrd="0" presId="urn:microsoft.com/office/officeart/2005/8/layout/gear1"/>
    <dgm:cxn modelId="{BD7BFB65-DD34-485B-9F1D-F0537C3AEA81}" srcId="{BD5B41F4-DFCD-49FB-A816-384DBDC88EEE}" destId="{7BE6735B-0C4F-4FA2-ACE4-3835A889476A}" srcOrd="1" destOrd="0" parTransId="{BE8ECEFE-AE3B-4AB7-B7A5-C9104ECC1431}" sibTransId="{38A28B71-DE75-4DDD-8A9E-92E897F85750}"/>
    <dgm:cxn modelId="{8D325B3C-4EF3-4E27-8E29-B018A1E007FB}" type="presOf" srcId="{7BE6735B-0C4F-4FA2-ACE4-3835A889476A}" destId="{C8DB08EC-2676-40BD-B027-19A641712B75}" srcOrd="1" destOrd="0" presId="urn:microsoft.com/office/officeart/2005/8/layout/gear1"/>
    <dgm:cxn modelId="{1D322620-7112-4CEB-8762-0920A41A76D8}" type="presOf" srcId="{380A11E2-9D92-495E-BC79-938170D1BFFE}" destId="{3A0BA3B5-2C4E-4B52-B25F-85B228BA6F18}" srcOrd="1" destOrd="0" presId="urn:microsoft.com/office/officeart/2005/8/layout/gear1"/>
    <dgm:cxn modelId="{442DD089-946D-4410-87A9-FB8CBF6E53CF}" type="presOf" srcId="{7BE6735B-0C4F-4FA2-ACE4-3835A889476A}" destId="{32B562CA-02A3-4E72-AD8C-5CF45FEDBB9F}" srcOrd="2" destOrd="0" presId="urn:microsoft.com/office/officeart/2005/8/layout/gear1"/>
    <dgm:cxn modelId="{7FB4ACFB-86EA-4E09-ADA6-B23DAEDE33B1}" type="presOf" srcId="{D066C401-7A7E-4DF4-A429-339FEDA22002}" destId="{6FC02C29-B958-42DB-A8D3-3236B2F254DD}" srcOrd="1" destOrd="0" presId="urn:microsoft.com/office/officeart/2005/8/layout/gear1"/>
    <dgm:cxn modelId="{D91C9B3D-7752-4AFE-B4E0-56F542FCDD39}" srcId="{BD5B41F4-DFCD-49FB-A816-384DBDC88EEE}" destId="{D066C401-7A7E-4DF4-A429-339FEDA22002}" srcOrd="0" destOrd="0" parTransId="{1B63B0DE-035A-436B-8B50-C15440A0A0D7}" sibTransId="{065335A8-D562-4496-A10C-948A3C0C0A70}"/>
    <dgm:cxn modelId="{16D60893-3F0B-4426-8EAA-994357C0E640}" type="presOf" srcId="{D066C401-7A7E-4DF4-A429-339FEDA22002}" destId="{91702EC7-4D20-4BE0-BBE6-A9D55260085A}" srcOrd="0" destOrd="0" presId="urn:microsoft.com/office/officeart/2005/8/layout/gear1"/>
    <dgm:cxn modelId="{0C488C24-DA68-4E7E-ADD1-0400B609B427}" type="presOf" srcId="{7BE6735B-0C4F-4FA2-ACE4-3835A889476A}" destId="{F288E2E3-2987-423C-860E-5E668CABF2AF}" srcOrd="0" destOrd="0" presId="urn:microsoft.com/office/officeart/2005/8/layout/gear1"/>
    <dgm:cxn modelId="{68921CA0-29D7-411E-B406-A6284359E539}" type="presOf" srcId="{BD5B41F4-DFCD-49FB-A816-384DBDC88EEE}" destId="{5CE29943-FB26-4FB0-A07E-7118C7BCB3CB}" srcOrd="0" destOrd="0" presId="urn:microsoft.com/office/officeart/2005/8/layout/gear1"/>
    <dgm:cxn modelId="{9B896FB5-FB0F-43B7-8CF7-A34A6E975CD9}" type="presOf" srcId="{38A28B71-DE75-4DDD-8A9E-92E897F85750}" destId="{845D1862-B8F5-46D4-8298-E65181CBF782}" srcOrd="0" destOrd="0" presId="urn:microsoft.com/office/officeart/2005/8/layout/gear1"/>
    <dgm:cxn modelId="{B82221F4-7ECA-4ECF-B34D-0E961FEE79BD}" type="presParOf" srcId="{5CE29943-FB26-4FB0-A07E-7118C7BCB3CB}" destId="{91702EC7-4D20-4BE0-BBE6-A9D55260085A}" srcOrd="0" destOrd="0" presId="urn:microsoft.com/office/officeart/2005/8/layout/gear1"/>
    <dgm:cxn modelId="{9B2F5256-D49B-48BC-9C3B-7F6E05862C81}" type="presParOf" srcId="{5CE29943-FB26-4FB0-A07E-7118C7BCB3CB}" destId="{6FC02C29-B958-42DB-A8D3-3236B2F254DD}" srcOrd="1" destOrd="0" presId="urn:microsoft.com/office/officeart/2005/8/layout/gear1"/>
    <dgm:cxn modelId="{8D03B27C-F218-45D7-BABF-30956B959A48}" type="presParOf" srcId="{5CE29943-FB26-4FB0-A07E-7118C7BCB3CB}" destId="{84A16A7A-C9E4-41F6-B99C-ED35B6F96545}" srcOrd="2" destOrd="0" presId="urn:microsoft.com/office/officeart/2005/8/layout/gear1"/>
    <dgm:cxn modelId="{22A4F156-0536-4AB1-8FA8-277CC083587A}" type="presParOf" srcId="{5CE29943-FB26-4FB0-A07E-7118C7BCB3CB}" destId="{F288E2E3-2987-423C-860E-5E668CABF2AF}" srcOrd="3" destOrd="0" presId="urn:microsoft.com/office/officeart/2005/8/layout/gear1"/>
    <dgm:cxn modelId="{D2C6D240-4204-4D5C-B4ED-EA74659703FE}" type="presParOf" srcId="{5CE29943-FB26-4FB0-A07E-7118C7BCB3CB}" destId="{C8DB08EC-2676-40BD-B027-19A641712B75}" srcOrd="4" destOrd="0" presId="urn:microsoft.com/office/officeart/2005/8/layout/gear1"/>
    <dgm:cxn modelId="{4BB99995-54CC-4BE0-B73B-E9D090321D86}" type="presParOf" srcId="{5CE29943-FB26-4FB0-A07E-7118C7BCB3CB}" destId="{32B562CA-02A3-4E72-AD8C-5CF45FEDBB9F}" srcOrd="5" destOrd="0" presId="urn:microsoft.com/office/officeart/2005/8/layout/gear1"/>
    <dgm:cxn modelId="{D64B6F60-A907-42A2-B35C-6E41F0AD4510}" type="presParOf" srcId="{5CE29943-FB26-4FB0-A07E-7118C7BCB3CB}" destId="{28CF877D-7F07-4953-A2F3-441491BD9B6A}" srcOrd="6" destOrd="0" presId="urn:microsoft.com/office/officeart/2005/8/layout/gear1"/>
    <dgm:cxn modelId="{05AB379B-91F9-4EC7-B2EE-336EFAE25643}" type="presParOf" srcId="{5CE29943-FB26-4FB0-A07E-7118C7BCB3CB}" destId="{3A0BA3B5-2C4E-4B52-B25F-85B228BA6F18}" srcOrd="7" destOrd="0" presId="urn:microsoft.com/office/officeart/2005/8/layout/gear1"/>
    <dgm:cxn modelId="{26EE26FB-9FBF-45FE-84E5-A15EABBF8AA7}" type="presParOf" srcId="{5CE29943-FB26-4FB0-A07E-7118C7BCB3CB}" destId="{5BC37650-A39B-4E66-BE78-24CD7FC2FA0C}" srcOrd="8" destOrd="0" presId="urn:microsoft.com/office/officeart/2005/8/layout/gear1"/>
    <dgm:cxn modelId="{12F52EC6-D101-4916-BEB5-230237CA734E}" type="presParOf" srcId="{5CE29943-FB26-4FB0-A07E-7118C7BCB3CB}" destId="{0D453545-12B3-474F-9CBC-F6AECD4D8C81}" srcOrd="9" destOrd="0" presId="urn:microsoft.com/office/officeart/2005/8/layout/gear1"/>
    <dgm:cxn modelId="{08F356D2-C7C1-47BF-B378-BA5EA69856B2}" type="presParOf" srcId="{5CE29943-FB26-4FB0-A07E-7118C7BCB3CB}" destId="{93B1AAC3-AF19-497E-8148-03EEA4C5C0FE}" srcOrd="10" destOrd="0" presId="urn:microsoft.com/office/officeart/2005/8/layout/gear1"/>
    <dgm:cxn modelId="{90A7861A-5FD5-4153-B1D4-37A2BE3C526E}" type="presParOf" srcId="{5CE29943-FB26-4FB0-A07E-7118C7BCB3CB}" destId="{845D1862-B8F5-46D4-8298-E65181CBF782}" srcOrd="11" destOrd="0" presId="urn:microsoft.com/office/officeart/2005/8/layout/gear1"/>
    <dgm:cxn modelId="{AFAA76B9-EA25-4557-AD04-951CF63EBBFB}" type="presParOf" srcId="{5CE29943-FB26-4FB0-A07E-7118C7BCB3CB}" destId="{C702EC5D-EA8B-42FE-8A61-0E1BC77996CC}" srcOrd="12" destOrd="0" presId="urn:microsoft.com/office/officeart/2005/8/layout/gear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45.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rgbClr val="92D050">
            <a:alpha val="90000"/>
          </a:srgb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Outcome and limitation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rgbClr val="92D050"/>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72ED0ED4-DFDF-468E-8C90-0D3D1B3AC1A0}" type="presOf" srcId="{62240CAB-C571-4605-9D4B-13DF2D5B7688}" destId="{8D0CE849-7B11-48ED-9774-7F95A6F5C55C}" srcOrd="0" destOrd="0" presId="urn:microsoft.com/office/officeart/2005/8/layout/chevronAccent+Icon"/>
    <dgm:cxn modelId="{75E094A4-94AA-4024-ADA3-216FD55AD4EE}" type="presOf" srcId="{218E51A4-570C-41FD-9351-567920E15F06}" destId="{20982FCA-DC2E-4FF0-B9A8-0BB8BF4CD9D8}" srcOrd="0" destOrd="0" presId="urn:microsoft.com/office/officeart/2005/8/layout/chevronAccent+Icon"/>
    <dgm:cxn modelId="{09B96289-274B-4A7F-8FE2-DF418A4F513E}" type="presParOf" srcId="{20982FCA-DC2E-4FF0-B9A8-0BB8BF4CD9D8}" destId="{123AFDBA-80B8-4236-81E7-9DAE2720C406}" srcOrd="0" destOrd="0" presId="urn:microsoft.com/office/officeart/2005/8/layout/chevronAccent+Icon"/>
    <dgm:cxn modelId="{01E7D900-A8CD-4F61-891D-172F904CD712}" type="presParOf" srcId="{123AFDBA-80B8-4236-81E7-9DAE2720C406}" destId="{72262AD8-E000-4E45-915A-047CA33ED6C8}" srcOrd="0" destOrd="0" presId="urn:microsoft.com/office/officeart/2005/8/layout/chevronAccent+Icon"/>
    <dgm:cxn modelId="{D9F89DCA-F39E-4D5C-9D12-F54021BC57A8}"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6.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rgbClr val="92D050">
            <a:alpha val="90000"/>
          </a:srgb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Outcome and limitation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rgbClr val="92D050"/>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72ED0ED4-DFDF-468E-8C90-0D3D1B3AC1A0}" type="presOf" srcId="{62240CAB-C571-4605-9D4B-13DF2D5B7688}" destId="{8D0CE849-7B11-48ED-9774-7F95A6F5C55C}" srcOrd="0" destOrd="0" presId="urn:microsoft.com/office/officeart/2005/8/layout/chevronAccent+Icon"/>
    <dgm:cxn modelId="{75E094A4-94AA-4024-ADA3-216FD55AD4EE}" type="presOf" srcId="{218E51A4-570C-41FD-9351-567920E15F06}" destId="{20982FCA-DC2E-4FF0-B9A8-0BB8BF4CD9D8}" srcOrd="0" destOrd="0" presId="urn:microsoft.com/office/officeart/2005/8/layout/chevronAccent+Icon"/>
    <dgm:cxn modelId="{09B96289-274B-4A7F-8FE2-DF418A4F513E}" type="presParOf" srcId="{20982FCA-DC2E-4FF0-B9A8-0BB8BF4CD9D8}" destId="{123AFDBA-80B8-4236-81E7-9DAE2720C406}" srcOrd="0" destOrd="0" presId="urn:microsoft.com/office/officeart/2005/8/layout/chevronAccent+Icon"/>
    <dgm:cxn modelId="{01E7D900-A8CD-4F61-891D-172F904CD712}" type="presParOf" srcId="{123AFDBA-80B8-4236-81E7-9DAE2720C406}" destId="{72262AD8-E000-4E45-915A-047CA33ED6C8}" srcOrd="0" destOrd="0" presId="urn:microsoft.com/office/officeart/2005/8/layout/chevronAccent+Icon"/>
    <dgm:cxn modelId="{D9F89DCA-F39E-4D5C-9D12-F54021BC57A8}"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7.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rgbClr val="92D050">
            <a:alpha val="90000"/>
          </a:srgb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Outcome and limitation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rgbClr val="92D050"/>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D2EFFF7F-48C8-499D-9DCF-1E22682BD177}" type="presOf" srcId="{218E51A4-570C-41FD-9351-567920E15F06}" destId="{20982FCA-DC2E-4FF0-B9A8-0BB8BF4CD9D8}" srcOrd="0" destOrd="0" presId="urn:microsoft.com/office/officeart/2005/8/layout/chevronAccent+Icon"/>
    <dgm:cxn modelId="{5D65668E-347A-48CF-B01D-6E6B0BB31BF4}" type="presOf" srcId="{62240CAB-C571-4605-9D4B-13DF2D5B7688}" destId="{8D0CE849-7B11-48ED-9774-7F95A6F5C55C}" srcOrd="0" destOrd="0" presId="urn:microsoft.com/office/officeart/2005/8/layout/chevronAccent+Icon"/>
    <dgm:cxn modelId="{1BD6C0EA-5163-47F5-84DE-ED95E868143C}" type="presParOf" srcId="{20982FCA-DC2E-4FF0-B9A8-0BB8BF4CD9D8}" destId="{123AFDBA-80B8-4236-81E7-9DAE2720C406}" srcOrd="0" destOrd="0" presId="urn:microsoft.com/office/officeart/2005/8/layout/chevronAccent+Icon"/>
    <dgm:cxn modelId="{D94B2399-3E0B-443D-BF02-646D67CD26FA}" type="presParOf" srcId="{123AFDBA-80B8-4236-81E7-9DAE2720C406}" destId="{72262AD8-E000-4E45-915A-047CA33ED6C8}" srcOrd="0" destOrd="0" presId="urn:microsoft.com/office/officeart/2005/8/layout/chevronAccent+Icon"/>
    <dgm:cxn modelId="{A66C9ADB-6C31-41D8-ADB8-0FB196A606FB}"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8.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rgbClr val="92D050">
            <a:alpha val="90000"/>
          </a:srgb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Outcome and limitation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rgbClr val="92D050"/>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3FBB28F5-D4CB-44EF-AC9D-14CA8492249E}" type="presOf" srcId="{62240CAB-C571-4605-9D4B-13DF2D5B7688}" destId="{8D0CE849-7B11-48ED-9774-7F95A6F5C55C}" srcOrd="0" destOrd="0" presId="urn:microsoft.com/office/officeart/2005/8/layout/chevronAccent+Icon"/>
    <dgm:cxn modelId="{A6C9685D-1B4F-4F0F-91A9-E5F7C9FB05B9}" type="presOf" srcId="{218E51A4-570C-41FD-9351-567920E15F06}" destId="{20982FCA-DC2E-4FF0-B9A8-0BB8BF4CD9D8}" srcOrd="0" destOrd="0" presId="urn:microsoft.com/office/officeart/2005/8/layout/chevronAccent+Icon"/>
    <dgm:cxn modelId="{E5DDB12D-CD2C-4261-B9F0-D1DF91EF93BD}" type="presParOf" srcId="{20982FCA-DC2E-4FF0-B9A8-0BB8BF4CD9D8}" destId="{123AFDBA-80B8-4236-81E7-9DAE2720C406}" srcOrd="0" destOrd="0" presId="urn:microsoft.com/office/officeart/2005/8/layout/chevronAccent+Icon"/>
    <dgm:cxn modelId="{E3702501-DBBD-4E98-A138-65AA776DEC41}" type="presParOf" srcId="{123AFDBA-80B8-4236-81E7-9DAE2720C406}" destId="{72262AD8-E000-4E45-915A-047CA33ED6C8}" srcOrd="0" destOrd="0" presId="urn:microsoft.com/office/officeart/2005/8/layout/chevronAccent+Icon"/>
    <dgm:cxn modelId="{BC7B7289-33A8-43B5-A072-C13A7FD2FBF4}"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9.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rgbClr val="92D050">
            <a:alpha val="90000"/>
          </a:srgb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Outcome and limitation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rgbClr val="92D050"/>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9BCE2C69-39F3-4144-881C-93DC32F6D861}" type="presOf" srcId="{218E51A4-570C-41FD-9351-567920E15F06}" destId="{20982FCA-DC2E-4FF0-B9A8-0BB8BF4CD9D8}" srcOrd="0" destOrd="0" presId="urn:microsoft.com/office/officeart/2005/8/layout/chevronAccent+Icon"/>
    <dgm:cxn modelId="{FFBF5B10-3B77-46F8-9C70-9525034A60BF}" type="presOf" srcId="{62240CAB-C571-4605-9D4B-13DF2D5B7688}" destId="{8D0CE849-7B11-48ED-9774-7F95A6F5C55C}" srcOrd="0" destOrd="0" presId="urn:microsoft.com/office/officeart/2005/8/layout/chevronAccent+Icon"/>
    <dgm:cxn modelId="{626ED8C2-AA5D-4822-8EDB-DCB9B31559A6}" type="presParOf" srcId="{20982FCA-DC2E-4FF0-B9A8-0BB8BF4CD9D8}" destId="{123AFDBA-80B8-4236-81E7-9DAE2720C406}" srcOrd="0" destOrd="0" presId="urn:microsoft.com/office/officeart/2005/8/layout/chevronAccent+Icon"/>
    <dgm:cxn modelId="{66AE41D6-63D6-4590-8F3B-839A6ABBD59A}" type="presParOf" srcId="{123AFDBA-80B8-4236-81E7-9DAE2720C406}" destId="{72262AD8-E000-4E45-915A-047CA33ED6C8}" srcOrd="0" destOrd="0" presId="urn:microsoft.com/office/officeart/2005/8/layout/chevronAccent+Icon"/>
    <dgm:cxn modelId="{B6612829-4038-4552-AFFD-3DD2D2D311D6}"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7CF0085D-7F42-4A47-B778-99E84EA8DEC6}" type="presOf" srcId="{62240CAB-C571-4605-9D4B-13DF2D5B7688}" destId="{8D0CE849-7B11-48ED-9774-7F95A6F5C55C}" srcOrd="0" destOrd="0" presId="urn:microsoft.com/office/officeart/2005/8/layout/chevronAccent+Icon"/>
    <dgm:cxn modelId="{BBBE1F27-3174-4592-86A4-6E7C31AA1BFE}" type="presOf" srcId="{218E51A4-570C-41FD-9351-567920E15F06}" destId="{20982FCA-DC2E-4FF0-B9A8-0BB8BF4CD9D8}" srcOrd="0" destOrd="0" presId="urn:microsoft.com/office/officeart/2005/8/layout/chevronAccent+Icon"/>
    <dgm:cxn modelId="{1C374331-ABBA-4979-8EF6-C30E6E26079D}" type="presParOf" srcId="{20982FCA-DC2E-4FF0-B9A8-0BB8BF4CD9D8}" destId="{123AFDBA-80B8-4236-81E7-9DAE2720C406}" srcOrd="0" destOrd="0" presId="urn:microsoft.com/office/officeart/2005/8/layout/chevronAccent+Icon"/>
    <dgm:cxn modelId="{9BEA72AC-A33D-49E1-8F88-A0590E5A03FB}" type="presParOf" srcId="{123AFDBA-80B8-4236-81E7-9DAE2720C406}" destId="{72262AD8-E000-4E45-915A-047CA33ED6C8}" srcOrd="0" destOrd="0" presId="urn:microsoft.com/office/officeart/2005/8/layout/chevronAccent+Icon"/>
    <dgm:cxn modelId="{C6CB890A-67AC-4944-902C-BE446E26004B}"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0.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rgbClr val="92D050">
            <a:alpha val="90000"/>
          </a:srgb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Outcome and limitation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rgbClr val="92D050"/>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CBEF68C7-6CB5-4653-B669-9C98F4B8D4B1}" type="presOf" srcId="{218E51A4-570C-41FD-9351-567920E15F06}" destId="{20982FCA-DC2E-4FF0-B9A8-0BB8BF4CD9D8}" srcOrd="0" destOrd="0" presId="urn:microsoft.com/office/officeart/2005/8/layout/chevronAccent+Icon"/>
    <dgm:cxn modelId="{2EDA4D61-9E21-4A16-AF76-F0DF78EA94E6}" type="presOf" srcId="{62240CAB-C571-4605-9D4B-13DF2D5B7688}" destId="{8D0CE849-7B11-48ED-9774-7F95A6F5C55C}" srcOrd="0" destOrd="0" presId="urn:microsoft.com/office/officeart/2005/8/layout/chevronAccent+Icon"/>
    <dgm:cxn modelId="{45CEFF8B-B825-4BEB-91C4-1D2000AB1E16}" type="presParOf" srcId="{20982FCA-DC2E-4FF0-B9A8-0BB8BF4CD9D8}" destId="{123AFDBA-80B8-4236-81E7-9DAE2720C406}" srcOrd="0" destOrd="0" presId="urn:microsoft.com/office/officeart/2005/8/layout/chevronAccent+Icon"/>
    <dgm:cxn modelId="{154928B7-D6DF-4C5C-84D8-1D737334995A}" type="presParOf" srcId="{123AFDBA-80B8-4236-81E7-9DAE2720C406}" destId="{72262AD8-E000-4E45-915A-047CA33ED6C8}" srcOrd="0" destOrd="0" presId="urn:microsoft.com/office/officeart/2005/8/layout/chevronAccent+Icon"/>
    <dgm:cxn modelId="{6E397A7C-EA6C-4910-9667-8A9A19CC2847}"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1.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rgbClr val="92D050">
            <a:alpha val="90000"/>
          </a:srgb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Outcome and limitation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rgbClr val="92D050"/>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173ACFF6-DA3E-4E64-8D2A-52466178E8FA}" type="presOf" srcId="{62240CAB-C571-4605-9D4B-13DF2D5B7688}" destId="{8D0CE849-7B11-48ED-9774-7F95A6F5C55C}" srcOrd="0" destOrd="0" presId="urn:microsoft.com/office/officeart/2005/8/layout/chevronAccent+Icon"/>
    <dgm:cxn modelId="{776951FC-ED6D-43F5-AA2A-145EF89EF18B}" type="presOf" srcId="{218E51A4-570C-41FD-9351-567920E15F06}" destId="{20982FCA-DC2E-4FF0-B9A8-0BB8BF4CD9D8}" srcOrd="0" destOrd="0" presId="urn:microsoft.com/office/officeart/2005/8/layout/chevronAccent+Icon"/>
    <dgm:cxn modelId="{ADF3111A-4670-4518-AC8D-634A8C58C4E0}" type="presParOf" srcId="{20982FCA-DC2E-4FF0-B9A8-0BB8BF4CD9D8}" destId="{123AFDBA-80B8-4236-81E7-9DAE2720C406}" srcOrd="0" destOrd="0" presId="urn:microsoft.com/office/officeart/2005/8/layout/chevronAccent+Icon"/>
    <dgm:cxn modelId="{7B3E2BB4-241E-4B7D-A70C-1ED7F2199A1A}" type="presParOf" srcId="{123AFDBA-80B8-4236-81E7-9DAE2720C406}" destId="{72262AD8-E000-4E45-915A-047CA33ED6C8}" srcOrd="0" destOrd="0" presId="urn:microsoft.com/office/officeart/2005/8/layout/chevronAccent+Icon"/>
    <dgm:cxn modelId="{52F4CA85-522D-4437-9DD4-92072E8ED8C9}"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2.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rgbClr val="92D050">
            <a:alpha val="90000"/>
          </a:srgb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Outcome and limitation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rgbClr val="92D050"/>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32D24911-E875-47B4-866D-30B16BA67C32}" type="presOf" srcId="{62240CAB-C571-4605-9D4B-13DF2D5B7688}" destId="{8D0CE849-7B11-48ED-9774-7F95A6F5C55C}" srcOrd="0" destOrd="0" presId="urn:microsoft.com/office/officeart/2005/8/layout/chevronAccent+Icon"/>
    <dgm:cxn modelId="{0914B56C-8A44-4B46-9E6A-208F602B6472}" type="presOf" srcId="{218E51A4-570C-41FD-9351-567920E15F06}" destId="{20982FCA-DC2E-4FF0-B9A8-0BB8BF4CD9D8}" srcOrd="0" destOrd="0" presId="urn:microsoft.com/office/officeart/2005/8/layout/chevronAccent+Icon"/>
    <dgm:cxn modelId="{BB262139-C5ED-4314-807C-E9EC5ADE3DE9}" type="presParOf" srcId="{20982FCA-DC2E-4FF0-B9A8-0BB8BF4CD9D8}" destId="{123AFDBA-80B8-4236-81E7-9DAE2720C406}" srcOrd="0" destOrd="0" presId="urn:microsoft.com/office/officeart/2005/8/layout/chevronAccent+Icon"/>
    <dgm:cxn modelId="{A2AA814C-DFA8-408F-91A9-5C7DFDA4BE2D}" type="presParOf" srcId="{123AFDBA-80B8-4236-81E7-9DAE2720C406}" destId="{72262AD8-E000-4E45-915A-047CA33ED6C8}" srcOrd="0" destOrd="0" presId="urn:microsoft.com/office/officeart/2005/8/layout/chevronAccent+Icon"/>
    <dgm:cxn modelId="{F23D40F3-26D9-475C-A0E5-E1AB883C4C8A}"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3.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rgbClr val="92D050">
            <a:alpha val="90000"/>
          </a:srgb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Outcome and limitation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rgbClr val="92D050"/>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DABBCBBA-138D-4213-91C5-0CA9D2C186A7}" type="presOf" srcId="{62240CAB-C571-4605-9D4B-13DF2D5B7688}" destId="{8D0CE849-7B11-48ED-9774-7F95A6F5C55C}" srcOrd="0" destOrd="0" presId="urn:microsoft.com/office/officeart/2005/8/layout/chevronAccent+Icon"/>
    <dgm:cxn modelId="{02E7CAF2-0A77-4002-BFCA-1FFA69191D86}" type="presOf" srcId="{218E51A4-570C-41FD-9351-567920E15F06}" destId="{20982FCA-DC2E-4FF0-B9A8-0BB8BF4CD9D8}" srcOrd="0" destOrd="0" presId="urn:microsoft.com/office/officeart/2005/8/layout/chevronAccent+Icon"/>
    <dgm:cxn modelId="{6402DFF5-BE88-4A1E-B68A-006F1C4B6C1D}" type="presParOf" srcId="{20982FCA-DC2E-4FF0-B9A8-0BB8BF4CD9D8}" destId="{123AFDBA-80B8-4236-81E7-9DAE2720C406}" srcOrd="0" destOrd="0" presId="urn:microsoft.com/office/officeart/2005/8/layout/chevronAccent+Icon"/>
    <dgm:cxn modelId="{FD7838AA-DD0C-4DD7-8D7F-DA759C8F0C62}" type="presParOf" srcId="{123AFDBA-80B8-4236-81E7-9DAE2720C406}" destId="{72262AD8-E000-4E45-915A-047CA33ED6C8}" srcOrd="0" destOrd="0" presId="urn:microsoft.com/office/officeart/2005/8/layout/chevronAccent+Icon"/>
    <dgm:cxn modelId="{16EFD7C4-BA25-4F4E-BC88-21036B3E7538}"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61C2B861-E5D4-49B4-A655-DB3F48B2D48C}" type="presOf" srcId="{62240CAB-C571-4605-9D4B-13DF2D5B7688}" destId="{8D0CE849-7B11-48ED-9774-7F95A6F5C55C}" srcOrd="0" destOrd="0" presId="urn:microsoft.com/office/officeart/2005/8/layout/chevronAccent+Icon"/>
    <dgm:cxn modelId="{09946018-0DF9-4A07-9D6F-B2749D091A52}" type="presOf" srcId="{218E51A4-570C-41FD-9351-567920E15F06}" destId="{20982FCA-DC2E-4FF0-B9A8-0BB8BF4CD9D8}" srcOrd="0" destOrd="0" presId="urn:microsoft.com/office/officeart/2005/8/layout/chevronAccent+Icon"/>
    <dgm:cxn modelId="{84EC70C0-EFE7-417A-AAEE-46FF1C7193CF}" type="presParOf" srcId="{20982FCA-DC2E-4FF0-B9A8-0BB8BF4CD9D8}" destId="{123AFDBA-80B8-4236-81E7-9DAE2720C406}" srcOrd="0" destOrd="0" presId="urn:microsoft.com/office/officeart/2005/8/layout/chevronAccent+Icon"/>
    <dgm:cxn modelId="{6D915C5E-8F92-4A5F-9B44-3A570CC6E089}" type="presParOf" srcId="{123AFDBA-80B8-4236-81E7-9DAE2720C406}" destId="{72262AD8-E000-4E45-915A-047CA33ED6C8}" srcOrd="0" destOrd="0" presId="urn:microsoft.com/office/officeart/2005/8/layout/chevronAccent+Icon"/>
    <dgm:cxn modelId="{CE6A1284-3204-4A50-9BEB-1F192A97B186}"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61C2B861-E5D4-49B4-A655-DB3F48B2D48C}" type="presOf" srcId="{62240CAB-C571-4605-9D4B-13DF2D5B7688}" destId="{8D0CE849-7B11-48ED-9774-7F95A6F5C55C}" srcOrd="0" destOrd="0" presId="urn:microsoft.com/office/officeart/2005/8/layout/chevronAccent+Icon"/>
    <dgm:cxn modelId="{09946018-0DF9-4A07-9D6F-B2749D091A52}" type="presOf" srcId="{218E51A4-570C-41FD-9351-567920E15F06}" destId="{20982FCA-DC2E-4FF0-B9A8-0BB8BF4CD9D8}" srcOrd="0" destOrd="0" presId="urn:microsoft.com/office/officeart/2005/8/layout/chevronAccent+Icon"/>
    <dgm:cxn modelId="{84EC70C0-EFE7-417A-AAEE-46FF1C7193CF}" type="presParOf" srcId="{20982FCA-DC2E-4FF0-B9A8-0BB8BF4CD9D8}" destId="{123AFDBA-80B8-4236-81E7-9DAE2720C406}" srcOrd="0" destOrd="0" presId="urn:microsoft.com/office/officeart/2005/8/layout/chevronAccent+Icon"/>
    <dgm:cxn modelId="{6D915C5E-8F92-4A5F-9B44-3A570CC6E089}" type="presParOf" srcId="{123AFDBA-80B8-4236-81E7-9DAE2720C406}" destId="{72262AD8-E000-4E45-915A-047CA33ED6C8}" srcOrd="0" destOrd="0" presId="urn:microsoft.com/office/officeart/2005/8/layout/chevronAccent+Icon"/>
    <dgm:cxn modelId="{CE6A1284-3204-4A50-9BEB-1F192A97B186}"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61C2B861-E5D4-49B4-A655-DB3F48B2D48C}" type="presOf" srcId="{62240CAB-C571-4605-9D4B-13DF2D5B7688}" destId="{8D0CE849-7B11-48ED-9774-7F95A6F5C55C}" srcOrd="0" destOrd="0" presId="urn:microsoft.com/office/officeart/2005/8/layout/chevronAccent+Icon"/>
    <dgm:cxn modelId="{09946018-0DF9-4A07-9D6F-B2749D091A52}" type="presOf" srcId="{218E51A4-570C-41FD-9351-567920E15F06}" destId="{20982FCA-DC2E-4FF0-B9A8-0BB8BF4CD9D8}" srcOrd="0" destOrd="0" presId="urn:microsoft.com/office/officeart/2005/8/layout/chevronAccent+Icon"/>
    <dgm:cxn modelId="{84EC70C0-EFE7-417A-AAEE-46FF1C7193CF}" type="presParOf" srcId="{20982FCA-DC2E-4FF0-B9A8-0BB8BF4CD9D8}" destId="{123AFDBA-80B8-4236-81E7-9DAE2720C406}" srcOrd="0" destOrd="0" presId="urn:microsoft.com/office/officeart/2005/8/layout/chevronAccent+Icon"/>
    <dgm:cxn modelId="{6D915C5E-8F92-4A5F-9B44-3A570CC6E089}" type="presParOf" srcId="{123AFDBA-80B8-4236-81E7-9DAE2720C406}" destId="{72262AD8-E000-4E45-915A-047CA33ED6C8}" srcOrd="0" destOrd="0" presId="urn:microsoft.com/office/officeart/2005/8/layout/chevronAccent+Icon"/>
    <dgm:cxn modelId="{CE6A1284-3204-4A50-9BEB-1F192A97B186}"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61C2B861-E5D4-49B4-A655-DB3F48B2D48C}" type="presOf" srcId="{62240CAB-C571-4605-9D4B-13DF2D5B7688}" destId="{8D0CE849-7B11-48ED-9774-7F95A6F5C55C}" srcOrd="0" destOrd="0" presId="urn:microsoft.com/office/officeart/2005/8/layout/chevronAccent+Icon"/>
    <dgm:cxn modelId="{09946018-0DF9-4A07-9D6F-B2749D091A52}" type="presOf" srcId="{218E51A4-570C-41FD-9351-567920E15F06}" destId="{20982FCA-DC2E-4FF0-B9A8-0BB8BF4CD9D8}" srcOrd="0" destOrd="0" presId="urn:microsoft.com/office/officeart/2005/8/layout/chevronAccent+Icon"/>
    <dgm:cxn modelId="{84EC70C0-EFE7-417A-AAEE-46FF1C7193CF}" type="presParOf" srcId="{20982FCA-DC2E-4FF0-B9A8-0BB8BF4CD9D8}" destId="{123AFDBA-80B8-4236-81E7-9DAE2720C406}" srcOrd="0" destOrd="0" presId="urn:microsoft.com/office/officeart/2005/8/layout/chevronAccent+Icon"/>
    <dgm:cxn modelId="{6D915C5E-8F92-4A5F-9B44-3A570CC6E089}" type="presParOf" srcId="{123AFDBA-80B8-4236-81E7-9DAE2720C406}" destId="{72262AD8-E000-4E45-915A-047CA33ED6C8}" srcOrd="0" destOrd="0" presId="urn:microsoft.com/office/officeart/2005/8/layout/chevronAccent+Icon"/>
    <dgm:cxn modelId="{CE6A1284-3204-4A50-9BEB-1F192A97B186}"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2">
            <a:alpha val="90000"/>
          </a:schemeClr>
        </a:solidFill>
      </dgm:spPr>
      <dgm:t>
        <a:bodyPr/>
        <a:lstStyle/>
        <a:p>
          <a:pPr algn="ctr"/>
          <a:r>
            <a:rPr lang="en-US" sz="2800" b="1" dirty="0">
              <a:solidFill>
                <a:schemeClr val="bg1"/>
              </a:solidFill>
              <a:latin typeface="Cambria" panose="02040503050406030204" pitchFamily="18" charset="0"/>
            </a:rPr>
            <a:t>Introduction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2">
            <a:lumMod val="40000"/>
            <a:lumOff val="60000"/>
          </a:schemeClr>
        </a:solidFill>
        <a:ln>
          <a:solidFill>
            <a:schemeClr val="accent2"/>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F89420D3-C560-4399-8C93-11EB993503E7}" type="presOf" srcId="{62240CAB-C571-4605-9D4B-13DF2D5B7688}" destId="{8D0CE849-7B11-48ED-9774-7F95A6F5C55C}" srcOrd="0" destOrd="0" presId="urn:microsoft.com/office/officeart/2005/8/layout/chevronAccent+Icon"/>
    <dgm:cxn modelId="{786D8ABE-E4A3-4E90-97BD-838AC4CA939E}" type="presOf" srcId="{218E51A4-570C-41FD-9351-567920E15F06}" destId="{20982FCA-DC2E-4FF0-B9A8-0BB8BF4CD9D8}" srcOrd="0" destOrd="0" presId="urn:microsoft.com/office/officeart/2005/8/layout/chevronAccent+Icon"/>
    <dgm:cxn modelId="{589FE46C-CBF1-4B33-A7D7-F35F3F4AE72E}" type="presParOf" srcId="{20982FCA-DC2E-4FF0-B9A8-0BB8BF4CD9D8}" destId="{123AFDBA-80B8-4236-81E7-9DAE2720C406}" srcOrd="0" destOrd="0" presId="urn:microsoft.com/office/officeart/2005/8/layout/chevronAccent+Icon"/>
    <dgm:cxn modelId="{84448517-5AA6-4BC9-A244-BF70B7A7EBDD}" type="presParOf" srcId="{123AFDBA-80B8-4236-81E7-9DAE2720C406}" destId="{72262AD8-E000-4E45-915A-047CA33ED6C8}" srcOrd="0" destOrd="0" presId="urn:microsoft.com/office/officeart/2005/8/layout/chevronAccent+Icon"/>
    <dgm:cxn modelId="{A834A927-6C15-4D51-8574-1352D9E23B0F}"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61C2B861-E5D4-49B4-A655-DB3F48B2D48C}" type="presOf" srcId="{62240CAB-C571-4605-9D4B-13DF2D5B7688}" destId="{8D0CE849-7B11-48ED-9774-7F95A6F5C55C}" srcOrd="0" destOrd="0" presId="urn:microsoft.com/office/officeart/2005/8/layout/chevronAccent+Icon"/>
    <dgm:cxn modelId="{09946018-0DF9-4A07-9D6F-B2749D091A52}" type="presOf" srcId="{218E51A4-570C-41FD-9351-567920E15F06}" destId="{20982FCA-DC2E-4FF0-B9A8-0BB8BF4CD9D8}" srcOrd="0" destOrd="0" presId="urn:microsoft.com/office/officeart/2005/8/layout/chevronAccent+Icon"/>
    <dgm:cxn modelId="{84EC70C0-EFE7-417A-AAEE-46FF1C7193CF}" type="presParOf" srcId="{20982FCA-DC2E-4FF0-B9A8-0BB8BF4CD9D8}" destId="{123AFDBA-80B8-4236-81E7-9DAE2720C406}" srcOrd="0" destOrd="0" presId="urn:microsoft.com/office/officeart/2005/8/layout/chevronAccent+Icon"/>
    <dgm:cxn modelId="{6D915C5E-8F92-4A5F-9B44-3A570CC6E089}" type="presParOf" srcId="{123AFDBA-80B8-4236-81E7-9DAE2720C406}" destId="{72262AD8-E000-4E45-915A-047CA33ED6C8}" srcOrd="0" destOrd="0" presId="urn:microsoft.com/office/officeart/2005/8/layout/chevronAccent+Icon"/>
    <dgm:cxn modelId="{CE6A1284-3204-4A50-9BEB-1F192A97B186}"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61C2B861-E5D4-49B4-A655-DB3F48B2D48C}" type="presOf" srcId="{62240CAB-C571-4605-9D4B-13DF2D5B7688}" destId="{8D0CE849-7B11-48ED-9774-7F95A6F5C55C}" srcOrd="0" destOrd="0" presId="urn:microsoft.com/office/officeart/2005/8/layout/chevronAccent+Icon"/>
    <dgm:cxn modelId="{09946018-0DF9-4A07-9D6F-B2749D091A52}" type="presOf" srcId="{218E51A4-570C-41FD-9351-567920E15F06}" destId="{20982FCA-DC2E-4FF0-B9A8-0BB8BF4CD9D8}" srcOrd="0" destOrd="0" presId="urn:microsoft.com/office/officeart/2005/8/layout/chevronAccent+Icon"/>
    <dgm:cxn modelId="{84EC70C0-EFE7-417A-AAEE-46FF1C7193CF}" type="presParOf" srcId="{20982FCA-DC2E-4FF0-B9A8-0BB8BF4CD9D8}" destId="{123AFDBA-80B8-4236-81E7-9DAE2720C406}" srcOrd="0" destOrd="0" presId="urn:microsoft.com/office/officeart/2005/8/layout/chevronAccent+Icon"/>
    <dgm:cxn modelId="{6D915C5E-8F92-4A5F-9B44-3A570CC6E089}" type="presParOf" srcId="{123AFDBA-80B8-4236-81E7-9DAE2720C406}" destId="{72262AD8-E000-4E45-915A-047CA33ED6C8}" srcOrd="0" destOrd="0" presId="urn:microsoft.com/office/officeart/2005/8/layout/chevronAccent+Icon"/>
    <dgm:cxn modelId="{CE6A1284-3204-4A50-9BEB-1F192A97B186}"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61C2B861-E5D4-49B4-A655-DB3F48B2D48C}" type="presOf" srcId="{62240CAB-C571-4605-9D4B-13DF2D5B7688}" destId="{8D0CE849-7B11-48ED-9774-7F95A6F5C55C}" srcOrd="0" destOrd="0" presId="urn:microsoft.com/office/officeart/2005/8/layout/chevronAccent+Icon"/>
    <dgm:cxn modelId="{09946018-0DF9-4A07-9D6F-B2749D091A52}" type="presOf" srcId="{218E51A4-570C-41FD-9351-567920E15F06}" destId="{20982FCA-DC2E-4FF0-B9A8-0BB8BF4CD9D8}" srcOrd="0" destOrd="0" presId="urn:microsoft.com/office/officeart/2005/8/layout/chevronAccent+Icon"/>
    <dgm:cxn modelId="{84EC70C0-EFE7-417A-AAEE-46FF1C7193CF}" type="presParOf" srcId="{20982FCA-DC2E-4FF0-B9A8-0BB8BF4CD9D8}" destId="{123AFDBA-80B8-4236-81E7-9DAE2720C406}" srcOrd="0" destOrd="0" presId="urn:microsoft.com/office/officeart/2005/8/layout/chevronAccent+Icon"/>
    <dgm:cxn modelId="{6D915C5E-8F92-4A5F-9B44-3A570CC6E089}" type="presParOf" srcId="{123AFDBA-80B8-4236-81E7-9DAE2720C406}" destId="{72262AD8-E000-4E45-915A-047CA33ED6C8}" srcOrd="0" destOrd="0" presId="urn:microsoft.com/office/officeart/2005/8/layout/chevronAccent+Icon"/>
    <dgm:cxn modelId="{CE6A1284-3204-4A50-9BEB-1F192A97B186}"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61C2B861-E5D4-49B4-A655-DB3F48B2D48C}" type="presOf" srcId="{62240CAB-C571-4605-9D4B-13DF2D5B7688}" destId="{8D0CE849-7B11-48ED-9774-7F95A6F5C55C}" srcOrd="0" destOrd="0" presId="urn:microsoft.com/office/officeart/2005/8/layout/chevronAccent+Icon"/>
    <dgm:cxn modelId="{09946018-0DF9-4A07-9D6F-B2749D091A52}" type="presOf" srcId="{218E51A4-570C-41FD-9351-567920E15F06}" destId="{20982FCA-DC2E-4FF0-B9A8-0BB8BF4CD9D8}" srcOrd="0" destOrd="0" presId="urn:microsoft.com/office/officeart/2005/8/layout/chevronAccent+Icon"/>
    <dgm:cxn modelId="{84EC70C0-EFE7-417A-AAEE-46FF1C7193CF}" type="presParOf" srcId="{20982FCA-DC2E-4FF0-B9A8-0BB8BF4CD9D8}" destId="{123AFDBA-80B8-4236-81E7-9DAE2720C406}" srcOrd="0" destOrd="0" presId="urn:microsoft.com/office/officeart/2005/8/layout/chevronAccent+Icon"/>
    <dgm:cxn modelId="{6D915C5E-8F92-4A5F-9B44-3A570CC6E089}" type="presParOf" srcId="{123AFDBA-80B8-4236-81E7-9DAE2720C406}" destId="{72262AD8-E000-4E45-915A-047CA33ED6C8}" srcOrd="0" destOrd="0" presId="urn:microsoft.com/office/officeart/2005/8/layout/chevronAccent+Icon"/>
    <dgm:cxn modelId="{CE6A1284-3204-4A50-9BEB-1F192A97B186}"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61C2B861-E5D4-49B4-A655-DB3F48B2D48C}" type="presOf" srcId="{62240CAB-C571-4605-9D4B-13DF2D5B7688}" destId="{8D0CE849-7B11-48ED-9774-7F95A6F5C55C}" srcOrd="0" destOrd="0" presId="urn:microsoft.com/office/officeart/2005/8/layout/chevronAccent+Icon"/>
    <dgm:cxn modelId="{09946018-0DF9-4A07-9D6F-B2749D091A52}" type="presOf" srcId="{218E51A4-570C-41FD-9351-567920E15F06}" destId="{20982FCA-DC2E-4FF0-B9A8-0BB8BF4CD9D8}" srcOrd="0" destOrd="0" presId="urn:microsoft.com/office/officeart/2005/8/layout/chevronAccent+Icon"/>
    <dgm:cxn modelId="{84EC70C0-EFE7-417A-AAEE-46FF1C7193CF}" type="presParOf" srcId="{20982FCA-DC2E-4FF0-B9A8-0BB8BF4CD9D8}" destId="{123AFDBA-80B8-4236-81E7-9DAE2720C406}" srcOrd="0" destOrd="0" presId="urn:microsoft.com/office/officeart/2005/8/layout/chevronAccent+Icon"/>
    <dgm:cxn modelId="{6D915C5E-8F92-4A5F-9B44-3A570CC6E089}" type="presParOf" srcId="{123AFDBA-80B8-4236-81E7-9DAE2720C406}" destId="{72262AD8-E000-4E45-915A-047CA33ED6C8}" srcOrd="0" destOrd="0" presId="urn:microsoft.com/office/officeart/2005/8/layout/chevronAccent+Icon"/>
    <dgm:cxn modelId="{CE6A1284-3204-4A50-9BEB-1F192A97B186}"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61C2B861-E5D4-49B4-A655-DB3F48B2D48C}" type="presOf" srcId="{62240CAB-C571-4605-9D4B-13DF2D5B7688}" destId="{8D0CE849-7B11-48ED-9774-7F95A6F5C55C}" srcOrd="0" destOrd="0" presId="urn:microsoft.com/office/officeart/2005/8/layout/chevronAccent+Icon"/>
    <dgm:cxn modelId="{09946018-0DF9-4A07-9D6F-B2749D091A52}" type="presOf" srcId="{218E51A4-570C-41FD-9351-567920E15F06}" destId="{20982FCA-DC2E-4FF0-B9A8-0BB8BF4CD9D8}" srcOrd="0" destOrd="0" presId="urn:microsoft.com/office/officeart/2005/8/layout/chevronAccent+Icon"/>
    <dgm:cxn modelId="{84EC70C0-EFE7-417A-AAEE-46FF1C7193CF}" type="presParOf" srcId="{20982FCA-DC2E-4FF0-B9A8-0BB8BF4CD9D8}" destId="{123AFDBA-80B8-4236-81E7-9DAE2720C406}" srcOrd="0" destOrd="0" presId="urn:microsoft.com/office/officeart/2005/8/layout/chevronAccent+Icon"/>
    <dgm:cxn modelId="{6D915C5E-8F92-4A5F-9B44-3A570CC6E089}" type="presParOf" srcId="{123AFDBA-80B8-4236-81E7-9DAE2720C406}" destId="{72262AD8-E000-4E45-915A-047CA33ED6C8}" srcOrd="0" destOrd="0" presId="urn:microsoft.com/office/officeart/2005/8/layout/chevronAccent+Icon"/>
    <dgm:cxn modelId="{CE6A1284-3204-4A50-9BEB-1F192A97B186}"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61C2B861-E5D4-49B4-A655-DB3F48B2D48C}" type="presOf" srcId="{62240CAB-C571-4605-9D4B-13DF2D5B7688}" destId="{8D0CE849-7B11-48ED-9774-7F95A6F5C55C}" srcOrd="0" destOrd="0" presId="urn:microsoft.com/office/officeart/2005/8/layout/chevronAccent+Icon"/>
    <dgm:cxn modelId="{09946018-0DF9-4A07-9D6F-B2749D091A52}" type="presOf" srcId="{218E51A4-570C-41FD-9351-567920E15F06}" destId="{20982FCA-DC2E-4FF0-B9A8-0BB8BF4CD9D8}" srcOrd="0" destOrd="0" presId="urn:microsoft.com/office/officeart/2005/8/layout/chevronAccent+Icon"/>
    <dgm:cxn modelId="{84EC70C0-EFE7-417A-AAEE-46FF1C7193CF}" type="presParOf" srcId="{20982FCA-DC2E-4FF0-B9A8-0BB8BF4CD9D8}" destId="{123AFDBA-80B8-4236-81E7-9DAE2720C406}" srcOrd="0" destOrd="0" presId="urn:microsoft.com/office/officeart/2005/8/layout/chevronAccent+Icon"/>
    <dgm:cxn modelId="{6D915C5E-8F92-4A5F-9B44-3A570CC6E089}" type="presParOf" srcId="{123AFDBA-80B8-4236-81E7-9DAE2720C406}" destId="{72262AD8-E000-4E45-915A-047CA33ED6C8}" srcOrd="0" destOrd="0" presId="urn:microsoft.com/office/officeart/2005/8/layout/chevronAccent+Icon"/>
    <dgm:cxn modelId="{CE6A1284-3204-4A50-9BEB-1F192A97B186}"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2">
            <a:alpha val="90000"/>
          </a:schemeClr>
        </a:solidFill>
      </dgm:spPr>
      <dgm:t>
        <a:bodyPr/>
        <a:lstStyle/>
        <a:p>
          <a:pPr algn="ctr"/>
          <a:r>
            <a:rPr lang="en-US" sz="2800" b="1" dirty="0">
              <a:solidFill>
                <a:schemeClr val="bg1"/>
              </a:solidFill>
              <a:latin typeface="Cambria" panose="02040503050406030204" pitchFamily="18" charset="0"/>
            </a:rPr>
            <a:t>Introduction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2">
            <a:lumMod val="40000"/>
            <a:lumOff val="60000"/>
          </a:schemeClr>
        </a:solidFill>
        <a:ln>
          <a:solidFill>
            <a:schemeClr val="accent2"/>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B283B10F-FF68-4258-8F26-4DCDA171065F}" type="presOf" srcId="{62240CAB-C571-4605-9D4B-13DF2D5B7688}" destId="{8D0CE849-7B11-48ED-9774-7F95A6F5C55C}"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AA4B2F24-A44F-4637-8550-5BB25CCCB28E}" type="presOf" srcId="{218E51A4-570C-41FD-9351-567920E15F06}" destId="{20982FCA-DC2E-4FF0-B9A8-0BB8BF4CD9D8}" srcOrd="0" destOrd="0" presId="urn:microsoft.com/office/officeart/2005/8/layout/chevronAccent+Icon"/>
    <dgm:cxn modelId="{B74764B4-7C93-4012-AACE-32E93D05E1C7}" type="presParOf" srcId="{20982FCA-DC2E-4FF0-B9A8-0BB8BF4CD9D8}" destId="{123AFDBA-80B8-4236-81E7-9DAE2720C406}" srcOrd="0" destOrd="0" presId="urn:microsoft.com/office/officeart/2005/8/layout/chevronAccent+Icon"/>
    <dgm:cxn modelId="{0C4C7403-A218-4747-80E5-7F5ECF36981D}" type="presParOf" srcId="{123AFDBA-80B8-4236-81E7-9DAE2720C406}" destId="{72262AD8-E000-4E45-915A-047CA33ED6C8}" srcOrd="0" destOrd="0" presId="urn:microsoft.com/office/officeart/2005/8/layout/chevronAccent+Icon"/>
    <dgm:cxn modelId="{3B49A285-627F-4A6D-B75B-49FBC6A3B622}"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8F5BABAC-C040-4D2E-90EA-0347F314CCEC}" type="presOf" srcId="{62240CAB-C571-4605-9D4B-13DF2D5B7688}" destId="{8D0CE849-7B11-48ED-9774-7F95A6F5C55C}" srcOrd="0" destOrd="0" presId="urn:microsoft.com/office/officeart/2005/8/layout/chevronAccent+Icon"/>
    <dgm:cxn modelId="{6E4A5D29-C37F-474A-9871-51AF3A49F894}" type="presOf" srcId="{218E51A4-570C-41FD-9351-567920E15F06}" destId="{20982FCA-DC2E-4FF0-B9A8-0BB8BF4CD9D8}" srcOrd="0" destOrd="0" presId="urn:microsoft.com/office/officeart/2005/8/layout/chevronAccent+Icon"/>
    <dgm:cxn modelId="{905C79B2-C52A-4274-949C-D0DD9590EAA2}" type="presParOf" srcId="{20982FCA-DC2E-4FF0-B9A8-0BB8BF4CD9D8}" destId="{123AFDBA-80B8-4236-81E7-9DAE2720C406}" srcOrd="0" destOrd="0" presId="urn:microsoft.com/office/officeart/2005/8/layout/chevronAccent+Icon"/>
    <dgm:cxn modelId="{34E9B981-284F-406E-9208-6385E8E2DCA9}" type="presParOf" srcId="{123AFDBA-80B8-4236-81E7-9DAE2720C406}" destId="{72262AD8-E000-4E45-915A-047CA33ED6C8}" srcOrd="0" destOrd="0" presId="urn:microsoft.com/office/officeart/2005/8/layout/chevronAccent+Icon"/>
    <dgm:cxn modelId="{D766B4B8-F57D-48A0-9F4C-8A80B7BB1733}"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293D21B0-3280-48CA-9861-622FF03390E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FCB0A79-E55A-4103-8DB5-6B9E432AB253}">
      <dgm:prSet phldrT="[Text]"/>
      <dgm:spPr/>
      <dgm:t>
        <a:bodyPr/>
        <a:lstStyle/>
        <a:p>
          <a:r>
            <a:rPr lang="en-US" dirty="0"/>
            <a:t>Beginning of each semester</a:t>
          </a:r>
        </a:p>
      </dgm:t>
    </dgm:pt>
    <dgm:pt modelId="{36FE2ACC-1EDD-4BF6-9B71-1ACA5FFC0B53}" type="parTrans" cxnId="{741B22CC-E703-4CF0-BB5E-16E6A9788C93}">
      <dgm:prSet/>
      <dgm:spPr/>
      <dgm:t>
        <a:bodyPr/>
        <a:lstStyle/>
        <a:p>
          <a:endParaRPr lang="en-US"/>
        </a:p>
      </dgm:t>
    </dgm:pt>
    <dgm:pt modelId="{545A484A-630C-4D02-9038-A59306DDBC57}" type="sibTrans" cxnId="{741B22CC-E703-4CF0-BB5E-16E6A9788C93}">
      <dgm:prSet/>
      <dgm:spPr/>
      <dgm:t>
        <a:bodyPr/>
        <a:lstStyle/>
        <a:p>
          <a:endParaRPr lang="en-US"/>
        </a:p>
      </dgm:t>
    </dgm:pt>
    <dgm:pt modelId="{B0FE535D-1E59-4A7D-9499-C1F46CE24DAB}">
      <dgm:prSet phldrT="[Text]"/>
      <dgm:spPr/>
      <dgm:t>
        <a:bodyPr/>
        <a:lstStyle/>
        <a:p>
          <a:r>
            <a:rPr lang="en-US" dirty="0"/>
            <a:t>During semester</a:t>
          </a:r>
        </a:p>
      </dgm:t>
    </dgm:pt>
    <dgm:pt modelId="{EB9F4461-BBA6-4C54-8BD1-87AF32FCAD03}" type="parTrans" cxnId="{52F5053B-F668-4E51-9AE6-FAEAE5DFFDA5}">
      <dgm:prSet/>
      <dgm:spPr/>
      <dgm:t>
        <a:bodyPr/>
        <a:lstStyle/>
        <a:p>
          <a:endParaRPr lang="en-US"/>
        </a:p>
      </dgm:t>
    </dgm:pt>
    <dgm:pt modelId="{E2859DC2-ED39-40A1-BE1B-C5DF3C490774}" type="sibTrans" cxnId="{52F5053B-F668-4E51-9AE6-FAEAE5DFFDA5}">
      <dgm:prSet/>
      <dgm:spPr/>
      <dgm:t>
        <a:bodyPr/>
        <a:lstStyle/>
        <a:p>
          <a:endParaRPr lang="en-US"/>
        </a:p>
      </dgm:t>
    </dgm:pt>
    <dgm:pt modelId="{7B5D3E42-1C4A-46AF-91AC-FE81989CBD8D}">
      <dgm:prSet phldrT="[Text]"/>
      <dgm:spPr/>
      <dgm:t>
        <a:bodyPr/>
        <a:lstStyle/>
        <a:p>
          <a:r>
            <a:rPr lang="en-US" dirty="0"/>
            <a:t>Ending of each semester</a:t>
          </a:r>
        </a:p>
      </dgm:t>
    </dgm:pt>
    <dgm:pt modelId="{B0FA9231-A373-4A54-9B49-94EE8B5238C2}" type="parTrans" cxnId="{39558F0E-42FE-4574-BAD9-CFAAA3B8AC5F}">
      <dgm:prSet/>
      <dgm:spPr/>
      <dgm:t>
        <a:bodyPr/>
        <a:lstStyle/>
        <a:p>
          <a:endParaRPr lang="en-US"/>
        </a:p>
      </dgm:t>
    </dgm:pt>
    <dgm:pt modelId="{F471A81A-4D21-43DA-A84B-17CC4BBAF0F2}" type="sibTrans" cxnId="{39558F0E-42FE-4574-BAD9-CFAAA3B8AC5F}">
      <dgm:prSet/>
      <dgm:spPr/>
      <dgm:t>
        <a:bodyPr/>
        <a:lstStyle/>
        <a:p>
          <a:endParaRPr lang="en-US"/>
        </a:p>
      </dgm:t>
    </dgm:pt>
    <dgm:pt modelId="{8B23473E-EDBE-46AE-96DF-13AD26C390EB}" type="pres">
      <dgm:prSet presAssocID="{293D21B0-3280-48CA-9861-622FF03390EC}" presName="linear" presStyleCnt="0">
        <dgm:presLayoutVars>
          <dgm:dir/>
          <dgm:animLvl val="lvl"/>
          <dgm:resizeHandles val="exact"/>
        </dgm:presLayoutVars>
      </dgm:prSet>
      <dgm:spPr/>
      <dgm:t>
        <a:bodyPr/>
        <a:lstStyle/>
        <a:p>
          <a:endParaRPr lang="en-US"/>
        </a:p>
      </dgm:t>
    </dgm:pt>
    <dgm:pt modelId="{E1C56873-1E5F-4FA7-8081-3D6DA716B6DD}" type="pres">
      <dgm:prSet presAssocID="{BFCB0A79-E55A-4103-8DB5-6B9E432AB253}" presName="parentLin" presStyleCnt="0"/>
      <dgm:spPr/>
    </dgm:pt>
    <dgm:pt modelId="{D53CCEF5-41A6-4AF8-B976-4C3BAA539812}" type="pres">
      <dgm:prSet presAssocID="{BFCB0A79-E55A-4103-8DB5-6B9E432AB253}" presName="parentLeftMargin" presStyleLbl="node1" presStyleIdx="0" presStyleCnt="3"/>
      <dgm:spPr/>
      <dgm:t>
        <a:bodyPr/>
        <a:lstStyle/>
        <a:p>
          <a:endParaRPr lang="en-US"/>
        </a:p>
      </dgm:t>
    </dgm:pt>
    <dgm:pt modelId="{EEDA7A04-AC78-4800-B45E-5C98B2B28E0C}" type="pres">
      <dgm:prSet presAssocID="{BFCB0A79-E55A-4103-8DB5-6B9E432AB253}" presName="parentText" presStyleLbl="node1" presStyleIdx="0" presStyleCnt="3">
        <dgm:presLayoutVars>
          <dgm:chMax val="0"/>
          <dgm:bulletEnabled val="1"/>
        </dgm:presLayoutVars>
      </dgm:prSet>
      <dgm:spPr/>
      <dgm:t>
        <a:bodyPr/>
        <a:lstStyle/>
        <a:p>
          <a:endParaRPr lang="en-US"/>
        </a:p>
      </dgm:t>
    </dgm:pt>
    <dgm:pt modelId="{7545FF32-8041-4260-B8A6-6DE4763D814F}" type="pres">
      <dgm:prSet presAssocID="{BFCB0A79-E55A-4103-8DB5-6B9E432AB253}" presName="negativeSpace" presStyleCnt="0"/>
      <dgm:spPr/>
    </dgm:pt>
    <dgm:pt modelId="{13C6D389-628B-4238-A40A-326B3F292D3B}" type="pres">
      <dgm:prSet presAssocID="{BFCB0A79-E55A-4103-8DB5-6B9E432AB253}" presName="childText" presStyleLbl="conFgAcc1" presStyleIdx="0" presStyleCnt="3">
        <dgm:presLayoutVars>
          <dgm:bulletEnabled val="1"/>
        </dgm:presLayoutVars>
      </dgm:prSet>
      <dgm:spPr/>
    </dgm:pt>
    <dgm:pt modelId="{7223AF6D-DE4D-4EE7-9EAA-9F627C493838}" type="pres">
      <dgm:prSet presAssocID="{545A484A-630C-4D02-9038-A59306DDBC57}" presName="spaceBetweenRectangles" presStyleCnt="0"/>
      <dgm:spPr/>
    </dgm:pt>
    <dgm:pt modelId="{8672A8A4-3E23-4860-A5E2-DA099C82A21B}" type="pres">
      <dgm:prSet presAssocID="{B0FE535D-1E59-4A7D-9499-C1F46CE24DAB}" presName="parentLin" presStyleCnt="0"/>
      <dgm:spPr/>
    </dgm:pt>
    <dgm:pt modelId="{77013B50-AFCB-42FA-B405-AB3CA2FADD84}" type="pres">
      <dgm:prSet presAssocID="{B0FE535D-1E59-4A7D-9499-C1F46CE24DAB}" presName="parentLeftMargin" presStyleLbl="node1" presStyleIdx="0" presStyleCnt="3"/>
      <dgm:spPr/>
      <dgm:t>
        <a:bodyPr/>
        <a:lstStyle/>
        <a:p>
          <a:endParaRPr lang="en-US"/>
        </a:p>
      </dgm:t>
    </dgm:pt>
    <dgm:pt modelId="{DE7F1980-C730-40F0-AA98-5235DDAA3FC9}" type="pres">
      <dgm:prSet presAssocID="{B0FE535D-1E59-4A7D-9499-C1F46CE24DAB}" presName="parentText" presStyleLbl="node1" presStyleIdx="1" presStyleCnt="3">
        <dgm:presLayoutVars>
          <dgm:chMax val="0"/>
          <dgm:bulletEnabled val="1"/>
        </dgm:presLayoutVars>
      </dgm:prSet>
      <dgm:spPr/>
      <dgm:t>
        <a:bodyPr/>
        <a:lstStyle/>
        <a:p>
          <a:endParaRPr lang="en-US"/>
        </a:p>
      </dgm:t>
    </dgm:pt>
    <dgm:pt modelId="{756BDEE6-4F09-4E8B-8022-3D9DCBA98026}" type="pres">
      <dgm:prSet presAssocID="{B0FE535D-1E59-4A7D-9499-C1F46CE24DAB}" presName="negativeSpace" presStyleCnt="0"/>
      <dgm:spPr/>
    </dgm:pt>
    <dgm:pt modelId="{C07360CD-2632-4CAB-A011-02F056875B3A}" type="pres">
      <dgm:prSet presAssocID="{B0FE535D-1E59-4A7D-9499-C1F46CE24DAB}" presName="childText" presStyleLbl="conFgAcc1" presStyleIdx="1" presStyleCnt="3">
        <dgm:presLayoutVars>
          <dgm:bulletEnabled val="1"/>
        </dgm:presLayoutVars>
      </dgm:prSet>
      <dgm:spPr/>
    </dgm:pt>
    <dgm:pt modelId="{A78D2AE1-5F24-404E-96DB-7342F14C61A1}" type="pres">
      <dgm:prSet presAssocID="{E2859DC2-ED39-40A1-BE1B-C5DF3C490774}" presName="spaceBetweenRectangles" presStyleCnt="0"/>
      <dgm:spPr/>
    </dgm:pt>
    <dgm:pt modelId="{B2EE7119-3C12-4944-A5B5-A03FC76104F3}" type="pres">
      <dgm:prSet presAssocID="{7B5D3E42-1C4A-46AF-91AC-FE81989CBD8D}" presName="parentLin" presStyleCnt="0"/>
      <dgm:spPr/>
    </dgm:pt>
    <dgm:pt modelId="{BFB0953B-E042-4AD9-A2AD-AF100B91C298}" type="pres">
      <dgm:prSet presAssocID="{7B5D3E42-1C4A-46AF-91AC-FE81989CBD8D}" presName="parentLeftMargin" presStyleLbl="node1" presStyleIdx="1" presStyleCnt="3"/>
      <dgm:spPr/>
      <dgm:t>
        <a:bodyPr/>
        <a:lstStyle/>
        <a:p>
          <a:endParaRPr lang="en-US"/>
        </a:p>
      </dgm:t>
    </dgm:pt>
    <dgm:pt modelId="{71A29CB7-D6E8-4524-BD63-EDB41A92E402}" type="pres">
      <dgm:prSet presAssocID="{7B5D3E42-1C4A-46AF-91AC-FE81989CBD8D}" presName="parentText" presStyleLbl="node1" presStyleIdx="2" presStyleCnt="3">
        <dgm:presLayoutVars>
          <dgm:chMax val="0"/>
          <dgm:bulletEnabled val="1"/>
        </dgm:presLayoutVars>
      </dgm:prSet>
      <dgm:spPr/>
      <dgm:t>
        <a:bodyPr/>
        <a:lstStyle/>
        <a:p>
          <a:endParaRPr lang="en-US"/>
        </a:p>
      </dgm:t>
    </dgm:pt>
    <dgm:pt modelId="{028D8440-E571-4E6F-B8C5-CD46913D431E}" type="pres">
      <dgm:prSet presAssocID="{7B5D3E42-1C4A-46AF-91AC-FE81989CBD8D}" presName="negativeSpace" presStyleCnt="0"/>
      <dgm:spPr/>
    </dgm:pt>
    <dgm:pt modelId="{031C1EA4-B2CF-4AC3-B056-DE8F243C74E5}" type="pres">
      <dgm:prSet presAssocID="{7B5D3E42-1C4A-46AF-91AC-FE81989CBD8D}" presName="childText" presStyleLbl="conFgAcc1" presStyleIdx="2" presStyleCnt="3">
        <dgm:presLayoutVars>
          <dgm:bulletEnabled val="1"/>
        </dgm:presLayoutVars>
      </dgm:prSet>
      <dgm:spPr/>
    </dgm:pt>
  </dgm:ptLst>
  <dgm:cxnLst>
    <dgm:cxn modelId="{741B22CC-E703-4CF0-BB5E-16E6A9788C93}" srcId="{293D21B0-3280-48CA-9861-622FF03390EC}" destId="{BFCB0A79-E55A-4103-8DB5-6B9E432AB253}" srcOrd="0" destOrd="0" parTransId="{36FE2ACC-1EDD-4BF6-9B71-1ACA5FFC0B53}" sibTransId="{545A484A-630C-4D02-9038-A59306DDBC57}"/>
    <dgm:cxn modelId="{10BABA95-8127-4DC7-93A7-16E369DD337A}" type="presOf" srcId="{B0FE535D-1E59-4A7D-9499-C1F46CE24DAB}" destId="{77013B50-AFCB-42FA-B405-AB3CA2FADD84}" srcOrd="0" destOrd="0" presId="urn:microsoft.com/office/officeart/2005/8/layout/list1"/>
    <dgm:cxn modelId="{99A45A98-9918-416B-9D8C-A120904E0CC6}" type="presOf" srcId="{BFCB0A79-E55A-4103-8DB5-6B9E432AB253}" destId="{EEDA7A04-AC78-4800-B45E-5C98B2B28E0C}" srcOrd="1" destOrd="0" presId="urn:microsoft.com/office/officeart/2005/8/layout/list1"/>
    <dgm:cxn modelId="{08EB1FE1-C099-481B-A463-C6C1814AA72B}" type="presOf" srcId="{293D21B0-3280-48CA-9861-622FF03390EC}" destId="{8B23473E-EDBE-46AE-96DF-13AD26C390EB}" srcOrd="0" destOrd="0" presId="urn:microsoft.com/office/officeart/2005/8/layout/list1"/>
    <dgm:cxn modelId="{2610931B-79F3-44E7-B579-67E3479BB604}" type="presOf" srcId="{B0FE535D-1E59-4A7D-9499-C1F46CE24DAB}" destId="{DE7F1980-C730-40F0-AA98-5235DDAA3FC9}" srcOrd="1" destOrd="0" presId="urn:microsoft.com/office/officeart/2005/8/layout/list1"/>
    <dgm:cxn modelId="{C5AFE388-6B7D-47BF-AEFE-B3B8354874F1}" type="presOf" srcId="{7B5D3E42-1C4A-46AF-91AC-FE81989CBD8D}" destId="{BFB0953B-E042-4AD9-A2AD-AF100B91C298}" srcOrd="0" destOrd="0" presId="urn:microsoft.com/office/officeart/2005/8/layout/list1"/>
    <dgm:cxn modelId="{52F5053B-F668-4E51-9AE6-FAEAE5DFFDA5}" srcId="{293D21B0-3280-48CA-9861-622FF03390EC}" destId="{B0FE535D-1E59-4A7D-9499-C1F46CE24DAB}" srcOrd="1" destOrd="0" parTransId="{EB9F4461-BBA6-4C54-8BD1-87AF32FCAD03}" sibTransId="{E2859DC2-ED39-40A1-BE1B-C5DF3C490774}"/>
    <dgm:cxn modelId="{FBE2252F-EEDE-4693-BB06-076EE6B7519A}" type="presOf" srcId="{BFCB0A79-E55A-4103-8DB5-6B9E432AB253}" destId="{D53CCEF5-41A6-4AF8-B976-4C3BAA539812}" srcOrd="0" destOrd="0" presId="urn:microsoft.com/office/officeart/2005/8/layout/list1"/>
    <dgm:cxn modelId="{5545AA82-CA6B-418B-A9C2-147B448309F4}" type="presOf" srcId="{7B5D3E42-1C4A-46AF-91AC-FE81989CBD8D}" destId="{71A29CB7-D6E8-4524-BD63-EDB41A92E402}" srcOrd="1" destOrd="0" presId="urn:microsoft.com/office/officeart/2005/8/layout/list1"/>
    <dgm:cxn modelId="{39558F0E-42FE-4574-BAD9-CFAAA3B8AC5F}" srcId="{293D21B0-3280-48CA-9861-622FF03390EC}" destId="{7B5D3E42-1C4A-46AF-91AC-FE81989CBD8D}" srcOrd="2" destOrd="0" parTransId="{B0FA9231-A373-4A54-9B49-94EE8B5238C2}" sibTransId="{F471A81A-4D21-43DA-A84B-17CC4BBAF0F2}"/>
    <dgm:cxn modelId="{08A9CF29-4550-4205-9AAC-7FD69722A488}" type="presParOf" srcId="{8B23473E-EDBE-46AE-96DF-13AD26C390EB}" destId="{E1C56873-1E5F-4FA7-8081-3D6DA716B6DD}" srcOrd="0" destOrd="0" presId="urn:microsoft.com/office/officeart/2005/8/layout/list1"/>
    <dgm:cxn modelId="{FD0942D9-8245-4E15-8BE3-88404E85D4EB}" type="presParOf" srcId="{E1C56873-1E5F-4FA7-8081-3D6DA716B6DD}" destId="{D53CCEF5-41A6-4AF8-B976-4C3BAA539812}" srcOrd="0" destOrd="0" presId="urn:microsoft.com/office/officeart/2005/8/layout/list1"/>
    <dgm:cxn modelId="{533B0739-CBD6-4BC6-8007-3B70D9E39734}" type="presParOf" srcId="{E1C56873-1E5F-4FA7-8081-3D6DA716B6DD}" destId="{EEDA7A04-AC78-4800-B45E-5C98B2B28E0C}" srcOrd="1" destOrd="0" presId="urn:microsoft.com/office/officeart/2005/8/layout/list1"/>
    <dgm:cxn modelId="{03D661D1-5D3D-4979-8CB7-700E806D2E83}" type="presParOf" srcId="{8B23473E-EDBE-46AE-96DF-13AD26C390EB}" destId="{7545FF32-8041-4260-B8A6-6DE4763D814F}" srcOrd="1" destOrd="0" presId="urn:microsoft.com/office/officeart/2005/8/layout/list1"/>
    <dgm:cxn modelId="{9EED1B07-8ED6-4AF7-A41C-AE3CF17B50FD}" type="presParOf" srcId="{8B23473E-EDBE-46AE-96DF-13AD26C390EB}" destId="{13C6D389-628B-4238-A40A-326B3F292D3B}" srcOrd="2" destOrd="0" presId="urn:microsoft.com/office/officeart/2005/8/layout/list1"/>
    <dgm:cxn modelId="{B3C4BDF4-8F4D-477B-853E-1D1C1648ADD9}" type="presParOf" srcId="{8B23473E-EDBE-46AE-96DF-13AD26C390EB}" destId="{7223AF6D-DE4D-4EE7-9EAA-9F627C493838}" srcOrd="3" destOrd="0" presId="urn:microsoft.com/office/officeart/2005/8/layout/list1"/>
    <dgm:cxn modelId="{975AC6A9-38DB-47C5-9F20-2375A7340793}" type="presParOf" srcId="{8B23473E-EDBE-46AE-96DF-13AD26C390EB}" destId="{8672A8A4-3E23-4860-A5E2-DA099C82A21B}" srcOrd="4" destOrd="0" presId="urn:microsoft.com/office/officeart/2005/8/layout/list1"/>
    <dgm:cxn modelId="{61C72AC5-D83D-48FE-AC4E-7367E36AA06C}" type="presParOf" srcId="{8672A8A4-3E23-4860-A5E2-DA099C82A21B}" destId="{77013B50-AFCB-42FA-B405-AB3CA2FADD84}" srcOrd="0" destOrd="0" presId="urn:microsoft.com/office/officeart/2005/8/layout/list1"/>
    <dgm:cxn modelId="{21B60F0D-7926-4E92-9826-ED215BFF20B1}" type="presParOf" srcId="{8672A8A4-3E23-4860-A5E2-DA099C82A21B}" destId="{DE7F1980-C730-40F0-AA98-5235DDAA3FC9}" srcOrd="1" destOrd="0" presId="urn:microsoft.com/office/officeart/2005/8/layout/list1"/>
    <dgm:cxn modelId="{B4148B85-0BAD-4142-AB58-4D72F7040875}" type="presParOf" srcId="{8B23473E-EDBE-46AE-96DF-13AD26C390EB}" destId="{756BDEE6-4F09-4E8B-8022-3D9DCBA98026}" srcOrd="5" destOrd="0" presId="urn:microsoft.com/office/officeart/2005/8/layout/list1"/>
    <dgm:cxn modelId="{2CE41848-59B7-4870-A66B-5D674091E07E}" type="presParOf" srcId="{8B23473E-EDBE-46AE-96DF-13AD26C390EB}" destId="{C07360CD-2632-4CAB-A011-02F056875B3A}" srcOrd="6" destOrd="0" presId="urn:microsoft.com/office/officeart/2005/8/layout/list1"/>
    <dgm:cxn modelId="{9E9F49CF-B098-4D07-8F40-30126DA0D1F4}" type="presParOf" srcId="{8B23473E-EDBE-46AE-96DF-13AD26C390EB}" destId="{A78D2AE1-5F24-404E-96DB-7342F14C61A1}" srcOrd="7" destOrd="0" presId="urn:microsoft.com/office/officeart/2005/8/layout/list1"/>
    <dgm:cxn modelId="{7762C41E-DC2C-4165-B944-C157DFCE8406}" type="presParOf" srcId="{8B23473E-EDBE-46AE-96DF-13AD26C390EB}" destId="{B2EE7119-3C12-4944-A5B5-A03FC76104F3}" srcOrd="8" destOrd="0" presId="urn:microsoft.com/office/officeart/2005/8/layout/list1"/>
    <dgm:cxn modelId="{FD514616-F824-4952-8D74-9D6F7CD38A30}" type="presParOf" srcId="{B2EE7119-3C12-4944-A5B5-A03FC76104F3}" destId="{BFB0953B-E042-4AD9-A2AD-AF100B91C298}" srcOrd="0" destOrd="0" presId="urn:microsoft.com/office/officeart/2005/8/layout/list1"/>
    <dgm:cxn modelId="{344AB4F5-6EA5-4A85-B78A-CBA5959489A1}" type="presParOf" srcId="{B2EE7119-3C12-4944-A5B5-A03FC76104F3}" destId="{71A29CB7-D6E8-4524-BD63-EDB41A92E402}" srcOrd="1" destOrd="0" presId="urn:microsoft.com/office/officeart/2005/8/layout/list1"/>
    <dgm:cxn modelId="{A5EECB22-2269-4E9E-8ECC-44A1B5DA5C9F}" type="presParOf" srcId="{8B23473E-EDBE-46AE-96DF-13AD26C390EB}" destId="{028D8440-E571-4E6F-B8C5-CD46913D431E}" srcOrd="9" destOrd="0" presId="urn:microsoft.com/office/officeart/2005/8/layout/list1"/>
    <dgm:cxn modelId="{A1F5D7C6-C973-4E04-B390-D537C44C5057}" type="presParOf" srcId="{8B23473E-EDBE-46AE-96DF-13AD26C390EB}" destId="{031C1EA4-B2CF-4AC3-B056-DE8F243C74E5}" srcOrd="10"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7BAFFDE6-E6CE-439A-A567-5285E4E153E5}" type="presOf" srcId="{62240CAB-C571-4605-9D4B-13DF2D5B7688}" destId="{8D0CE849-7B11-48ED-9774-7F95A6F5C55C}"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043FF9D2-2D20-43E6-ACBD-4F1132B9129B}" type="presOf" srcId="{218E51A4-570C-41FD-9351-567920E15F06}" destId="{20982FCA-DC2E-4FF0-B9A8-0BB8BF4CD9D8}" srcOrd="0" destOrd="0" presId="urn:microsoft.com/office/officeart/2005/8/layout/chevronAccent+Icon"/>
    <dgm:cxn modelId="{1A4EADD8-4F19-48E7-9DC4-C2AEB9C8006C}" type="presParOf" srcId="{20982FCA-DC2E-4FF0-B9A8-0BB8BF4CD9D8}" destId="{123AFDBA-80B8-4236-81E7-9DAE2720C406}" srcOrd="0" destOrd="0" presId="urn:microsoft.com/office/officeart/2005/8/layout/chevronAccent+Icon"/>
    <dgm:cxn modelId="{89A0384C-A37D-467F-BA5D-DC93986B7979}" type="presParOf" srcId="{123AFDBA-80B8-4236-81E7-9DAE2720C406}" destId="{72262AD8-E000-4E45-915A-047CA33ED6C8}" srcOrd="0" destOrd="0" presId="urn:microsoft.com/office/officeart/2005/8/layout/chevronAccent+Icon"/>
    <dgm:cxn modelId="{35D5C122-7BCE-4F72-9B5E-D9BFD346FAF7}"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293D21B0-3280-48CA-9861-622FF03390E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FCB0A79-E55A-4103-8DB5-6B9E432AB253}">
      <dgm:prSet phldrT="[Text]"/>
      <dgm:spPr/>
      <dgm:t>
        <a:bodyPr/>
        <a:lstStyle/>
        <a:p>
          <a:r>
            <a:rPr lang="en-US" dirty="0"/>
            <a:t>Beginning of each semester</a:t>
          </a:r>
        </a:p>
      </dgm:t>
    </dgm:pt>
    <dgm:pt modelId="{36FE2ACC-1EDD-4BF6-9B71-1ACA5FFC0B53}" type="parTrans" cxnId="{741B22CC-E703-4CF0-BB5E-16E6A9788C93}">
      <dgm:prSet/>
      <dgm:spPr/>
      <dgm:t>
        <a:bodyPr/>
        <a:lstStyle/>
        <a:p>
          <a:endParaRPr lang="en-US"/>
        </a:p>
      </dgm:t>
    </dgm:pt>
    <dgm:pt modelId="{545A484A-630C-4D02-9038-A59306DDBC57}" type="sibTrans" cxnId="{741B22CC-E703-4CF0-BB5E-16E6A9788C93}">
      <dgm:prSet/>
      <dgm:spPr/>
      <dgm:t>
        <a:bodyPr/>
        <a:lstStyle/>
        <a:p>
          <a:endParaRPr lang="en-US"/>
        </a:p>
      </dgm:t>
    </dgm:pt>
    <dgm:pt modelId="{8B23473E-EDBE-46AE-96DF-13AD26C390EB}" type="pres">
      <dgm:prSet presAssocID="{293D21B0-3280-48CA-9861-622FF03390EC}" presName="linear" presStyleCnt="0">
        <dgm:presLayoutVars>
          <dgm:dir/>
          <dgm:animLvl val="lvl"/>
          <dgm:resizeHandles val="exact"/>
        </dgm:presLayoutVars>
      </dgm:prSet>
      <dgm:spPr/>
      <dgm:t>
        <a:bodyPr/>
        <a:lstStyle/>
        <a:p>
          <a:endParaRPr lang="en-US"/>
        </a:p>
      </dgm:t>
    </dgm:pt>
    <dgm:pt modelId="{E1C56873-1E5F-4FA7-8081-3D6DA716B6DD}" type="pres">
      <dgm:prSet presAssocID="{BFCB0A79-E55A-4103-8DB5-6B9E432AB253}" presName="parentLin" presStyleCnt="0"/>
      <dgm:spPr/>
    </dgm:pt>
    <dgm:pt modelId="{D53CCEF5-41A6-4AF8-B976-4C3BAA539812}" type="pres">
      <dgm:prSet presAssocID="{BFCB0A79-E55A-4103-8DB5-6B9E432AB253}" presName="parentLeftMargin" presStyleLbl="node1" presStyleIdx="0" presStyleCnt="1"/>
      <dgm:spPr/>
      <dgm:t>
        <a:bodyPr/>
        <a:lstStyle/>
        <a:p>
          <a:endParaRPr lang="en-US"/>
        </a:p>
      </dgm:t>
    </dgm:pt>
    <dgm:pt modelId="{EEDA7A04-AC78-4800-B45E-5C98B2B28E0C}" type="pres">
      <dgm:prSet presAssocID="{BFCB0A79-E55A-4103-8DB5-6B9E432AB253}" presName="parentText" presStyleLbl="node1" presStyleIdx="0" presStyleCnt="1">
        <dgm:presLayoutVars>
          <dgm:chMax val="0"/>
          <dgm:bulletEnabled val="1"/>
        </dgm:presLayoutVars>
      </dgm:prSet>
      <dgm:spPr/>
      <dgm:t>
        <a:bodyPr/>
        <a:lstStyle/>
        <a:p>
          <a:endParaRPr lang="en-US"/>
        </a:p>
      </dgm:t>
    </dgm:pt>
    <dgm:pt modelId="{7545FF32-8041-4260-B8A6-6DE4763D814F}" type="pres">
      <dgm:prSet presAssocID="{BFCB0A79-E55A-4103-8DB5-6B9E432AB253}" presName="negativeSpace" presStyleCnt="0"/>
      <dgm:spPr/>
    </dgm:pt>
    <dgm:pt modelId="{13C6D389-628B-4238-A40A-326B3F292D3B}" type="pres">
      <dgm:prSet presAssocID="{BFCB0A79-E55A-4103-8DB5-6B9E432AB253}" presName="childText" presStyleLbl="conFgAcc1" presStyleIdx="0" presStyleCnt="1">
        <dgm:presLayoutVars>
          <dgm:bulletEnabled val="1"/>
        </dgm:presLayoutVars>
      </dgm:prSet>
      <dgm:spPr/>
    </dgm:pt>
  </dgm:ptLst>
  <dgm:cxnLst>
    <dgm:cxn modelId="{07D1CB41-8F7B-4C8B-AAB4-895BD4034355}" type="presOf" srcId="{BFCB0A79-E55A-4103-8DB5-6B9E432AB253}" destId="{EEDA7A04-AC78-4800-B45E-5C98B2B28E0C}" srcOrd="1" destOrd="0" presId="urn:microsoft.com/office/officeart/2005/8/layout/list1"/>
    <dgm:cxn modelId="{2071D76E-F2AB-49EA-8FFC-CC623DF42C0C}" type="presOf" srcId="{BFCB0A79-E55A-4103-8DB5-6B9E432AB253}" destId="{D53CCEF5-41A6-4AF8-B976-4C3BAA539812}" srcOrd="0" destOrd="0" presId="urn:microsoft.com/office/officeart/2005/8/layout/list1"/>
    <dgm:cxn modelId="{75D1D8BD-2A68-4605-A4AF-09893F022294}" type="presOf" srcId="{293D21B0-3280-48CA-9861-622FF03390EC}" destId="{8B23473E-EDBE-46AE-96DF-13AD26C390EB}" srcOrd="0" destOrd="0" presId="urn:microsoft.com/office/officeart/2005/8/layout/list1"/>
    <dgm:cxn modelId="{741B22CC-E703-4CF0-BB5E-16E6A9788C93}" srcId="{293D21B0-3280-48CA-9861-622FF03390EC}" destId="{BFCB0A79-E55A-4103-8DB5-6B9E432AB253}" srcOrd="0" destOrd="0" parTransId="{36FE2ACC-1EDD-4BF6-9B71-1ACA5FFC0B53}" sibTransId="{545A484A-630C-4D02-9038-A59306DDBC57}"/>
    <dgm:cxn modelId="{1D5CD40B-62DD-4F14-84E0-08F2772EF392}" type="presParOf" srcId="{8B23473E-EDBE-46AE-96DF-13AD26C390EB}" destId="{E1C56873-1E5F-4FA7-8081-3D6DA716B6DD}" srcOrd="0" destOrd="0" presId="urn:microsoft.com/office/officeart/2005/8/layout/list1"/>
    <dgm:cxn modelId="{48FE8F8F-FCF0-4B56-AF76-374C8AF3D397}" type="presParOf" srcId="{E1C56873-1E5F-4FA7-8081-3D6DA716B6DD}" destId="{D53CCEF5-41A6-4AF8-B976-4C3BAA539812}" srcOrd="0" destOrd="0" presId="urn:microsoft.com/office/officeart/2005/8/layout/list1"/>
    <dgm:cxn modelId="{08B31C1A-6B68-4921-B56F-218DE736E167}" type="presParOf" srcId="{E1C56873-1E5F-4FA7-8081-3D6DA716B6DD}" destId="{EEDA7A04-AC78-4800-B45E-5C98B2B28E0C}" srcOrd="1" destOrd="0" presId="urn:microsoft.com/office/officeart/2005/8/layout/list1"/>
    <dgm:cxn modelId="{E5DA7070-1CFE-4CE9-AA85-2057817CA9D3}" type="presParOf" srcId="{8B23473E-EDBE-46AE-96DF-13AD26C390EB}" destId="{7545FF32-8041-4260-B8A6-6DE4763D814F}" srcOrd="1" destOrd="0" presId="urn:microsoft.com/office/officeart/2005/8/layout/list1"/>
    <dgm:cxn modelId="{648A1612-AE68-4C43-8CD2-89854153EC12}" type="presParOf" srcId="{8B23473E-EDBE-46AE-96DF-13AD26C390EB}" destId="{13C6D389-628B-4238-A40A-326B3F292D3B}"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7BAFFDE6-E6CE-439A-A567-5285E4E153E5}" type="presOf" srcId="{62240CAB-C571-4605-9D4B-13DF2D5B7688}" destId="{8D0CE849-7B11-48ED-9774-7F95A6F5C55C}"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043FF9D2-2D20-43E6-ACBD-4F1132B9129B}" type="presOf" srcId="{218E51A4-570C-41FD-9351-567920E15F06}" destId="{20982FCA-DC2E-4FF0-B9A8-0BB8BF4CD9D8}" srcOrd="0" destOrd="0" presId="urn:microsoft.com/office/officeart/2005/8/layout/chevronAccent+Icon"/>
    <dgm:cxn modelId="{1A4EADD8-4F19-48E7-9DC4-C2AEB9C8006C}" type="presParOf" srcId="{20982FCA-DC2E-4FF0-B9A8-0BB8BF4CD9D8}" destId="{123AFDBA-80B8-4236-81E7-9DAE2720C406}" srcOrd="0" destOrd="0" presId="urn:microsoft.com/office/officeart/2005/8/layout/chevronAccent+Icon"/>
    <dgm:cxn modelId="{89A0384C-A37D-467F-BA5D-DC93986B7979}" type="presParOf" srcId="{123AFDBA-80B8-4236-81E7-9DAE2720C406}" destId="{72262AD8-E000-4E45-915A-047CA33ED6C8}" srcOrd="0" destOrd="0" presId="urn:microsoft.com/office/officeart/2005/8/layout/chevronAccent+Icon"/>
    <dgm:cxn modelId="{35D5C122-7BCE-4F72-9B5E-D9BFD346FAF7}"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293D21B0-3280-48CA-9861-622FF03390E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FCB0A79-E55A-4103-8DB5-6B9E432AB253}">
      <dgm:prSet phldrT="[Text]"/>
      <dgm:spPr/>
      <dgm:t>
        <a:bodyPr/>
        <a:lstStyle/>
        <a:p>
          <a:r>
            <a:rPr lang="en-US" dirty="0"/>
            <a:t>Beginning of each semester</a:t>
          </a:r>
        </a:p>
      </dgm:t>
    </dgm:pt>
    <dgm:pt modelId="{36FE2ACC-1EDD-4BF6-9B71-1ACA5FFC0B53}" type="parTrans" cxnId="{741B22CC-E703-4CF0-BB5E-16E6A9788C93}">
      <dgm:prSet/>
      <dgm:spPr/>
      <dgm:t>
        <a:bodyPr/>
        <a:lstStyle/>
        <a:p>
          <a:endParaRPr lang="en-US"/>
        </a:p>
      </dgm:t>
    </dgm:pt>
    <dgm:pt modelId="{545A484A-630C-4D02-9038-A59306DDBC57}" type="sibTrans" cxnId="{741B22CC-E703-4CF0-BB5E-16E6A9788C93}">
      <dgm:prSet/>
      <dgm:spPr/>
      <dgm:t>
        <a:bodyPr/>
        <a:lstStyle/>
        <a:p>
          <a:endParaRPr lang="en-US"/>
        </a:p>
      </dgm:t>
    </dgm:pt>
    <dgm:pt modelId="{8B23473E-EDBE-46AE-96DF-13AD26C390EB}" type="pres">
      <dgm:prSet presAssocID="{293D21B0-3280-48CA-9861-622FF03390EC}" presName="linear" presStyleCnt="0">
        <dgm:presLayoutVars>
          <dgm:dir/>
          <dgm:animLvl val="lvl"/>
          <dgm:resizeHandles val="exact"/>
        </dgm:presLayoutVars>
      </dgm:prSet>
      <dgm:spPr/>
      <dgm:t>
        <a:bodyPr/>
        <a:lstStyle/>
        <a:p>
          <a:endParaRPr lang="en-US"/>
        </a:p>
      </dgm:t>
    </dgm:pt>
    <dgm:pt modelId="{E1C56873-1E5F-4FA7-8081-3D6DA716B6DD}" type="pres">
      <dgm:prSet presAssocID="{BFCB0A79-E55A-4103-8DB5-6B9E432AB253}" presName="parentLin" presStyleCnt="0"/>
      <dgm:spPr/>
    </dgm:pt>
    <dgm:pt modelId="{D53CCEF5-41A6-4AF8-B976-4C3BAA539812}" type="pres">
      <dgm:prSet presAssocID="{BFCB0A79-E55A-4103-8DB5-6B9E432AB253}" presName="parentLeftMargin" presStyleLbl="node1" presStyleIdx="0" presStyleCnt="1"/>
      <dgm:spPr/>
      <dgm:t>
        <a:bodyPr/>
        <a:lstStyle/>
        <a:p>
          <a:endParaRPr lang="en-US"/>
        </a:p>
      </dgm:t>
    </dgm:pt>
    <dgm:pt modelId="{EEDA7A04-AC78-4800-B45E-5C98B2B28E0C}" type="pres">
      <dgm:prSet presAssocID="{BFCB0A79-E55A-4103-8DB5-6B9E432AB253}" presName="parentText" presStyleLbl="node1" presStyleIdx="0" presStyleCnt="1">
        <dgm:presLayoutVars>
          <dgm:chMax val="0"/>
          <dgm:bulletEnabled val="1"/>
        </dgm:presLayoutVars>
      </dgm:prSet>
      <dgm:spPr/>
      <dgm:t>
        <a:bodyPr/>
        <a:lstStyle/>
        <a:p>
          <a:endParaRPr lang="en-US"/>
        </a:p>
      </dgm:t>
    </dgm:pt>
    <dgm:pt modelId="{7545FF32-8041-4260-B8A6-6DE4763D814F}" type="pres">
      <dgm:prSet presAssocID="{BFCB0A79-E55A-4103-8DB5-6B9E432AB253}" presName="negativeSpace" presStyleCnt="0"/>
      <dgm:spPr/>
    </dgm:pt>
    <dgm:pt modelId="{13C6D389-628B-4238-A40A-326B3F292D3B}" type="pres">
      <dgm:prSet presAssocID="{BFCB0A79-E55A-4103-8DB5-6B9E432AB253}" presName="childText" presStyleLbl="conFgAcc1" presStyleIdx="0" presStyleCnt="1">
        <dgm:presLayoutVars>
          <dgm:bulletEnabled val="1"/>
        </dgm:presLayoutVars>
      </dgm:prSet>
      <dgm:spPr/>
    </dgm:pt>
  </dgm:ptLst>
  <dgm:cxnLst>
    <dgm:cxn modelId="{07D1CB41-8F7B-4C8B-AAB4-895BD4034355}" type="presOf" srcId="{BFCB0A79-E55A-4103-8DB5-6B9E432AB253}" destId="{EEDA7A04-AC78-4800-B45E-5C98B2B28E0C}" srcOrd="1" destOrd="0" presId="urn:microsoft.com/office/officeart/2005/8/layout/list1"/>
    <dgm:cxn modelId="{2071D76E-F2AB-49EA-8FFC-CC623DF42C0C}" type="presOf" srcId="{BFCB0A79-E55A-4103-8DB5-6B9E432AB253}" destId="{D53CCEF5-41A6-4AF8-B976-4C3BAA539812}" srcOrd="0" destOrd="0" presId="urn:microsoft.com/office/officeart/2005/8/layout/list1"/>
    <dgm:cxn modelId="{75D1D8BD-2A68-4605-A4AF-09893F022294}" type="presOf" srcId="{293D21B0-3280-48CA-9861-622FF03390EC}" destId="{8B23473E-EDBE-46AE-96DF-13AD26C390EB}" srcOrd="0" destOrd="0" presId="urn:microsoft.com/office/officeart/2005/8/layout/list1"/>
    <dgm:cxn modelId="{741B22CC-E703-4CF0-BB5E-16E6A9788C93}" srcId="{293D21B0-3280-48CA-9861-622FF03390EC}" destId="{BFCB0A79-E55A-4103-8DB5-6B9E432AB253}" srcOrd="0" destOrd="0" parTransId="{36FE2ACC-1EDD-4BF6-9B71-1ACA5FFC0B53}" sibTransId="{545A484A-630C-4D02-9038-A59306DDBC57}"/>
    <dgm:cxn modelId="{1D5CD40B-62DD-4F14-84E0-08F2772EF392}" type="presParOf" srcId="{8B23473E-EDBE-46AE-96DF-13AD26C390EB}" destId="{E1C56873-1E5F-4FA7-8081-3D6DA716B6DD}" srcOrd="0" destOrd="0" presId="urn:microsoft.com/office/officeart/2005/8/layout/list1"/>
    <dgm:cxn modelId="{48FE8F8F-FCF0-4B56-AF76-374C8AF3D397}" type="presParOf" srcId="{E1C56873-1E5F-4FA7-8081-3D6DA716B6DD}" destId="{D53CCEF5-41A6-4AF8-B976-4C3BAA539812}" srcOrd="0" destOrd="0" presId="urn:microsoft.com/office/officeart/2005/8/layout/list1"/>
    <dgm:cxn modelId="{08B31C1A-6B68-4921-B56F-218DE736E167}" type="presParOf" srcId="{E1C56873-1E5F-4FA7-8081-3D6DA716B6DD}" destId="{EEDA7A04-AC78-4800-B45E-5C98B2B28E0C}" srcOrd="1" destOrd="0" presId="urn:microsoft.com/office/officeart/2005/8/layout/list1"/>
    <dgm:cxn modelId="{E5DA7070-1CFE-4CE9-AA85-2057817CA9D3}" type="presParOf" srcId="{8B23473E-EDBE-46AE-96DF-13AD26C390EB}" destId="{7545FF32-8041-4260-B8A6-6DE4763D814F}" srcOrd="1" destOrd="0" presId="urn:microsoft.com/office/officeart/2005/8/layout/list1"/>
    <dgm:cxn modelId="{648A1612-AE68-4C43-8CD2-89854153EC12}" type="presParOf" srcId="{8B23473E-EDBE-46AE-96DF-13AD26C390EB}" destId="{13C6D389-628B-4238-A40A-326B3F292D3B}"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7BAFFDE6-E6CE-439A-A567-5285E4E153E5}" type="presOf" srcId="{62240CAB-C571-4605-9D4B-13DF2D5B7688}" destId="{8D0CE849-7B11-48ED-9774-7F95A6F5C55C}"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043FF9D2-2D20-43E6-ACBD-4F1132B9129B}" type="presOf" srcId="{218E51A4-570C-41FD-9351-567920E15F06}" destId="{20982FCA-DC2E-4FF0-B9A8-0BB8BF4CD9D8}" srcOrd="0" destOrd="0" presId="urn:microsoft.com/office/officeart/2005/8/layout/chevronAccent+Icon"/>
    <dgm:cxn modelId="{1A4EADD8-4F19-48E7-9DC4-C2AEB9C8006C}" type="presParOf" srcId="{20982FCA-DC2E-4FF0-B9A8-0BB8BF4CD9D8}" destId="{123AFDBA-80B8-4236-81E7-9DAE2720C406}" srcOrd="0" destOrd="0" presId="urn:microsoft.com/office/officeart/2005/8/layout/chevronAccent+Icon"/>
    <dgm:cxn modelId="{89A0384C-A37D-467F-BA5D-DC93986B7979}" type="presParOf" srcId="{123AFDBA-80B8-4236-81E7-9DAE2720C406}" destId="{72262AD8-E000-4E45-915A-047CA33ED6C8}" srcOrd="0" destOrd="0" presId="urn:microsoft.com/office/officeart/2005/8/layout/chevronAccent+Icon"/>
    <dgm:cxn modelId="{35D5C122-7BCE-4F72-9B5E-D9BFD346FAF7}"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293D21B0-3280-48CA-9861-622FF03390E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FCB0A79-E55A-4103-8DB5-6B9E432AB253}">
      <dgm:prSet phldrT="[Text]"/>
      <dgm:spPr/>
      <dgm:t>
        <a:bodyPr/>
        <a:lstStyle/>
        <a:p>
          <a:r>
            <a:rPr lang="en-US" dirty="0"/>
            <a:t>Beginning of each semester</a:t>
          </a:r>
        </a:p>
      </dgm:t>
    </dgm:pt>
    <dgm:pt modelId="{36FE2ACC-1EDD-4BF6-9B71-1ACA5FFC0B53}" type="parTrans" cxnId="{741B22CC-E703-4CF0-BB5E-16E6A9788C93}">
      <dgm:prSet/>
      <dgm:spPr/>
      <dgm:t>
        <a:bodyPr/>
        <a:lstStyle/>
        <a:p>
          <a:endParaRPr lang="en-US"/>
        </a:p>
      </dgm:t>
    </dgm:pt>
    <dgm:pt modelId="{545A484A-630C-4D02-9038-A59306DDBC57}" type="sibTrans" cxnId="{741B22CC-E703-4CF0-BB5E-16E6A9788C93}">
      <dgm:prSet/>
      <dgm:spPr/>
      <dgm:t>
        <a:bodyPr/>
        <a:lstStyle/>
        <a:p>
          <a:endParaRPr lang="en-US"/>
        </a:p>
      </dgm:t>
    </dgm:pt>
    <dgm:pt modelId="{8B23473E-EDBE-46AE-96DF-13AD26C390EB}" type="pres">
      <dgm:prSet presAssocID="{293D21B0-3280-48CA-9861-622FF03390EC}" presName="linear" presStyleCnt="0">
        <dgm:presLayoutVars>
          <dgm:dir/>
          <dgm:animLvl val="lvl"/>
          <dgm:resizeHandles val="exact"/>
        </dgm:presLayoutVars>
      </dgm:prSet>
      <dgm:spPr/>
      <dgm:t>
        <a:bodyPr/>
        <a:lstStyle/>
        <a:p>
          <a:endParaRPr lang="en-US"/>
        </a:p>
      </dgm:t>
    </dgm:pt>
    <dgm:pt modelId="{E1C56873-1E5F-4FA7-8081-3D6DA716B6DD}" type="pres">
      <dgm:prSet presAssocID="{BFCB0A79-E55A-4103-8DB5-6B9E432AB253}" presName="parentLin" presStyleCnt="0"/>
      <dgm:spPr/>
    </dgm:pt>
    <dgm:pt modelId="{D53CCEF5-41A6-4AF8-B976-4C3BAA539812}" type="pres">
      <dgm:prSet presAssocID="{BFCB0A79-E55A-4103-8DB5-6B9E432AB253}" presName="parentLeftMargin" presStyleLbl="node1" presStyleIdx="0" presStyleCnt="1"/>
      <dgm:spPr/>
      <dgm:t>
        <a:bodyPr/>
        <a:lstStyle/>
        <a:p>
          <a:endParaRPr lang="en-US"/>
        </a:p>
      </dgm:t>
    </dgm:pt>
    <dgm:pt modelId="{EEDA7A04-AC78-4800-B45E-5C98B2B28E0C}" type="pres">
      <dgm:prSet presAssocID="{BFCB0A79-E55A-4103-8DB5-6B9E432AB253}" presName="parentText" presStyleLbl="node1" presStyleIdx="0" presStyleCnt="1">
        <dgm:presLayoutVars>
          <dgm:chMax val="0"/>
          <dgm:bulletEnabled val="1"/>
        </dgm:presLayoutVars>
      </dgm:prSet>
      <dgm:spPr/>
      <dgm:t>
        <a:bodyPr/>
        <a:lstStyle/>
        <a:p>
          <a:endParaRPr lang="en-US"/>
        </a:p>
      </dgm:t>
    </dgm:pt>
    <dgm:pt modelId="{7545FF32-8041-4260-B8A6-6DE4763D814F}" type="pres">
      <dgm:prSet presAssocID="{BFCB0A79-E55A-4103-8DB5-6B9E432AB253}" presName="negativeSpace" presStyleCnt="0"/>
      <dgm:spPr/>
    </dgm:pt>
    <dgm:pt modelId="{13C6D389-628B-4238-A40A-326B3F292D3B}" type="pres">
      <dgm:prSet presAssocID="{BFCB0A79-E55A-4103-8DB5-6B9E432AB253}" presName="childText" presStyleLbl="conFgAcc1" presStyleIdx="0" presStyleCnt="1">
        <dgm:presLayoutVars>
          <dgm:bulletEnabled val="1"/>
        </dgm:presLayoutVars>
      </dgm:prSet>
      <dgm:spPr/>
    </dgm:pt>
  </dgm:ptLst>
  <dgm:cxnLst>
    <dgm:cxn modelId="{07D1CB41-8F7B-4C8B-AAB4-895BD4034355}" type="presOf" srcId="{BFCB0A79-E55A-4103-8DB5-6B9E432AB253}" destId="{EEDA7A04-AC78-4800-B45E-5C98B2B28E0C}" srcOrd="1" destOrd="0" presId="urn:microsoft.com/office/officeart/2005/8/layout/list1"/>
    <dgm:cxn modelId="{2071D76E-F2AB-49EA-8FFC-CC623DF42C0C}" type="presOf" srcId="{BFCB0A79-E55A-4103-8DB5-6B9E432AB253}" destId="{D53CCEF5-41A6-4AF8-B976-4C3BAA539812}" srcOrd="0" destOrd="0" presId="urn:microsoft.com/office/officeart/2005/8/layout/list1"/>
    <dgm:cxn modelId="{75D1D8BD-2A68-4605-A4AF-09893F022294}" type="presOf" srcId="{293D21B0-3280-48CA-9861-622FF03390EC}" destId="{8B23473E-EDBE-46AE-96DF-13AD26C390EB}" srcOrd="0" destOrd="0" presId="urn:microsoft.com/office/officeart/2005/8/layout/list1"/>
    <dgm:cxn modelId="{741B22CC-E703-4CF0-BB5E-16E6A9788C93}" srcId="{293D21B0-3280-48CA-9861-622FF03390EC}" destId="{BFCB0A79-E55A-4103-8DB5-6B9E432AB253}" srcOrd="0" destOrd="0" parTransId="{36FE2ACC-1EDD-4BF6-9B71-1ACA5FFC0B53}" sibTransId="{545A484A-630C-4D02-9038-A59306DDBC57}"/>
    <dgm:cxn modelId="{1D5CD40B-62DD-4F14-84E0-08F2772EF392}" type="presParOf" srcId="{8B23473E-EDBE-46AE-96DF-13AD26C390EB}" destId="{E1C56873-1E5F-4FA7-8081-3D6DA716B6DD}" srcOrd="0" destOrd="0" presId="urn:microsoft.com/office/officeart/2005/8/layout/list1"/>
    <dgm:cxn modelId="{48FE8F8F-FCF0-4B56-AF76-374C8AF3D397}" type="presParOf" srcId="{E1C56873-1E5F-4FA7-8081-3D6DA716B6DD}" destId="{D53CCEF5-41A6-4AF8-B976-4C3BAA539812}" srcOrd="0" destOrd="0" presId="urn:microsoft.com/office/officeart/2005/8/layout/list1"/>
    <dgm:cxn modelId="{08B31C1A-6B68-4921-B56F-218DE736E167}" type="presParOf" srcId="{E1C56873-1E5F-4FA7-8081-3D6DA716B6DD}" destId="{EEDA7A04-AC78-4800-B45E-5C98B2B28E0C}" srcOrd="1" destOrd="0" presId="urn:microsoft.com/office/officeart/2005/8/layout/list1"/>
    <dgm:cxn modelId="{E5DA7070-1CFE-4CE9-AA85-2057817CA9D3}" type="presParOf" srcId="{8B23473E-EDBE-46AE-96DF-13AD26C390EB}" destId="{7545FF32-8041-4260-B8A6-6DE4763D814F}" srcOrd="1" destOrd="0" presId="urn:microsoft.com/office/officeart/2005/8/layout/list1"/>
    <dgm:cxn modelId="{648A1612-AE68-4C43-8CD2-89854153EC12}" type="presParOf" srcId="{8B23473E-EDBE-46AE-96DF-13AD26C390EB}" destId="{13C6D389-628B-4238-A40A-326B3F292D3B}"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D5B41F4-DFCD-49FB-A816-384DBDC88EEE}" type="doc">
      <dgm:prSet loTypeId="urn:microsoft.com/office/officeart/2005/8/layout/gear1" loCatId="cycle" qsTypeId="urn:microsoft.com/office/officeart/2005/8/quickstyle/simple1" qsCatId="simple" csTypeId="urn:microsoft.com/office/officeart/2005/8/colors/accent1_2" csCatId="accent1" phldr="1"/>
      <dgm:spPr/>
    </dgm:pt>
    <dgm:pt modelId="{380A11E2-9D92-495E-BC79-938170D1BFFE}">
      <dgm:prSet phldrT="[Text]"/>
      <dgm:spPr/>
      <dgm:t>
        <a:bodyPr/>
        <a:lstStyle/>
        <a:p>
          <a:r>
            <a:rPr lang="en-US" dirty="0"/>
            <a:t>Completion on period</a:t>
          </a:r>
        </a:p>
      </dgm:t>
    </dgm:pt>
    <dgm:pt modelId="{96E7E524-C168-4DB9-8AFD-5000437132CC}" type="sibTrans" cxnId="{EF59902E-65E3-4475-8DFB-AFCE2199006B}">
      <dgm:prSet/>
      <dgm:spPr/>
      <dgm:t>
        <a:bodyPr/>
        <a:lstStyle/>
        <a:p>
          <a:endParaRPr lang="en-US"/>
        </a:p>
      </dgm:t>
    </dgm:pt>
    <dgm:pt modelId="{4A594648-9745-4A8A-A9F1-C197776BB841}" type="parTrans" cxnId="{EF59902E-65E3-4475-8DFB-AFCE2199006B}">
      <dgm:prSet/>
      <dgm:spPr/>
      <dgm:t>
        <a:bodyPr/>
        <a:lstStyle/>
        <a:p>
          <a:endParaRPr lang="en-US"/>
        </a:p>
      </dgm:t>
    </dgm:pt>
    <dgm:pt modelId="{5CE29943-FB26-4FB0-A07E-7118C7BCB3CB}" type="pres">
      <dgm:prSet presAssocID="{BD5B41F4-DFCD-49FB-A816-384DBDC88EEE}" presName="composite" presStyleCnt="0">
        <dgm:presLayoutVars>
          <dgm:chMax val="3"/>
          <dgm:animLvl val="lvl"/>
          <dgm:resizeHandles val="exact"/>
        </dgm:presLayoutVars>
      </dgm:prSet>
      <dgm:spPr/>
    </dgm:pt>
    <dgm:pt modelId="{466C06EC-04E3-4B1E-A21C-0E71FFB09BAB}" type="pres">
      <dgm:prSet presAssocID="{380A11E2-9D92-495E-BC79-938170D1BFFE}" presName="gear1" presStyleLbl="node1" presStyleIdx="0" presStyleCnt="1">
        <dgm:presLayoutVars>
          <dgm:chMax val="1"/>
          <dgm:bulletEnabled val="1"/>
        </dgm:presLayoutVars>
      </dgm:prSet>
      <dgm:spPr/>
      <dgm:t>
        <a:bodyPr/>
        <a:lstStyle/>
        <a:p>
          <a:endParaRPr lang="en-US"/>
        </a:p>
      </dgm:t>
    </dgm:pt>
    <dgm:pt modelId="{6E09F1AC-A127-4530-A45A-6D671FE3305D}" type="pres">
      <dgm:prSet presAssocID="{380A11E2-9D92-495E-BC79-938170D1BFFE}" presName="gear1srcNode" presStyleLbl="node1" presStyleIdx="0" presStyleCnt="1"/>
      <dgm:spPr/>
      <dgm:t>
        <a:bodyPr/>
        <a:lstStyle/>
        <a:p>
          <a:endParaRPr lang="en-US"/>
        </a:p>
      </dgm:t>
    </dgm:pt>
    <dgm:pt modelId="{D0C95119-A3D8-4083-8224-C94BFFF6B075}" type="pres">
      <dgm:prSet presAssocID="{380A11E2-9D92-495E-BC79-938170D1BFFE}" presName="gear1dstNode" presStyleLbl="node1" presStyleIdx="0" presStyleCnt="1"/>
      <dgm:spPr/>
      <dgm:t>
        <a:bodyPr/>
        <a:lstStyle/>
        <a:p>
          <a:endParaRPr lang="en-US"/>
        </a:p>
      </dgm:t>
    </dgm:pt>
    <dgm:pt modelId="{2768BB02-2A97-40F2-9098-33CFDEAD3DA8}" type="pres">
      <dgm:prSet presAssocID="{96E7E524-C168-4DB9-8AFD-5000437132CC}" presName="connector1" presStyleLbl="sibTrans2D1" presStyleIdx="0" presStyleCnt="1"/>
      <dgm:spPr/>
      <dgm:t>
        <a:bodyPr/>
        <a:lstStyle/>
        <a:p>
          <a:endParaRPr lang="en-US"/>
        </a:p>
      </dgm:t>
    </dgm:pt>
  </dgm:ptLst>
  <dgm:cxnLst>
    <dgm:cxn modelId="{E8F05EF2-1D81-4E5E-A2E7-7A179196CA6F}" type="presOf" srcId="{BD5B41F4-DFCD-49FB-A816-384DBDC88EEE}" destId="{5CE29943-FB26-4FB0-A07E-7118C7BCB3CB}" srcOrd="0" destOrd="0" presId="urn:microsoft.com/office/officeart/2005/8/layout/gear1"/>
    <dgm:cxn modelId="{AD390EE8-8DB7-4467-B8DC-FC53BB7865B5}" type="presOf" srcId="{380A11E2-9D92-495E-BC79-938170D1BFFE}" destId="{6E09F1AC-A127-4530-A45A-6D671FE3305D}" srcOrd="1" destOrd="0" presId="urn:microsoft.com/office/officeart/2005/8/layout/gear1"/>
    <dgm:cxn modelId="{EF59902E-65E3-4475-8DFB-AFCE2199006B}" srcId="{BD5B41F4-DFCD-49FB-A816-384DBDC88EEE}" destId="{380A11E2-9D92-495E-BC79-938170D1BFFE}" srcOrd="0" destOrd="0" parTransId="{4A594648-9745-4A8A-A9F1-C197776BB841}" sibTransId="{96E7E524-C168-4DB9-8AFD-5000437132CC}"/>
    <dgm:cxn modelId="{9C45AE9A-CB97-410D-9799-531237CD8F1A}" type="presOf" srcId="{380A11E2-9D92-495E-BC79-938170D1BFFE}" destId="{D0C95119-A3D8-4083-8224-C94BFFF6B075}" srcOrd="2" destOrd="0" presId="urn:microsoft.com/office/officeart/2005/8/layout/gear1"/>
    <dgm:cxn modelId="{D6E4E8B1-8E15-4465-87B8-620815681833}" type="presOf" srcId="{96E7E524-C168-4DB9-8AFD-5000437132CC}" destId="{2768BB02-2A97-40F2-9098-33CFDEAD3DA8}" srcOrd="0" destOrd="0" presId="urn:microsoft.com/office/officeart/2005/8/layout/gear1"/>
    <dgm:cxn modelId="{07A1E297-3A2C-492C-9C1F-2A90494FCE7B}" type="presOf" srcId="{380A11E2-9D92-495E-BC79-938170D1BFFE}" destId="{466C06EC-04E3-4B1E-A21C-0E71FFB09BAB}" srcOrd="0" destOrd="0" presId="urn:microsoft.com/office/officeart/2005/8/layout/gear1"/>
    <dgm:cxn modelId="{51EF2857-5CE4-4D34-8E93-58CF80352A6A}" type="presParOf" srcId="{5CE29943-FB26-4FB0-A07E-7118C7BCB3CB}" destId="{466C06EC-04E3-4B1E-A21C-0E71FFB09BAB}" srcOrd="0" destOrd="0" presId="urn:microsoft.com/office/officeart/2005/8/layout/gear1"/>
    <dgm:cxn modelId="{C396B544-6BA4-45AF-884C-763A1ED385ED}" type="presParOf" srcId="{5CE29943-FB26-4FB0-A07E-7118C7BCB3CB}" destId="{6E09F1AC-A127-4530-A45A-6D671FE3305D}" srcOrd="1" destOrd="0" presId="urn:microsoft.com/office/officeart/2005/8/layout/gear1"/>
    <dgm:cxn modelId="{65C4CA88-657C-4516-B372-A4E5F9561B16}" type="presParOf" srcId="{5CE29943-FB26-4FB0-A07E-7118C7BCB3CB}" destId="{D0C95119-A3D8-4083-8224-C94BFFF6B075}" srcOrd="2" destOrd="0" presId="urn:microsoft.com/office/officeart/2005/8/layout/gear1"/>
    <dgm:cxn modelId="{F7EC526E-D0EB-47CF-973D-6FEE0D057CC3}" type="presParOf" srcId="{5CE29943-FB26-4FB0-A07E-7118C7BCB3CB}" destId="{2768BB02-2A97-40F2-9098-33CFDEAD3DA8}" srcOrd="3" destOrd="0" presId="urn:microsoft.com/office/officeart/2005/8/layout/gear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7BAFFDE6-E6CE-439A-A567-5285E4E153E5}" type="presOf" srcId="{62240CAB-C571-4605-9D4B-13DF2D5B7688}" destId="{8D0CE849-7B11-48ED-9774-7F95A6F5C55C}"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043FF9D2-2D20-43E6-ACBD-4F1132B9129B}" type="presOf" srcId="{218E51A4-570C-41FD-9351-567920E15F06}" destId="{20982FCA-DC2E-4FF0-B9A8-0BB8BF4CD9D8}" srcOrd="0" destOrd="0" presId="urn:microsoft.com/office/officeart/2005/8/layout/chevronAccent+Icon"/>
    <dgm:cxn modelId="{1A4EADD8-4F19-48E7-9DC4-C2AEB9C8006C}" type="presParOf" srcId="{20982FCA-DC2E-4FF0-B9A8-0BB8BF4CD9D8}" destId="{123AFDBA-80B8-4236-81E7-9DAE2720C406}" srcOrd="0" destOrd="0" presId="urn:microsoft.com/office/officeart/2005/8/layout/chevronAccent+Icon"/>
    <dgm:cxn modelId="{89A0384C-A37D-467F-BA5D-DC93986B7979}" type="presParOf" srcId="{123AFDBA-80B8-4236-81E7-9DAE2720C406}" destId="{72262AD8-E000-4E45-915A-047CA33ED6C8}" srcOrd="0" destOrd="0" presId="urn:microsoft.com/office/officeart/2005/8/layout/chevronAccent+Icon"/>
    <dgm:cxn modelId="{35D5C122-7BCE-4F72-9B5E-D9BFD346FAF7}"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293D21B0-3280-48CA-9861-622FF03390E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FCB0A79-E55A-4103-8DB5-6B9E432AB253}">
      <dgm:prSet phldrT="[Text]"/>
      <dgm:spPr/>
      <dgm:t>
        <a:bodyPr/>
        <a:lstStyle/>
        <a:p>
          <a:r>
            <a:rPr lang="en-US" dirty="0"/>
            <a:t>Beginning of each semester</a:t>
          </a:r>
        </a:p>
      </dgm:t>
    </dgm:pt>
    <dgm:pt modelId="{36FE2ACC-1EDD-4BF6-9B71-1ACA5FFC0B53}" type="parTrans" cxnId="{741B22CC-E703-4CF0-BB5E-16E6A9788C93}">
      <dgm:prSet/>
      <dgm:spPr/>
      <dgm:t>
        <a:bodyPr/>
        <a:lstStyle/>
        <a:p>
          <a:endParaRPr lang="en-US"/>
        </a:p>
      </dgm:t>
    </dgm:pt>
    <dgm:pt modelId="{545A484A-630C-4D02-9038-A59306DDBC57}" type="sibTrans" cxnId="{741B22CC-E703-4CF0-BB5E-16E6A9788C93}">
      <dgm:prSet/>
      <dgm:spPr/>
      <dgm:t>
        <a:bodyPr/>
        <a:lstStyle/>
        <a:p>
          <a:endParaRPr lang="en-US"/>
        </a:p>
      </dgm:t>
    </dgm:pt>
    <dgm:pt modelId="{8B23473E-EDBE-46AE-96DF-13AD26C390EB}" type="pres">
      <dgm:prSet presAssocID="{293D21B0-3280-48CA-9861-622FF03390EC}" presName="linear" presStyleCnt="0">
        <dgm:presLayoutVars>
          <dgm:dir/>
          <dgm:animLvl val="lvl"/>
          <dgm:resizeHandles val="exact"/>
        </dgm:presLayoutVars>
      </dgm:prSet>
      <dgm:spPr/>
      <dgm:t>
        <a:bodyPr/>
        <a:lstStyle/>
        <a:p>
          <a:endParaRPr lang="en-US"/>
        </a:p>
      </dgm:t>
    </dgm:pt>
    <dgm:pt modelId="{E1C56873-1E5F-4FA7-8081-3D6DA716B6DD}" type="pres">
      <dgm:prSet presAssocID="{BFCB0A79-E55A-4103-8DB5-6B9E432AB253}" presName="parentLin" presStyleCnt="0"/>
      <dgm:spPr/>
    </dgm:pt>
    <dgm:pt modelId="{D53CCEF5-41A6-4AF8-B976-4C3BAA539812}" type="pres">
      <dgm:prSet presAssocID="{BFCB0A79-E55A-4103-8DB5-6B9E432AB253}" presName="parentLeftMargin" presStyleLbl="node1" presStyleIdx="0" presStyleCnt="1"/>
      <dgm:spPr/>
      <dgm:t>
        <a:bodyPr/>
        <a:lstStyle/>
        <a:p>
          <a:endParaRPr lang="en-US"/>
        </a:p>
      </dgm:t>
    </dgm:pt>
    <dgm:pt modelId="{EEDA7A04-AC78-4800-B45E-5C98B2B28E0C}" type="pres">
      <dgm:prSet presAssocID="{BFCB0A79-E55A-4103-8DB5-6B9E432AB253}" presName="parentText" presStyleLbl="node1" presStyleIdx="0" presStyleCnt="1">
        <dgm:presLayoutVars>
          <dgm:chMax val="0"/>
          <dgm:bulletEnabled val="1"/>
        </dgm:presLayoutVars>
      </dgm:prSet>
      <dgm:spPr/>
      <dgm:t>
        <a:bodyPr/>
        <a:lstStyle/>
        <a:p>
          <a:endParaRPr lang="en-US"/>
        </a:p>
      </dgm:t>
    </dgm:pt>
    <dgm:pt modelId="{7545FF32-8041-4260-B8A6-6DE4763D814F}" type="pres">
      <dgm:prSet presAssocID="{BFCB0A79-E55A-4103-8DB5-6B9E432AB253}" presName="negativeSpace" presStyleCnt="0"/>
      <dgm:spPr/>
    </dgm:pt>
    <dgm:pt modelId="{13C6D389-628B-4238-A40A-326B3F292D3B}" type="pres">
      <dgm:prSet presAssocID="{BFCB0A79-E55A-4103-8DB5-6B9E432AB253}" presName="childText" presStyleLbl="conFgAcc1" presStyleIdx="0" presStyleCnt="1">
        <dgm:presLayoutVars>
          <dgm:bulletEnabled val="1"/>
        </dgm:presLayoutVars>
      </dgm:prSet>
      <dgm:spPr/>
    </dgm:pt>
  </dgm:ptLst>
  <dgm:cxnLst>
    <dgm:cxn modelId="{07D1CB41-8F7B-4C8B-AAB4-895BD4034355}" type="presOf" srcId="{BFCB0A79-E55A-4103-8DB5-6B9E432AB253}" destId="{EEDA7A04-AC78-4800-B45E-5C98B2B28E0C}" srcOrd="1" destOrd="0" presId="urn:microsoft.com/office/officeart/2005/8/layout/list1"/>
    <dgm:cxn modelId="{2071D76E-F2AB-49EA-8FFC-CC623DF42C0C}" type="presOf" srcId="{BFCB0A79-E55A-4103-8DB5-6B9E432AB253}" destId="{D53CCEF5-41A6-4AF8-B976-4C3BAA539812}" srcOrd="0" destOrd="0" presId="urn:microsoft.com/office/officeart/2005/8/layout/list1"/>
    <dgm:cxn modelId="{75D1D8BD-2A68-4605-A4AF-09893F022294}" type="presOf" srcId="{293D21B0-3280-48CA-9861-622FF03390EC}" destId="{8B23473E-EDBE-46AE-96DF-13AD26C390EB}" srcOrd="0" destOrd="0" presId="urn:microsoft.com/office/officeart/2005/8/layout/list1"/>
    <dgm:cxn modelId="{741B22CC-E703-4CF0-BB5E-16E6A9788C93}" srcId="{293D21B0-3280-48CA-9861-622FF03390EC}" destId="{BFCB0A79-E55A-4103-8DB5-6B9E432AB253}" srcOrd="0" destOrd="0" parTransId="{36FE2ACC-1EDD-4BF6-9B71-1ACA5FFC0B53}" sibTransId="{545A484A-630C-4D02-9038-A59306DDBC57}"/>
    <dgm:cxn modelId="{1D5CD40B-62DD-4F14-84E0-08F2772EF392}" type="presParOf" srcId="{8B23473E-EDBE-46AE-96DF-13AD26C390EB}" destId="{E1C56873-1E5F-4FA7-8081-3D6DA716B6DD}" srcOrd="0" destOrd="0" presId="urn:microsoft.com/office/officeart/2005/8/layout/list1"/>
    <dgm:cxn modelId="{48FE8F8F-FCF0-4B56-AF76-374C8AF3D397}" type="presParOf" srcId="{E1C56873-1E5F-4FA7-8081-3D6DA716B6DD}" destId="{D53CCEF5-41A6-4AF8-B976-4C3BAA539812}" srcOrd="0" destOrd="0" presId="urn:microsoft.com/office/officeart/2005/8/layout/list1"/>
    <dgm:cxn modelId="{08B31C1A-6B68-4921-B56F-218DE736E167}" type="presParOf" srcId="{E1C56873-1E5F-4FA7-8081-3D6DA716B6DD}" destId="{EEDA7A04-AC78-4800-B45E-5C98B2B28E0C}" srcOrd="1" destOrd="0" presId="urn:microsoft.com/office/officeart/2005/8/layout/list1"/>
    <dgm:cxn modelId="{E5DA7070-1CFE-4CE9-AA85-2057817CA9D3}" type="presParOf" srcId="{8B23473E-EDBE-46AE-96DF-13AD26C390EB}" destId="{7545FF32-8041-4260-B8A6-6DE4763D814F}" srcOrd="1" destOrd="0" presId="urn:microsoft.com/office/officeart/2005/8/layout/list1"/>
    <dgm:cxn modelId="{648A1612-AE68-4C43-8CD2-89854153EC12}" type="presParOf" srcId="{8B23473E-EDBE-46AE-96DF-13AD26C390EB}" destId="{13C6D389-628B-4238-A40A-326B3F292D3B}"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7BAFFDE6-E6CE-439A-A567-5285E4E153E5}" type="presOf" srcId="{62240CAB-C571-4605-9D4B-13DF2D5B7688}" destId="{8D0CE849-7B11-48ED-9774-7F95A6F5C55C}"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043FF9D2-2D20-43E6-ACBD-4F1132B9129B}" type="presOf" srcId="{218E51A4-570C-41FD-9351-567920E15F06}" destId="{20982FCA-DC2E-4FF0-B9A8-0BB8BF4CD9D8}" srcOrd="0" destOrd="0" presId="urn:microsoft.com/office/officeart/2005/8/layout/chevronAccent+Icon"/>
    <dgm:cxn modelId="{1A4EADD8-4F19-48E7-9DC4-C2AEB9C8006C}" type="presParOf" srcId="{20982FCA-DC2E-4FF0-B9A8-0BB8BF4CD9D8}" destId="{123AFDBA-80B8-4236-81E7-9DAE2720C406}" srcOrd="0" destOrd="0" presId="urn:microsoft.com/office/officeart/2005/8/layout/chevronAccent+Icon"/>
    <dgm:cxn modelId="{89A0384C-A37D-467F-BA5D-DC93986B7979}" type="presParOf" srcId="{123AFDBA-80B8-4236-81E7-9DAE2720C406}" destId="{72262AD8-E000-4E45-915A-047CA33ED6C8}" srcOrd="0" destOrd="0" presId="urn:microsoft.com/office/officeart/2005/8/layout/chevronAccent+Icon"/>
    <dgm:cxn modelId="{35D5C122-7BCE-4F72-9B5E-D9BFD346FAF7}"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293D21B0-3280-48CA-9861-622FF03390E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FCB0A79-E55A-4103-8DB5-6B9E432AB253}">
      <dgm:prSet phldrT="[Text]"/>
      <dgm:spPr/>
      <dgm:t>
        <a:bodyPr/>
        <a:lstStyle/>
        <a:p>
          <a:r>
            <a:rPr lang="en-US" dirty="0"/>
            <a:t>Beginning of each semester</a:t>
          </a:r>
        </a:p>
      </dgm:t>
    </dgm:pt>
    <dgm:pt modelId="{36FE2ACC-1EDD-4BF6-9B71-1ACA5FFC0B53}" type="parTrans" cxnId="{741B22CC-E703-4CF0-BB5E-16E6A9788C93}">
      <dgm:prSet/>
      <dgm:spPr/>
      <dgm:t>
        <a:bodyPr/>
        <a:lstStyle/>
        <a:p>
          <a:endParaRPr lang="en-US"/>
        </a:p>
      </dgm:t>
    </dgm:pt>
    <dgm:pt modelId="{545A484A-630C-4D02-9038-A59306DDBC57}" type="sibTrans" cxnId="{741B22CC-E703-4CF0-BB5E-16E6A9788C93}">
      <dgm:prSet/>
      <dgm:spPr/>
      <dgm:t>
        <a:bodyPr/>
        <a:lstStyle/>
        <a:p>
          <a:endParaRPr lang="en-US"/>
        </a:p>
      </dgm:t>
    </dgm:pt>
    <dgm:pt modelId="{8B23473E-EDBE-46AE-96DF-13AD26C390EB}" type="pres">
      <dgm:prSet presAssocID="{293D21B0-3280-48CA-9861-622FF03390EC}" presName="linear" presStyleCnt="0">
        <dgm:presLayoutVars>
          <dgm:dir/>
          <dgm:animLvl val="lvl"/>
          <dgm:resizeHandles val="exact"/>
        </dgm:presLayoutVars>
      </dgm:prSet>
      <dgm:spPr/>
      <dgm:t>
        <a:bodyPr/>
        <a:lstStyle/>
        <a:p>
          <a:endParaRPr lang="en-US"/>
        </a:p>
      </dgm:t>
    </dgm:pt>
    <dgm:pt modelId="{E1C56873-1E5F-4FA7-8081-3D6DA716B6DD}" type="pres">
      <dgm:prSet presAssocID="{BFCB0A79-E55A-4103-8DB5-6B9E432AB253}" presName="parentLin" presStyleCnt="0"/>
      <dgm:spPr/>
    </dgm:pt>
    <dgm:pt modelId="{D53CCEF5-41A6-4AF8-B976-4C3BAA539812}" type="pres">
      <dgm:prSet presAssocID="{BFCB0A79-E55A-4103-8DB5-6B9E432AB253}" presName="parentLeftMargin" presStyleLbl="node1" presStyleIdx="0" presStyleCnt="1"/>
      <dgm:spPr/>
      <dgm:t>
        <a:bodyPr/>
        <a:lstStyle/>
        <a:p>
          <a:endParaRPr lang="en-US"/>
        </a:p>
      </dgm:t>
    </dgm:pt>
    <dgm:pt modelId="{EEDA7A04-AC78-4800-B45E-5C98B2B28E0C}" type="pres">
      <dgm:prSet presAssocID="{BFCB0A79-E55A-4103-8DB5-6B9E432AB253}" presName="parentText" presStyleLbl="node1" presStyleIdx="0" presStyleCnt="1">
        <dgm:presLayoutVars>
          <dgm:chMax val="0"/>
          <dgm:bulletEnabled val="1"/>
        </dgm:presLayoutVars>
      </dgm:prSet>
      <dgm:spPr/>
      <dgm:t>
        <a:bodyPr/>
        <a:lstStyle/>
        <a:p>
          <a:endParaRPr lang="en-US"/>
        </a:p>
      </dgm:t>
    </dgm:pt>
    <dgm:pt modelId="{7545FF32-8041-4260-B8A6-6DE4763D814F}" type="pres">
      <dgm:prSet presAssocID="{BFCB0A79-E55A-4103-8DB5-6B9E432AB253}" presName="negativeSpace" presStyleCnt="0"/>
      <dgm:spPr/>
    </dgm:pt>
    <dgm:pt modelId="{13C6D389-628B-4238-A40A-326B3F292D3B}" type="pres">
      <dgm:prSet presAssocID="{BFCB0A79-E55A-4103-8DB5-6B9E432AB253}" presName="childText" presStyleLbl="conFgAcc1" presStyleIdx="0" presStyleCnt="1">
        <dgm:presLayoutVars>
          <dgm:bulletEnabled val="1"/>
        </dgm:presLayoutVars>
      </dgm:prSet>
      <dgm:spPr/>
    </dgm:pt>
  </dgm:ptLst>
  <dgm:cxnLst>
    <dgm:cxn modelId="{07D1CB41-8F7B-4C8B-AAB4-895BD4034355}" type="presOf" srcId="{BFCB0A79-E55A-4103-8DB5-6B9E432AB253}" destId="{EEDA7A04-AC78-4800-B45E-5C98B2B28E0C}" srcOrd="1" destOrd="0" presId="urn:microsoft.com/office/officeart/2005/8/layout/list1"/>
    <dgm:cxn modelId="{2071D76E-F2AB-49EA-8FFC-CC623DF42C0C}" type="presOf" srcId="{BFCB0A79-E55A-4103-8DB5-6B9E432AB253}" destId="{D53CCEF5-41A6-4AF8-B976-4C3BAA539812}" srcOrd="0" destOrd="0" presId="urn:microsoft.com/office/officeart/2005/8/layout/list1"/>
    <dgm:cxn modelId="{75D1D8BD-2A68-4605-A4AF-09893F022294}" type="presOf" srcId="{293D21B0-3280-48CA-9861-622FF03390EC}" destId="{8B23473E-EDBE-46AE-96DF-13AD26C390EB}" srcOrd="0" destOrd="0" presId="urn:microsoft.com/office/officeart/2005/8/layout/list1"/>
    <dgm:cxn modelId="{741B22CC-E703-4CF0-BB5E-16E6A9788C93}" srcId="{293D21B0-3280-48CA-9861-622FF03390EC}" destId="{BFCB0A79-E55A-4103-8DB5-6B9E432AB253}" srcOrd="0" destOrd="0" parTransId="{36FE2ACC-1EDD-4BF6-9B71-1ACA5FFC0B53}" sibTransId="{545A484A-630C-4D02-9038-A59306DDBC57}"/>
    <dgm:cxn modelId="{1D5CD40B-62DD-4F14-84E0-08F2772EF392}" type="presParOf" srcId="{8B23473E-EDBE-46AE-96DF-13AD26C390EB}" destId="{E1C56873-1E5F-4FA7-8081-3D6DA716B6DD}" srcOrd="0" destOrd="0" presId="urn:microsoft.com/office/officeart/2005/8/layout/list1"/>
    <dgm:cxn modelId="{48FE8F8F-FCF0-4B56-AF76-374C8AF3D397}" type="presParOf" srcId="{E1C56873-1E5F-4FA7-8081-3D6DA716B6DD}" destId="{D53CCEF5-41A6-4AF8-B976-4C3BAA539812}" srcOrd="0" destOrd="0" presId="urn:microsoft.com/office/officeart/2005/8/layout/list1"/>
    <dgm:cxn modelId="{08B31C1A-6B68-4921-B56F-218DE736E167}" type="presParOf" srcId="{E1C56873-1E5F-4FA7-8081-3D6DA716B6DD}" destId="{EEDA7A04-AC78-4800-B45E-5C98B2B28E0C}" srcOrd="1" destOrd="0" presId="urn:microsoft.com/office/officeart/2005/8/layout/list1"/>
    <dgm:cxn modelId="{E5DA7070-1CFE-4CE9-AA85-2057817CA9D3}" type="presParOf" srcId="{8B23473E-EDBE-46AE-96DF-13AD26C390EB}" destId="{7545FF32-8041-4260-B8A6-6DE4763D814F}" srcOrd="1" destOrd="0" presId="urn:microsoft.com/office/officeart/2005/8/layout/list1"/>
    <dgm:cxn modelId="{648A1612-AE68-4C43-8CD2-89854153EC12}" type="presParOf" srcId="{8B23473E-EDBE-46AE-96DF-13AD26C390EB}" destId="{13C6D389-628B-4238-A40A-326B3F292D3B}"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7BAFFDE6-E6CE-439A-A567-5285E4E153E5}" type="presOf" srcId="{62240CAB-C571-4605-9D4B-13DF2D5B7688}" destId="{8D0CE849-7B11-48ED-9774-7F95A6F5C55C}"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043FF9D2-2D20-43E6-ACBD-4F1132B9129B}" type="presOf" srcId="{218E51A4-570C-41FD-9351-567920E15F06}" destId="{20982FCA-DC2E-4FF0-B9A8-0BB8BF4CD9D8}" srcOrd="0" destOrd="0" presId="urn:microsoft.com/office/officeart/2005/8/layout/chevronAccent+Icon"/>
    <dgm:cxn modelId="{1A4EADD8-4F19-48E7-9DC4-C2AEB9C8006C}" type="presParOf" srcId="{20982FCA-DC2E-4FF0-B9A8-0BB8BF4CD9D8}" destId="{123AFDBA-80B8-4236-81E7-9DAE2720C406}" srcOrd="0" destOrd="0" presId="urn:microsoft.com/office/officeart/2005/8/layout/chevronAccent+Icon"/>
    <dgm:cxn modelId="{89A0384C-A37D-467F-BA5D-DC93986B7979}" type="presParOf" srcId="{123AFDBA-80B8-4236-81E7-9DAE2720C406}" destId="{72262AD8-E000-4E45-915A-047CA33ED6C8}" srcOrd="0" destOrd="0" presId="urn:microsoft.com/office/officeart/2005/8/layout/chevronAccent+Icon"/>
    <dgm:cxn modelId="{35D5C122-7BCE-4F72-9B5E-D9BFD346FAF7}"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293D21B0-3280-48CA-9861-622FF03390E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FCB0A79-E55A-4103-8DB5-6B9E432AB253}">
      <dgm:prSet phldrT="[Text]"/>
      <dgm:spPr/>
      <dgm:t>
        <a:bodyPr/>
        <a:lstStyle/>
        <a:p>
          <a:r>
            <a:rPr lang="en-US" dirty="0"/>
            <a:t>Beginning of each semester</a:t>
          </a:r>
        </a:p>
      </dgm:t>
    </dgm:pt>
    <dgm:pt modelId="{36FE2ACC-1EDD-4BF6-9B71-1ACA5FFC0B53}" type="parTrans" cxnId="{741B22CC-E703-4CF0-BB5E-16E6A9788C93}">
      <dgm:prSet/>
      <dgm:spPr/>
      <dgm:t>
        <a:bodyPr/>
        <a:lstStyle/>
        <a:p>
          <a:endParaRPr lang="en-US"/>
        </a:p>
      </dgm:t>
    </dgm:pt>
    <dgm:pt modelId="{545A484A-630C-4D02-9038-A59306DDBC57}" type="sibTrans" cxnId="{741B22CC-E703-4CF0-BB5E-16E6A9788C93}">
      <dgm:prSet/>
      <dgm:spPr/>
      <dgm:t>
        <a:bodyPr/>
        <a:lstStyle/>
        <a:p>
          <a:endParaRPr lang="en-US"/>
        </a:p>
      </dgm:t>
    </dgm:pt>
    <dgm:pt modelId="{8B23473E-EDBE-46AE-96DF-13AD26C390EB}" type="pres">
      <dgm:prSet presAssocID="{293D21B0-3280-48CA-9861-622FF03390EC}" presName="linear" presStyleCnt="0">
        <dgm:presLayoutVars>
          <dgm:dir/>
          <dgm:animLvl val="lvl"/>
          <dgm:resizeHandles val="exact"/>
        </dgm:presLayoutVars>
      </dgm:prSet>
      <dgm:spPr/>
      <dgm:t>
        <a:bodyPr/>
        <a:lstStyle/>
        <a:p>
          <a:endParaRPr lang="en-US"/>
        </a:p>
      </dgm:t>
    </dgm:pt>
    <dgm:pt modelId="{E1C56873-1E5F-4FA7-8081-3D6DA716B6DD}" type="pres">
      <dgm:prSet presAssocID="{BFCB0A79-E55A-4103-8DB5-6B9E432AB253}" presName="parentLin" presStyleCnt="0"/>
      <dgm:spPr/>
    </dgm:pt>
    <dgm:pt modelId="{D53CCEF5-41A6-4AF8-B976-4C3BAA539812}" type="pres">
      <dgm:prSet presAssocID="{BFCB0A79-E55A-4103-8DB5-6B9E432AB253}" presName="parentLeftMargin" presStyleLbl="node1" presStyleIdx="0" presStyleCnt="1"/>
      <dgm:spPr/>
      <dgm:t>
        <a:bodyPr/>
        <a:lstStyle/>
        <a:p>
          <a:endParaRPr lang="en-US"/>
        </a:p>
      </dgm:t>
    </dgm:pt>
    <dgm:pt modelId="{EEDA7A04-AC78-4800-B45E-5C98B2B28E0C}" type="pres">
      <dgm:prSet presAssocID="{BFCB0A79-E55A-4103-8DB5-6B9E432AB253}" presName="parentText" presStyleLbl="node1" presStyleIdx="0" presStyleCnt="1">
        <dgm:presLayoutVars>
          <dgm:chMax val="0"/>
          <dgm:bulletEnabled val="1"/>
        </dgm:presLayoutVars>
      </dgm:prSet>
      <dgm:spPr/>
      <dgm:t>
        <a:bodyPr/>
        <a:lstStyle/>
        <a:p>
          <a:endParaRPr lang="en-US"/>
        </a:p>
      </dgm:t>
    </dgm:pt>
    <dgm:pt modelId="{7545FF32-8041-4260-B8A6-6DE4763D814F}" type="pres">
      <dgm:prSet presAssocID="{BFCB0A79-E55A-4103-8DB5-6B9E432AB253}" presName="negativeSpace" presStyleCnt="0"/>
      <dgm:spPr/>
    </dgm:pt>
    <dgm:pt modelId="{13C6D389-628B-4238-A40A-326B3F292D3B}" type="pres">
      <dgm:prSet presAssocID="{BFCB0A79-E55A-4103-8DB5-6B9E432AB253}" presName="childText" presStyleLbl="conFgAcc1" presStyleIdx="0" presStyleCnt="1">
        <dgm:presLayoutVars>
          <dgm:bulletEnabled val="1"/>
        </dgm:presLayoutVars>
      </dgm:prSet>
      <dgm:spPr/>
    </dgm:pt>
  </dgm:ptLst>
  <dgm:cxnLst>
    <dgm:cxn modelId="{07D1CB41-8F7B-4C8B-AAB4-895BD4034355}" type="presOf" srcId="{BFCB0A79-E55A-4103-8DB5-6B9E432AB253}" destId="{EEDA7A04-AC78-4800-B45E-5C98B2B28E0C}" srcOrd="1" destOrd="0" presId="urn:microsoft.com/office/officeart/2005/8/layout/list1"/>
    <dgm:cxn modelId="{2071D76E-F2AB-49EA-8FFC-CC623DF42C0C}" type="presOf" srcId="{BFCB0A79-E55A-4103-8DB5-6B9E432AB253}" destId="{D53CCEF5-41A6-4AF8-B976-4C3BAA539812}" srcOrd="0" destOrd="0" presId="urn:microsoft.com/office/officeart/2005/8/layout/list1"/>
    <dgm:cxn modelId="{75D1D8BD-2A68-4605-A4AF-09893F022294}" type="presOf" srcId="{293D21B0-3280-48CA-9861-622FF03390EC}" destId="{8B23473E-EDBE-46AE-96DF-13AD26C390EB}" srcOrd="0" destOrd="0" presId="urn:microsoft.com/office/officeart/2005/8/layout/list1"/>
    <dgm:cxn modelId="{741B22CC-E703-4CF0-BB5E-16E6A9788C93}" srcId="{293D21B0-3280-48CA-9861-622FF03390EC}" destId="{BFCB0A79-E55A-4103-8DB5-6B9E432AB253}" srcOrd="0" destOrd="0" parTransId="{36FE2ACC-1EDD-4BF6-9B71-1ACA5FFC0B53}" sibTransId="{545A484A-630C-4D02-9038-A59306DDBC57}"/>
    <dgm:cxn modelId="{1D5CD40B-62DD-4F14-84E0-08F2772EF392}" type="presParOf" srcId="{8B23473E-EDBE-46AE-96DF-13AD26C390EB}" destId="{E1C56873-1E5F-4FA7-8081-3D6DA716B6DD}" srcOrd="0" destOrd="0" presId="urn:microsoft.com/office/officeart/2005/8/layout/list1"/>
    <dgm:cxn modelId="{48FE8F8F-FCF0-4B56-AF76-374C8AF3D397}" type="presParOf" srcId="{E1C56873-1E5F-4FA7-8081-3D6DA716B6DD}" destId="{D53CCEF5-41A6-4AF8-B976-4C3BAA539812}" srcOrd="0" destOrd="0" presId="urn:microsoft.com/office/officeart/2005/8/layout/list1"/>
    <dgm:cxn modelId="{08B31C1A-6B68-4921-B56F-218DE736E167}" type="presParOf" srcId="{E1C56873-1E5F-4FA7-8081-3D6DA716B6DD}" destId="{EEDA7A04-AC78-4800-B45E-5C98B2B28E0C}" srcOrd="1" destOrd="0" presId="urn:microsoft.com/office/officeart/2005/8/layout/list1"/>
    <dgm:cxn modelId="{E5DA7070-1CFE-4CE9-AA85-2057817CA9D3}" type="presParOf" srcId="{8B23473E-EDBE-46AE-96DF-13AD26C390EB}" destId="{7545FF32-8041-4260-B8A6-6DE4763D814F}" srcOrd="1" destOrd="0" presId="urn:microsoft.com/office/officeart/2005/8/layout/list1"/>
    <dgm:cxn modelId="{648A1612-AE68-4C43-8CD2-89854153EC12}" type="presParOf" srcId="{8B23473E-EDBE-46AE-96DF-13AD26C390EB}" destId="{13C6D389-628B-4238-A40A-326B3F292D3B}"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7BAFFDE6-E6CE-439A-A567-5285E4E153E5}" type="presOf" srcId="{62240CAB-C571-4605-9D4B-13DF2D5B7688}" destId="{8D0CE849-7B11-48ED-9774-7F95A6F5C55C}"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043FF9D2-2D20-43E6-ACBD-4F1132B9129B}" type="presOf" srcId="{218E51A4-570C-41FD-9351-567920E15F06}" destId="{20982FCA-DC2E-4FF0-B9A8-0BB8BF4CD9D8}" srcOrd="0" destOrd="0" presId="urn:microsoft.com/office/officeart/2005/8/layout/chevronAccent+Icon"/>
    <dgm:cxn modelId="{1A4EADD8-4F19-48E7-9DC4-C2AEB9C8006C}" type="presParOf" srcId="{20982FCA-DC2E-4FF0-B9A8-0BB8BF4CD9D8}" destId="{123AFDBA-80B8-4236-81E7-9DAE2720C406}" srcOrd="0" destOrd="0" presId="urn:microsoft.com/office/officeart/2005/8/layout/chevronAccent+Icon"/>
    <dgm:cxn modelId="{89A0384C-A37D-467F-BA5D-DC93986B7979}" type="presParOf" srcId="{123AFDBA-80B8-4236-81E7-9DAE2720C406}" destId="{72262AD8-E000-4E45-915A-047CA33ED6C8}" srcOrd="0" destOrd="0" presId="urn:microsoft.com/office/officeart/2005/8/layout/chevronAccent+Icon"/>
    <dgm:cxn modelId="{35D5C122-7BCE-4F72-9B5E-D9BFD346FAF7}"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293D21B0-3280-48CA-9861-622FF03390E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FCB0A79-E55A-4103-8DB5-6B9E432AB253}">
      <dgm:prSet phldrT="[Text]"/>
      <dgm:spPr/>
      <dgm:t>
        <a:bodyPr/>
        <a:lstStyle/>
        <a:p>
          <a:r>
            <a:rPr lang="en-US" dirty="0"/>
            <a:t>Beginning of each semester</a:t>
          </a:r>
        </a:p>
      </dgm:t>
    </dgm:pt>
    <dgm:pt modelId="{36FE2ACC-1EDD-4BF6-9B71-1ACA5FFC0B53}" type="parTrans" cxnId="{741B22CC-E703-4CF0-BB5E-16E6A9788C93}">
      <dgm:prSet/>
      <dgm:spPr/>
      <dgm:t>
        <a:bodyPr/>
        <a:lstStyle/>
        <a:p>
          <a:endParaRPr lang="en-US"/>
        </a:p>
      </dgm:t>
    </dgm:pt>
    <dgm:pt modelId="{545A484A-630C-4D02-9038-A59306DDBC57}" type="sibTrans" cxnId="{741B22CC-E703-4CF0-BB5E-16E6A9788C93}">
      <dgm:prSet/>
      <dgm:spPr/>
      <dgm:t>
        <a:bodyPr/>
        <a:lstStyle/>
        <a:p>
          <a:endParaRPr lang="en-US"/>
        </a:p>
      </dgm:t>
    </dgm:pt>
    <dgm:pt modelId="{8B23473E-EDBE-46AE-96DF-13AD26C390EB}" type="pres">
      <dgm:prSet presAssocID="{293D21B0-3280-48CA-9861-622FF03390EC}" presName="linear" presStyleCnt="0">
        <dgm:presLayoutVars>
          <dgm:dir/>
          <dgm:animLvl val="lvl"/>
          <dgm:resizeHandles val="exact"/>
        </dgm:presLayoutVars>
      </dgm:prSet>
      <dgm:spPr/>
      <dgm:t>
        <a:bodyPr/>
        <a:lstStyle/>
        <a:p>
          <a:endParaRPr lang="en-US"/>
        </a:p>
      </dgm:t>
    </dgm:pt>
    <dgm:pt modelId="{E1C56873-1E5F-4FA7-8081-3D6DA716B6DD}" type="pres">
      <dgm:prSet presAssocID="{BFCB0A79-E55A-4103-8DB5-6B9E432AB253}" presName="parentLin" presStyleCnt="0"/>
      <dgm:spPr/>
    </dgm:pt>
    <dgm:pt modelId="{D53CCEF5-41A6-4AF8-B976-4C3BAA539812}" type="pres">
      <dgm:prSet presAssocID="{BFCB0A79-E55A-4103-8DB5-6B9E432AB253}" presName="parentLeftMargin" presStyleLbl="node1" presStyleIdx="0" presStyleCnt="1"/>
      <dgm:spPr/>
      <dgm:t>
        <a:bodyPr/>
        <a:lstStyle/>
        <a:p>
          <a:endParaRPr lang="en-US"/>
        </a:p>
      </dgm:t>
    </dgm:pt>
    <dgm:pt modelId="{EEDA7A04-AC78-4800-B45E-5C98B2B28E0C}" type="pres">
      <dgm:prSet presAssocID="{BFCB0A79-E55A-4103-8DB5-6B9E432AB253}" presName="parentText" presStyleLbl="node1" presStyleIdx="0" presStyleCnt="1">
        <dgm:presLayoutVars>
          <dgm:chMax val="0"/>
          <dgm:bulletEnabled val="1"/>
        </dgm:presLayoutVars>
      </dgm:prSet>
      <dgm:spPr/>
      <dgm:t>
        <a:bodyPr/>
        <a:lstStyle/>
        <a:p>
          <a:endParaRPr lang="en-US"/>
        </a:p>
      </dgm:t>
    </dgm:pt>
    <dgm:pt modelId="{7545FF32-8041-4260-B8A6-6DE4763D814F}" type="pres">
      <dgm:prSet presAssocID="{BFCB0A79-E55A-4103-8DB5-6B9E432AB253}" presName="negativeSpace" presStyleCnt="0"/>
      <dgm:spPr/>
    </dgm:pt>
    <dgm:pt modelId="{13C6D389-628B-4238-A40A-326B3F292D3B}" type="pres">
      <dgm:prSet presAssocID="{BFCB0A79-E55A-4103-8DB5-6B9E432AB253}" presName="childText" presStyleLbl="conFgAcc1" presStyleIdx="0" presStyleCnt="1">
        <dgm:presLayoutVars>
          <dgm:bulletEnabled val="1"/>
        </dgm:presLayoutVars>
      </dgm:prSet>
      <dgm:spPr/>
    </dgm:pt>
  </dgm:ptLst>
  <dgm:cxnLst>
    <dgm:cxn modelId="{07D1CB41-8F7B-4C8B-AAB4-895BD4034355}" type="presOf" srcId="{BFCB0A79-E55A-4103-8DB5-6B9E432AB253}" destId="{EEDA7A04-AC78-4800-B45E-5C98B2B28E0C}" srcOrd="1" destOrd="0" presId="urn:microsoft.com/office/officeart/2005/8/layout/list1"/>
    <dgm:cxn modelId="{2071D76E-F2AB-49EA-8FFC-CC623DF42C0C}" type="presOf" srcId="{BFCB0A79-E55A-4103-8DB5-6B9E432AB253}" destId="{D53CCEF5-41A6-4AF8-B976-4C3BAA539812}" srcOrd="0" destOrd="0" presId="urn:microsoft.com/office/officeart/2005/8/layout/list1"/>
    <dgm:cxn modelId="{75D1D8BD-2A68-4605-A4AF-09893F022294}" type="presOf" srcId="{293D21B0-3280-48CA-9861-622FF03390EC}" destId="{8B23473E-EDBE-46AE-96DF-13AD26C390EB}" srcOrd="0" destOrd="0" presId="urn:microsoft.com/office/officeart/2005/8/layout/list1"/>
    <dgm:cxn modelId="{741B22CC-E703-4CF0-BB5E-16E6A9788C93}" srcId="{293D21B0-3280-48CA-9861-622FF03390EC}" destId="{BFCB0A79-E55A-4103-8DB5-6B9E432AB253}" srcOrd="0" destOrd="0" parTransId="{36FE2ACC-1EDD-4BF6-9B71-1ACA5FFC0B53}" sibTransId="{545A484A-630C-4D02-9038-A59306DDBC57}"/>
    <dgm:cxn modelId="{1D5CD40B-62DD-4F14-84E0-08F2772EF392}" type="presParOf" srcId="{8B23473E-EDBE-46AE-96DF-13AD26C390EB}" destId="{E1C56873-1E5F-4FA7-8081-3D6DA716B6DD}" srcOrd="0" destOrd="0" presId="urn:microsoft.com/office/officeart/2005/8/layout/list1"/>
    <dgm:cxn modelId="{48FE8F8F-FCF0-4B56-AF76-374C8AF3D397}" type="presParOf" srcId="{E1C56873-1E5F-4FA7-8081-3D6DA716B6DD}" destId="{D53CCEF5-41A6-4AF8-B976-4C3BAA539812}" srcOrd="0" destOrd="0" presId="urn:microsoft.com/office/officeart/2005/8/layout/list1"/>
    <dgm:cxn modelId="{08B31C1A-6B68-4921-B56F-218DE736E167}" type="presParOf" srcId="{E1C56873-1E5F-4FA7-8081-3D6DA716B6DD}" destId="{EEDA7A04-AC78-4800-B45E-5C98B2B28E0C}" srcOrd="1" destOrd="0" presId="urn:microsoft.com/office/officeart/2005/8/layout/list1"/>
    <dgm:cxn modelId="{E5DA7070-1CFE-4CE9-AA85-2057817CA9D3}" type="presParOf" srcId="{8B23473E-EDBE-46AE-96DF-13AD26C390EB}" destId="{7545FF32-8041-4260-B8A6-6DE4763D814F}" srcOrd="1" destOrd="0" presId="urn:microsoft.com/office/officeart/2005/8/layout/list1"/>
    <dgm:cxn modelId="{648A1612-AE68-4C43-8CD2-89854153EC12}" type="presParOf" srcId="{8B23473E-EDBE-46AE-96DF-13AD26C390EB}" destId="{13C6D389-628B-4238-A40A-326B3F292D3B}"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3A886FB7-1A68-4AAE-934C-9720A80DC152}" type="presOf" srcId="{218E51A4-570C-41FD-9351-567920E15F06}" destId="{20982FCA-DC2E-4FF0-B9A8-0BB8BF4CD9D8}" srcOrd="0" destOrd="0" presId="urn:microsoft.com/office/officeart/2005/8/layout/chevronAccent+Icon"/>
    <dgm:cxn modelId="{48C1CD79-8050-4364-9AF4-AB7FA9BE9D93}" type="presOf" srcId="{62240CAB-C571-4605-9D4B-13DF2D5B7688}" destId="{8D0CE849-7B11-48ED-9774-7F95A6F5C55C}" srcOrd="0" destOrd="0" presId="urn:microsoft.com/office/officeart/2005/8/layout/chevronAccent+Icon"/>
    <dgm:cxn modelId="{E4FCC67F-699B-4BCC-A542-96C63644E017}" type="presParOf" srcId="{20982FCA-DC2E-4FF0-B9A8-0BB8BF4CD9D8}" destId="{123AFDBA-80B8-4236-81E7-9DAE2720C406}" srcOrd="0" destOrd="0" presId="urn:microsoft.com/office/officeart/2005/8/layout/chevronAccent+Icon"/>
    <dgm:cxn modelId="{F9B419BC-F388-4986-B71F-4DAAD818DB15}" type="presParOf" srcId="{123AFDBA-80B8-4236-81E7-9DAE2720C406}" destId="{72262AD8-E000-4E45-915A-047CA33ED6C8}" srcOrd="0" destOrd="0" presId="urn:microsoft.com/office/officeart/2005/8/layout/chevronAccent+Icon"/>
    <dgm:cxn modelId="{A4D71134-7C7D-4341-AC11-A71A5A39C93E}"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293D21B0-3280-48CA-9861-622FF03390E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FCB0A79-E55A-4103-8DB5-6B9E432AB253}">
      <dgm:prSet phldrT="[Text]"/>
      <dgm:spPr/>
      <dgm:t>
        <a:bodyPr/>
        <a:lstStyle/>
        <a:p>
          <a:r>
            <a:rPr lang="en-US" dirty="0"/>
            <a:t>During each semester</a:t>
          </a:r>
        </a:p>
      </dgm:t>
    </dgm:pt>
    <dgm:pt modelId="{36FE2ACC-1EDD-4BF6-9B71-1ACA5FFC0B53}" type="parTrans" cxnId="{741B22CC-E703-4CF0-BB5E-16E6A9788C93}">
      <dgm:prSet/>
      <dgm:spPr/>
      <dgm:t>
        <a:bodyPr/>
        <a:lstStyle/>
        <a:p>
          <a:endParaRPr lang="en-US"/>
        </a:p>
      </dgm:t>
    </dgm:pt>
    <dgm:pt modelId="{545A484A-630C-4D02-9038-A59306DDBC57}" type="sibTrans" cxnId="{741B22CC-E703-4CF0-BB5E-16E6A9788C93}">
      <dgm:prSet/>
      <dgm:spPr/>
      <dgm:t>
        <a:bodyPr/>
        <a:lstStyle/>
        <a:p>
          <a:endParaRPr lang="en-US"/>
        </a:p>
      </dgm:t>
    </dgm:pt>
    <dgm:pt modelId="{8B23473E-EDBE-46AE-96DF-13AD26C390EB}" type="pres">
      <dgm:prSet presAssocID="{293D21B0-3280-48CA-9861-622FF03390EC}" presName="linear" presStyleCnt="0">
        <dgm:presLayoutVars>
          <dgm:dir/>
          <dgm:animLvl val="lvl"/>
          <dgm:resizeHandles val="exact"/>
        </dgm:presLayoutVars>
      </dgm:prSet>
      <dgm:spPr/>
      <dgm:t>
        <a:bodyPr/>
        <a:lstStyle/>
        <a:p>
          <a:endParaRPr lang="en-US"/>
        </a:p>
      </dgm:t>
    </dgm:pt>
    <dgm:pt modelId="{E1C56873-1E5F-4FA7-8081-3D6DA716B6DD}" type="pres">
      <dgm:prSet presAssocID="{BFCB0A79-E55A-4103-8DB5-6B9E432AB253}" presName="parentLin" presStyleCnt="0"/>
      <dgm:spPr/>
    </dgm:pt>
    <dgm:pt modelId="{D53CCEF5-41A6-4AF8-B976-4C3BAA539812}" type="pres">
      <dgm:prSet presAssocID="{BFCB0A79-E55A-4103-8DB5-6B9E432AB253}" presName="parentLeftMargin" presStyleLbl="node1" presStyleIdx="0" presStyleCnt="1"/>
      <dgm:spPr/>
      <dgm:t>
        <a:bodyPr/>
        <a:lstStyle/>
        <a:p>
          <a:endParaRPr lang="en-US"/>
        </a:p>
      </dgm:t>
    </dgm:pt>
    <dgm:pt modelId="{EEDA7A04-AC78-4800-B45E-5C98B2B28E0C}" type="pres">
      <dgm:prSet presAssocID="{BFCB0A79-E55A-4103-8DB5-6B9E432AB253}" presName="parentText" presStyleLbl="node1" presStyleIdx="0" presStyleCnt="1">
        <dgm:presLayoutVars>
          <dgm:chMax val="0"/>
          <dgm:bulletEnabled val="1"/>
        </dgm:presLayoutVars>
      </dgm:prSet>
      <dgm:spPr/>
      <dgm:t>
        <a:bodyPr/>
        <a:lstStyle/>
        <a:p>
          <a:endParaRPr lang="en-US"/>
        </a:p>
      </dgm:t>
    </dgm:pt>
    <dgm:pt modelId="{7545FF32-8041-4260-B8A6-6DE4763D814F}" type="pres">
      <dgm:prSet presAssocID="{BFCB0A79-E55A-4103-8DB5-6B9E432AB253}" presName="negativeSpace" presStyleCnt="0"/>
      <dgm:spPr/>
    </dgm:pt>
    <dgm:pt modelId="{13C6D389-628B-4238-A40A-326B3F292D3B}" type="pres">
      <dgm:prSet presAssocID="{BFCB0A79-E55A-4103-8DB5-6B9E432AB253}" presName="childText" presStyleLbl="conFgAcc1" presStyleIdx="0" presStyleCnt="1">
        <dgm:presLayoutVars>
          <dgm:bulletEnabled val="1"/>
        </dgm:presLayoutVars>
      </dgm:prSet>
      <dgm:spPr/>
    </dgm:pt>
  </dgm:ptLst>
  <dgm:cxnLst>
    <dgm:cxn modelId="{1ED15E73-6D7F-4048-B74C-EC26071E856B}" type="presOf" srcId="{BFCB0A79-E55A-4103-8DB5-6B9E432AB253}" destId="{EEDA7A04-AC78-4800-B45E-5C98B2B28E0C}" srcOrd="1" destOrd="0" presId="urn:microsoft.com/office/officeart/2005/8/layout/list1"/>
    <dgm:cxn modelId="{8B73CD0A-E791-4E68-A5D8-12A1622DEA5D}" type="presOf" srcId="{BFCB0A79-E55A-4103-8DB5-6B9E432AB253}" destId="{D53CCEF5-41A6-4AF8-B976-4C3BAA539812}" srcOrd="0" destOrd="0" presId="urn:microsoft.com/office/officeart/2005/8/layout/list1"/>
    <dgm:cxn modelId="{916F8515-E145-4C32-AE4D-170D05EED549}" type="presOf" srcId="{293D21B0-3280-48CA-9861-622FF03390EC}" destId="{8B23473E-EDBE-46AE-96DF-13AD26C390EB}" srcOrd="0" destOrd="0" presId="urn:microsoft.com/office/officeart/2005/8/layout/list1"/>
    <dgm:cxn modelId="{741B22CC-E703-4CF0-BB5E-16E6A9788C93}" srcId="{293D21B0-3280-48CA-9861-622FF03390EC}" destId="{BFCB0A79-E55A-4103-8DB5-6B9E432AB253}" srcOrd="0" destOrd="0" parTransId="{36FE2ACC-1EDD-4BF6-9B71-1ACA5FFC0B53}" sibTransId="{545A484A-630C-4D02-9038-A59306DDBC57}"/>
    <dgm:cxn modelId="{EBD156F7-F34D-46E0-AB3A-93A127E0AABD}" type="presParOf" srcId="{8B23473E-EDBE-46AE-96DF-13AD26C390EB}" destId="{E1C56873-1E5F-4FA7-8081-3D6DA716B6DD}" srcOrd="0" destOrd="0" presId="urn:microsoft.com/office/officeart/2005/8/layout/list1"/>
    <dgm:cxn modelId="{81E89435-B68F-4D1C-929E-F87A781F5764}" type="presParOf" srcId="{E1C56873-1E5F-4FA7-8081-3D6DA716B6DD}" destId="{D53CCEF5-41A6-4AF8-B976-4C3BAA539812}" srcOrd="0" destOrd="0" presId="urn:microsoft.com/office/officeart/2005/8/layout/list1"/>
    <dgm:cxn modelId="{7DFD573B-BE72-4D1F-B63F-11D562A14146}" type="presParOf" srcId="{E1C56873-1E5F-4FA7-8081-3D6DA716B6DD}" destId="{EEDA7A04-AC78-4800-B45E-5C98B2B28E0C}" srcOrd="1" destOrd="0" presId="urn:microsoft.com/office/officeart/2005/8/layout/list1"/>
    <dgm:cxn modelId="{92E0BE3B-0380-4093-93B0-17944A6092BC}" type="presParOf" srcId="{8B23473E-EDBE-46AE-96DF-13AD26C390EB}" destId="{7545FF32-8041-4260-B8A6-6DE4763D814F}" srcOrd="1" destOrd="0" presId="urn:microsoft.com/office/officeart/2005/8/layout/list1"/>
    <dgm:cxn modelId="{7E61B5BE-818D-4B02-B382-73F13F9046DE}" type="presParOf" srcId="{8B23473E-EDBE-46AE-96DF-13AD26C390EB}" destId="{13C6D389-628B-4238-A40A-326B3F292D3B}"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6213715E-30C7-47C9-A1E0-66DF70E904BC}" type="presOf" srcId="{62240CAB-C571-4605-9D4B-13DF2D5B7688}" destId="{8D0CE849-7B11-48ED-9774-7F95A6F5C55C}" srcOrd="0" destOrd="0" presId="urn:microsoft.com/office/officeart/2005/8/layout/chevronAccent+Icon"/>
    <dgm:cxn modelId="{1AB06C16-407A-468B-9040-8A2FD1EB05B2}" type="presOf" srcId="{218E51A4-570C-41FD-9351-567920E15F06}" destId="{20982FCA-DC2E-4FF0-B9A8-0BB8BF4CD9D8}" srcOrd="0" destOrd="0" presId="urn:microsoft.com/office/officeart/2005/8/layout/chevronAccent+Icon"/>
    <dgm:cxn modelId="{65313BCD-2BA0-4EFE-8C34-D80EA33723E4}" type="presParOf" srcId="{20982FCA-DC2E-4FF0-B9A8-0BB8BF4CD9D8}" destId="{123AFDBA-80B8-4236-81E7-9DAE2720C406}" srcOrd="0" destOrd="0" presId="urn:microsoft.com/office/officeart/2005/8/layout/chevronAccent+Icon"/>
    <dgm:cxn modelId="{719976A2-A674-410E-9E4B-EE18251FAA15}" type="presParOf" srcId="{123AFDBA-80B8-4236-81E7-9DAE2720C406}" destId="{72262AD8-E000-4E45-915A-047CA33ED6C8}" srcOrd="0" destOrd="0" presId="urn:microsoft.com/office/officeart/2005/8/layout/chevronAccent+Icon"/>
    <dgm:cxn modelId="{A8FD52E1-8FF3-42D1-A5CC-18F74DD4AE29}"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3A886FB7-1A68-4AAE-934C-9720A80DC152}" type="presOf" srcId="{218E51A4-570C-41FD-9351-567920E15F06}" destId="{20982FCA-DC2E-4FF0-B9A8-0BB8BF4CD9D8}" srcOrd="0" destOrd="0" presId="urn:microsoft.com/office/officeart/2005/8/layout/chevronAccent+Icon"/>
    <dgm:cxn modelId="{48C1CD79-8050-4364-9AF4-AB7FA9BE9D93}" type="presOf" srcId="{62240CAB-C571-4605-9D4B-13DF2D5B7688}" destId="{8D0CE849-7B11-48ED-9774-7F95A6F5C55C}" srcOrd="0" destOrd="0" presId="urn:microsoft.com/office/officeart/2005/8/layout/chevronAccent+Icon"/>
    <dgm:cxn modelId="{E4FCC67F-699B-4BCC-A542-96C63644E017}" type="presParOf" srcId="{20982FCA-DC2E-4FF0-B9A8-0BB8BF4CD9D8}" destId="{123AFDBA-80B8-4236-81E7-9DAE2720C406}" srcOrd="0" destOrd="0" presId="urn:microsoft.com/office/officeart/2005/8/layout/chevronAccent+Icon"/>
    <dgm:cxn modelId="{F9B419BC-F388-4986-B71F-4DAAD818DB15}" type="presParOf" srcId="{123AFDBA-80B8-4236-81E7-9DAE2720C406}" destId="{72262AD8-E000-4E45-915A-047CA33ED6C8}" srcOrd="0" destOrd="0" presId="urn:microsoft.com/office/officeart/2005/8/layout/chevronAccent+Icon"/>
    <dgm:cxn modelId="{A4D71134-7C7D-4341-AC11-A71A5A39C93E}"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293D21B0-3280-48CA-9861-622FF03390E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FCB0A79-E55A-4103-8DB5-6B9E432AB253}">
      <dgm:prSet phldrT="[Text]"/>
      <dgm:spPr/>
      <dgm:t>
        <a:bodyPr/>
        <a:lstStyle/>
        <a:p>
          <a:r>
            <a:rPr lang="en-US" dirty="0"/>
            <a:t>During each semester</a:t>
          </a:r>
        </a:p>
      </dgm:t>
    </dgm:pt>
    <dgm:pt modelId="{36FE2ACC-1EDD-4BF6-9B71-1ACA5FFC0B53}" type="parTrans" cxnId="{741B22CC-E703-4CF0-BB5E-16E6A9788C93}">
      <dgm:prSet/>
      <dgm:spPr/>
      <dgm:t>
        <a:bodyPr/>
        <a:lstStyle/>
        <a:p>
          <a:endParaRPr lang="en-US"/>
        </a:p>
      </dgm:t>
    </dgm:pt>
    <dgm:pt modelId="{545A484A-630C-4D02-9038-A59306DDBC57}" type="sibTrans" cxnId="{741B22CC-E703-4CF0-BB5E-16E6A9788C93}">
      <dgm:prSet/>
      <dgm:spPr/>
      <dgm:t>
        <a:bodyPr/>
        <a:lstStyle/>
        <a:p>
          <a:endParaRPr lang="en-US"/>
        </a:p>
      </dgm:t>
    </dgm:pt>
    <dgm:pt modelId="{8B23473E-EDBE-46AE-96DF-13AD26C390EB}" type="pres">
      <dgm:prSet presAssocID="{293D21B0-3280-48CA-9861-622FF03390EC}" presName="linear" presStyleCnt="0">
        <dgm:presLayoutVars>
          <dgm:dir/>
          <dgm:animLvl val="lvl"/>
          <dgm:resizeHandles val="exact"/>
        </dgm:presLayoutVars>
      </dgm:prSet>
      <dgm:spPr/>
      <dgm:t>
        <a:bodyPr/>
        <a:lstStyle/>
        <a:p>
          <a:endParaRPr lang="en-US"/>
        </a:p>
      </dgm:t>
    </dgm:pt>
    <dgm:pt modelId="{E1C56873-1E5F-4FA7-8081-3D6DA716B6DD}" type="pres">
      <dgm:prSet presAssocID="{BFCB0A79-E55A-4103-8DB5-6B9E432AB253}" presName="parentLin" presStyleCnt="0"/>
      <dgm:spPr/>
    </dgm:pt>
    <dgm:pt modelId="{D53CCEF5-41A6-4AF8-B976-4C3BAA539812}" type="pres">
      <dgm:prSet presAssocID="{BFCB0A79-E55A-4103-8DB5-6B9E432AB253}" presName="parentLeftMargin" presStyleLbl="node1" presStyleIdx="0" presStyleCnt="1"/>
      <dgm:spPr/>
      <dgm:t>
        <a:bodyPr/>
        <a:lstStyle/>
        <a:p>
          <a:endParaRPr lang="en-US"/>
        </a:p>
      </dgm:t>
    </dgm:pt>
    <dgm:pt modelId="{EEDA7A04-AC78-4800-B45E-5C98B2B28E0C}" type="pres">
      <dgm:prSet presAssocID="{BFCB0A79-E55A-4103-8DB5-6B9E432AB253}" presName="parentText" presStyleLbl="node1" presStyleIdx="0" presStyleCnt="1">
        <dgm:presLayoutVars>
          <dgm:chMax val="0"/>
          <dgm:bulletEnabled val="1"/>
        </dgm:presLayoutVars>
      </dgm:prSet>
      <dgm:spPr/>
      <dgm:t>
        <a:bodyPr/>
        <a:lstStyle/>
        <a:p>
          <a:endParaRPr lang="en-US"/>
        </a:p>
      </dgm:t>
    </dgm:pt>
    <dgm:pt modelId="{7545FF32-8041-4260-B8A6-6DE4763D814F}" type="pres">
      <dgm:prSet presAssocID="{BFCB0A79-E55A-4103-8DB5-6B9E432AB253}" presName="negativeSpace" presStyleCnt="0"/>
      <dgm:spPr/>
    </dgm:pt>
    <dgm:pt modelId="{13C6D389-628B-4238-A40A-326B3F292D3B}" type="pres">
      <dgm:prSet presAssocID="{BFCB0A79-E55A-4103-8DB5-6B9E432AB253}" presName="childText" presStyleLbl="conFgAcc1" presStyleIdx="0" presStyleCnt="1">
        <dgm:presLayoutVars>
          <dgm:bulletEnabled val="1"/>
        </dgm:presLayoutVars>
      </dgm:prSet>
      <dgm:spPr/>
    </dgm:pt>
  </dgm:ptLst>
  <dgm:cxnLst>
    <dgm:cxn modelId="{1ED15E73-6D7F-4048-B74C-EC26071E856B}" type="presOf" srcId="{BFCB0A79-E55A-4103-8DB5-6B9E432AB253}" destId="{EEDA7A04-AC78-4800-B45E-5C98B2B28E0C}" srcOrd="1" destOrd="0" presId="urn:microsoft.com/office/officeart/2005/8/layout/list1"/>
    <dgm:cxn modelId="{8B73CD0A-E791-4E68-A5D8-12A1622DEA5D}" type="presOf" srcId="{BFCB0A79-E55A-4103-8DB5-6B9E432AB253}" destId="{D53CCEF5-41A6-4AF8-B976-4C3BAA539812}" srcOrd="0" destOrd="0" presId="urn:microsoft.com/office/officeart/2005/8/layout/list1"/>
    <dgm:cxn modelId="{916F8515-E145-4C32-AE4D-170D05EED549}" type="presOf" srcId="{293D21B0-3280-48CA-9861-622FF03390EC}" destId="{8B23473E-EDBE-46AE-96DF-13AD26C390EB}" srcOrd="0" destOrd="0" presId="urn:microsoft.com/office/officeart/2005/8/layout/list1"/>
    <dgm:cxn modelId="{741B22CC-E703-4CF0-BB5E-16E6A9788C93}" srcId="{293D21B0-3280-48CA-9861-622FF03390EC}" destId="{BFCB0A79-E55A-4103-8DB5-6B9E432AB253}" srcOrd="0" destOrd="0" parTransId="{36FE2ACC-1EDD-4BF6-9B71-1ACA5FFC0B53}" sibTransId="{545A484A-630C-4D02-9038-A59306DDBC57}"/>
    <dgm:cxn modelId="{EBD156F7-F34D-46E0-AB3A-93A127E0AABD}" type="presParOf" srcId="{8B23473E-EDBE-46AE-96DF-13AD26C390EB}" destId="{E1C56873-1E5F-4FA7-8081-3D6DA716B6DD}" srcOrd="0" destOrd="0" presId="urn:microsoft.com/office/officeart/2005/8/layout/list1"/>
    <dgm:cxn modelId="{81E89435-B68F-4D1C-929E-F87A781F5764}" type="presParOf" srcId="{E1C56873-1E5F-4FA7-8081-3D6DA716B6DD}" destId="{D53CCEF5-41A6-4AF8-B976-4C3BAA539812}" srcOrd="0" destOrd="0" presId="urn:microsoft.com/office/officeart/2005/8/layout/list1"/>
    <dgm:cxn modelId="{7DFD573B-BE72-4D1F-B63F-11D562A14146}" type="presParOf" srcId="{E1C56873-1E5F-4FA7-8081-3D6DA716B6DD}" destId="{EEDA7A04-AC78-4800-B45E-5C98B2B28E0C}" srcOrd="1" destOrd="0" presId="urn:microsoft.com/office/officeart/2005/8/layout/list1"/>
    <dgm:cxn modelId="{92E0BE3B-0380-4093-93B0-17944A6092BC}" type="presParOf" srcId="{8B23473E-EDBE-46AE-96DF-13AD26C390EB}" destId="{7545FF32-8041-4260-B8A6-6DE4763D814F}" srcOrd="1" destOrd="0" presId="urn:microsoft.com/office/officeart/2005/8/layout/list1"/>
    <dgm:cxn modelId="{7E61B5BE-818D-4B02-B382-73F13F9046DE}" type="presParOf" srcId="{8B23473E-EDBE-46AE-96DF-13AD26C390EB}" destId="{13C6D389-628B-4238-A40A-326B3F292D3B}"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3A886FB7-1A68-4AAE-934C-9720A80DC152}" type="presOf" srcId="{218E51A4-570C-41FD-9351-567920E15F06}" destId="{20982FCA-DC2E-4FF0-B9A8-0BB8BF4CD9D8}" srcOrd="0" destOrd="0" presId="urn:microsoft.com/office/officeart/2005/8/layout/chevronAccent+Icon"/>
    <dgm:cxn modelId="{48C1CD79-8050-4364-9AF4-AB7FA9BE9D93}" type="presOf" srcId="{62240CAB-C571-4605-9D4B-13DF2D5B7688}" destId="{8D0CE849-7B11-48ED-9774-7F95A6F5C55C}" srcOrd="0" destOrd="0" presId="urn:microsoft.com/office/officeart/2005/8/layout/chevronAccent+Icon"/>
    <dgm:cxn modelId="{E4FCC67F-699B-4BCC-A542-96C63644E017}" type="presParOf" srcId="{20982FCA-DC2E-4FF0-B9A8-0BB8BF4CD9D8}" destId="{123AFDBA-80B8-4236-81E7-9DAE2720C406}" srcOrd="0" destOrd="0" presId="urn:microsoft.com/office/officeart/2005/8/layout/chevronAccent+Icon"/>
    <dgm:cxn modelId="{F9B419BC-F388-4986-B71F-4DAAD818DB15}" type="presParOf" srcId="{123AFDBA-80B8-4236-81E7-9DAE2720C406}" destId="{72262AD8-E000-4E45-915A-047CA33ED6C8}" srcOrd="0" destOrd="0" presId="urn:microsoft.com/office/officeart/2005/8/layout/chevronAccent+Icon"/>
    <dgm:cxn modelId="{A4D71134-7C7D-4341-AC11-A71A5A39C93E}"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293D21B0-3280-48CA-9861-622FF03390E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FCB0A79-E55A-4103-8DB5-6B9E432AB253}">
      <dgm:prSet phldrT="[Text]"/>
      <dgm:spPr/>
      <dgm:t>
        <a:bodyPr/>
        <a:lstStyle/>
        <a:p>
          <a:r>
            <a:rPr lang="en-US" dirty="0"/>
            <a:t>During each semester</a:t>
          </a:r>
        </a:p>
      </dgm:t>
    </dgm:pt>
    <dgm:pt modelId="{36FE2ACC-1EDD-4BF6-9B71-1ACA5FFC0B53}" type="parTrans" cxnId="{741B22CC-E703-4CF0-BB5E-16E6A9788C93}">
      <dgm:prSet/>
      <dgm:spPr/>
      <dgm:t>
        <a:bodyPr/>
        <a:lstStyle/>
        <a:p>
          <a:endParaRPr lang="en-US"/>
        </a:p>
      </dgm:t>
    </dgm:pt>
    <dgm:pt modelId="{545A484A-630C-4D02-9038-A59306DDBC57}" type="sibTrans" cxnId="{741B22CC-E703-4CF0-BB5E-16E6A9788C93}">
      <dgm:prSet/>
      <dgm:spPr/>
      <dgm:t>
        <a:bodyPr/>
        <a:lstStyle/>
        <a:p>
          <a:endParaRPr lang="en-US"/>
        </a:p>
      </dgm:t>
    </dgm:pt>
    <dgm:pt modelId="{8B23473E-EDBE-46AE-96DF-13AD26C390EB}" type="pres">
      <dgm:prSet presAssocID="{293D21B0-3280-48CA-9861-622FF03390EC}" presName="linear" presStyleCnt="0">
        <dgm:presLayoutVars>
          <dgm:dir/>
          <dgm:animLvl val="lvl"/>
          <dgm:resizeHandles val="exact"/>
        </dgm:presLayoutVars>
      </dgm:prSet>
      <dgm:spPr/>
      <dgm:t>
        <a:bodyPr/>
        <a:lstStyle/>
        <a:p>
          <a:endParaRPr lang="en-US"/>
        </a:p>
      </dgm:t>
    </dgm:pt>
    <dgm:pt modelId="{E1C56873-1E5F-4FA7-8081-3D6DA716B6DD}" type="pres">
      <dgm:prSet presAssocID="{BFCB0A79-E55A-4103-8DB5-6B9E432AB253}" presName="parentLin" presStyleCnt="0"/>
      <dgm:spPr/>
    </dgm:pt>
    <dgm:pt modelId="{D53CCEF5-41A6-4AF8-B976-4C3BAA539812}" type="pres">
      <dgm:prSet presAssocID="{BFCB0A79-E55A-4103-8DB5-6B9E432AB253}" presName="parentLeftMargin" presStyleLbl="node1" presStyleIdx="0" presStyleCnt="1"/>
      <dgm:spPr/>
      <dgm:t>
        <a:bodyPr/>
        <a:lstStyle/>
        <a:p>
          <a:endParaRPr lang="en-US"/>
        </a:p>
      </dgm:t>
    </dgm:pt>
    <dgm:pt modelId="{EEDA7A04-AC78-4800-B45E-5C98B2B28E0C}" type="pres">
      <dgm:prSet presAssocID="{BFCB0A79-E55A-4103-8DB5-6B9E432AB253}" presName="parentText" presStyleLbl="node1" presStyleIdx="0" presStyleCnt="1">
        <dgm:presLayoutVars>
          <dgm:chMax val="0"/>
          <dgm:bulletEnabled val="1"/>
        </dgm:presLayoutVars>
      </dgm:prSet>
      <dgm:spPr/>
      <dgm:t>
        <a:bodyPr/>
        <a:lstStyle/>
        <a:p>
          <a:endParaRPr lang="en-US"/>
        </a:p>
      </dgm:t>
    </dgm:pt>
    <dgm:pt modelId="{7545FF32-8041-4260-B8A6-6DE4763D814F}" type="pres">
      <dgm:prSet presAssocID="{BFCB0A79-E55A-4103-8DB5-6B9E432AB253}" presName="negativeSpace" presStyleCnt="0"/>
      <dgm:spPr/>
    </dgm:pt>
    <dgm:pt modelId="{13C6D389-628B-4238-A40A-326B3F292D3B}" type="pres">
      <dgm:prSet presAssocID="{BFCB0A79-E55A-4103-8DB5-6B9E432AB253}" presName="childText" presStyleLbl="conFgAcc1" presStyleIdx="0" presStyleCnt="1">
        <dgm:presLayoutVars>
          <dgm:bulletEnabled val="1"/>
        </dgm:presLayoutVars>
      </dgm:prSet>
      <dgm:spPr/>
    </dgm:pt>
  </dgm:ptLst>
  <dgm:cxnLst>
    <dgm:cxn modelId="{1ED15E73-6D7F-4048-B74C-EC26071E856B}" type="presOf" srcId="{BFCB0A79-E55A-4103-8DB5-6B9E432AB253}" destId="{EEDA7A04-AC78-4800-B45E-5C98B2B28E0C}" srcOrd="1" destOrd="0" presId="urn:microsoft.com/office/officeart/2005/8/layout/list1"/>
    <dgm:cxn modelId="{8B73CD0A-E791-4E68-A5D8-12A1622DEA5D}" type="presOf" srcId="{BFCB0A79-E55A-4103-8DB5-6B9E432AB253}" destId="{D53CCEF5-41A6-4AF8-B976-4C3BAA539812}" srcOrd="0" destOrd="0" presId="urn:microsoft.com/office/officeart/2005/8/layout/list1"/>
    <dgm:cxn modelId="{916F8515-E145-4C32-AE4D-170D05EED549}" type="presOf" srcId="{293D21B0-3280-48CA-9861-622FF03390EC}" destId="{8B23473E-EDBE-46AE-96DF-13AD26C390EB}" srcOrd="0" destOrd="0" presId="urn:microsoft.com/office/officeart/2005/8/layout/list1"/>
    <dgm:cxn modelId="{741B22CC-E703-4CF0-BB5E-16E6A9788C93}" srcId="{293D21B0-3280-48CA-9861-622FF03390EC}" destId="{BFCB0A79-E55A-4103-8DB5-6B9E432AB253}" srcOrd="0" destOrd="0" parTransId="{36FE2ACC-1EDD-4BF6-9B71-1ACA5FFC0B53}" sibTransId="{545A484A-630C-4D02-9038-A59306DDBC57}"/>
    <dgm:cxn modelId="{EBD156F7-F34D-46E0-AB3A-93A127E0AABD}" type="presParOf" srcId="{8B23473E-EDBE-46AE-96DF-13AD26C390EB}" destId="{E1C56873-1E5F-4FA7-8081-3D6DA716B6DD}" srcOrd="0" destOrd="0" presId="urn:microsoft.com/office/officeart/2005/8/layout/list1"/>
    <dgm:cxn modelId="{81E89435-B68F-4D1C-929E-F87A781F5764}" type="presParOf" srcId="{E1C56873-1E5F-4FA7-8081-3D6DA716B6DD}" destId="{D53CCEF5-41A6-4AF8-B976-4C3BAA539812}" srcOrd="0" destOrd="0" presId="urn:microsoft.com/office/officeart/2005/8/layout/list1"/>
    <dgm:cxn modelId="{7DFD573B-BE72-4D1F-B63F-11D562A14146}" type="presParOf" srcId="{E1C56873-1E5F-4FA7-8081-3D6DA716B6DD}" destId="{EEDA7A04-AC78-4800-B45E-5C98B2B28E0C}" srcOrd="1" destOrd="0" presId="urn:microsoft.com/office/officeart/2005/8/layout/list1"/>
    <dgm:cxn modelId="{92E0BE3B-0380-4093-93B0-17944A6092BC}" type="presParOf" srcId="{8B23473E-EDBE-46AE-96DF-13AD26C390EB}" destId="{7545FF32-8041-4260-B8A6-6DE4763D814F}" srcOrd="1" destOrd="0" presId="urn:microsoft.com/office/officeart/2005/8/layout/list1"/>
    <dgm:cxn modelId="{7E61B5BE-818D-4B02-B382-73F13F9046DE}" type="presParOf" srcId="{8B23473E-EDBE-46AE-96DF-13AD26C390EB}" destId="{13C6D389-628B-4238-A40A-326B3F292D3B}"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3A886FB7-1A68-4AAE-934C-9720A80DC152}" type="presOf" srcId="{218E51A4-570C-41FD-9351-567920E15F06}" destId="{20982FCA-DC2E-4FF0-B9A8-0BB8BF4CD9D8}" srcOrd="0" destOrd="0" presId="urn:microsoft.com/office/officeart/2005/8/layout/chevronAccent+Icon"/>
    <dgm:cxn modelId="{48C1CD79-8050-4364-9AF4-AB7FA9BE9D93}" type="presOf" srcId="{62240CAB-C571-4605-9D4B-13DF2D5B7688}" destId="{8D0CE849-7B11-48ED-9774-7F95A6F5C55C}" srcOrd="0" destOrd="0" presId="urn:microsoft.com/office/officeart/2005/8/layout/chevronAccent+Icon"/>
    <dgm:cxn modelId="{E4FCC67F-699B-4BCC-A542-96C63644E017}" type="presParOf" srcId="{20982FCA-DC2E-4FF0-B9A8-0BB8BF4CD9D8}" destId="{123AFDBA-80B8-4236-81E7-9DAE2720C406}" srcOrd="0" destOrd="0" presId="urn:microsoft.com/office/officeart/2005/8/layout/chevronAccent+Icon"/>
    <dgm:cxn modelId="{F9B419BC-F388-4986-B71F-4DAAD818DB15}" type="presParOf" srcId="{123AFDBA-80B8-4236-81E7-9DAE2720C406}" destId="{72262AD8-E000-4E45-915A-047CA33ED6C8}" srcOrd="0" destOrd="0" presId="urn:microsoft.com/office/officeart/2005/8/layout/chevronAccent+Icon"/>
    <dgm:cxn modelId="{A4D71134-7C7D-4341-AC11-A71A5A39C93E}"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293D21B0-3280-48CA-9861-622FF03390E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FCB0A79-E55A-4103-8DB5-6B9E432AB253}">
      <dgm:prSet phldrT="[Text]"/>
      <dgm:spPr/>
      <dgm:t>
        <a:bodyPr/>
        <a:lstStyle/>
        <a:p>
          <a:r>
            <a:rPr lang="en-US" dirty="0"/>
            <a:t>During each semester</a:t>
          </a:r>
        </a:p>
      </dgm:t>
    </dgm:pt>
    <dgm:pt modelId="{36FE2ACC-1EDD-4BF6-9B71-1ACA5FFC0B53}" type="parTrans" cxnId="{741B22CC-E703-4CF0-BB5E-16E6A9788C93}">
      <dgm:prSet/>
      <dgm:spPr/>
      <dgm:t>
        <a:bodyPr/>
        <a:lstStyle/>
        <a:p>
          <a:endParaRPr lang="en-US"/>
        </a:p>
      </dgm:t>
    </dgm:pt>
    <dgm:pt modelId="{545A484A-630C-4D02-9038-A59306DDBC57}" type="sibTrans" cxnId="{741B22CC-E703-4CF0-BB5E-16E6A9788C93}">
      <dgm:prSet/>
      <dgm:spPr/>
      <dgm:t>
        <a:bodyPr/>
        <a:lstStyle/>
        <a:p>
          <a:endParaRPr lang="en-US"/>
        </a:p>
      </dgm:t>
    </dgm:pt>
    <dgm:pt modelId="{8B23473E-EDBE-46AE-96DF-13AD26C390EB}" type="pres">
      <dgm:prSet presAssocID="{293D21B0-3280-48CA-9861-622FF03390EC}" presName="linear" presStyleCnt="0">
        <dgm:presLayoutVars>
          <dgm:dir/>
          <dgm:animLvl val="lvl"/>
          <dgm:resizeHandles val="exact"/>
        </dgm:presLayoutVars>
      </dgm:prSet>
      <dgm:spPr/>
      <dgm:t>
        <a:bodyPr/>
        <a:lstStyle/>
        <a:p>
          <a:endParaRPr lang="en-US"/>
        </a:p>
      </dgm:t>
    </dgm:pt>
    <dgm:pt modelId="{E1C56873-1E5F-4FA7-8081-3D6DA716B6DD}" type="pres">
      <dgm:prSet presAssocID="{BFCB0A79-E55A-4103-8DB5-6B9E432AB253}" presName="parentLin" presStyleCnt="0"/>
      <dgm:spPr/>
    </dgm:pt>
    <dgm:pt modelId="{D53CCEF5-41A6-4AF8-B976-4C3BAA539812}" type="pres">
      <dgm:prSet presAssocID="{BFCB0A79-E55A-4103-8DB5-6B9E432AB253}" presName="parentLeftMargin" presStyleLbl="node1" presStyleIdx="0" presStyleCnt="1"/>
      <dgm:spPr/>
      <dgm:t>
        <a:bodyPr/>
        <a:lstStyle/>
        <a:p>
          <a:endParaRPr lang="en-US"/>
        </a:p>
      </dgm:t>
    </dgm:pt>
    <dgm:pt modelId="{EEDA7A04-AC78-4800-B45E-5C98B2B28E0C}" type="pres">
      <dgm:prSet presAssocID="{BFCB0A79-E55A-4103-8DB5-6B9E432AB253}" presName="parentText" presStyleLbl="node1" presStyleIdx="0" presStyleCnt="1">
        <dgm:presLayoutVars>
          <dgm:chMax val="0"/>
          <dgm:bulletEnabled val="1"/>
        </dgm:presLayoutVars>
      </dgm:prSet>
      <dgm:spPr/>
      <dgm:t>
        <a:bodyPr/>
        <a:lstStyle/>
        <a:p>
          <a:endParaRPr lang="en-US"/>
        </a:p>
      </dgm:t>
    </dgm:pt>
    <dgm:pt modelId="{7545FF32-8041-4260-B8A6-6DE4763D814F}" type="pres">
      <dgm:prSet presAssocID="{BFCB0A79-E55A-4103-8DB5-6B9E432AB253}" presName="negativeSpace" presStyleCnt="0"/>
      <dgm:spPr/>
    </dgm:pt>
    <dgm:pt modelId="{13C6D389-628B-4238-A40A-326B3F292D3B}" type="pres">
      <dgm:prSet presAssocID="{BFCB0A79-E55A-4103-8DB5-6B9E432AB253}" presName="childText" presStyleLbl="conFgAcc1" presStyleIdx="0" presStyleCnt="1">
        <dgm:presLayoutVars>
          <dgm:bulletEnabled val="1"/>
        </dgm:presLayoutVars>
      </dgm:prSet>
      <dgm:spPr/>
    </dgm:pt>
  </dgm:ptLst>
  <dgm:cxnLst>
    <dgm:cxn modelId="{1ED15E73-6D7F-4048-B74C-EC26071E856B}" type="presOf" srcId="{BFCB0A79-E55A-4103-8DB5-6B9E432AB253}" destId="{EEDA7A04-AC78-4800-B45E-5C98B2B28E0C}" srcOrd="1" destOrd="0" presId="urn:microsoft.com/office/officeart/2005/8/layout/list1"/>
    <dgm:cxn modelId="{8B73CD0A-E791-4E68-A5D8-12A1622DEA5D}" type="presOf" srcId="{BFCB0A79-E55A-4103-8DB5-6B9E432AB253}" destId="{D53CCEF5-41A6-4AF8-B976-4C3BAA539812}" srcOrd="0" destOrd="0" presId="urn:microsoft.com/office/officeart/2005/8/layout/list1"/>
    <dgm:cxn modelId="{916F8515-E145-4C32-AE4D-170D05EED549}" type="presOf" srcId="{293D21B0-3280-48CA-9861-622FF03390EC}" destId="{8B23473E-EDBE-46AE-96DF-13AD26C390EB}" srcOrd="0" destOrd="0" presId="urn:microsoft.com/office/officeart/2005/8/layout/list1"/>
    <dgm:cxn modelId="{741B22CC-E703-4CF0-BB5E-16E6A9788C93}" srcId="{293D21B0-3280-48CA-9861-622FF03390EC}" destId="{BFCB0A79-E55A-4103-8DB5-6B9E432AB253}" srcOrd="0" destOrd="0" parTransId="{36FE2ACC-1EDD-4BF6-9B71-1ACA5FFC0B53}" sibTransId="{545A484A-630C-4D02-9038-A59306DDBC57}"/>
    <dgm:cxn modelId="{EBD156F7-F34D-46E0-AB3A-93A127E0AABD}" type="presParOf" srcId="{8B23473E-EDBE-46AE-96DF-13AD26C390EB}" destId="{E1C56873-1E5F-4FA7-8081-3D6DA716B6DD}" srcOrd="0" destOrd="0" presId="urn:microsoft.com/office/officeart/2005/8/layout/list1"/>
    <dgm:cxn modelId="{81E89435-B68F-4D1C-929E-F87A781F5764}" type="presParOf" srcId="{E1C56873-1E5F-4FA7-8081-3D6DA716B6DD}" destId="{D53CCEF5-41A6-4AF8-B976-4C3BAA539812}" srcOrd="0" destOrd="0" presId="urn:microsoft.com/office/officeart/2005/8/layout/list1"/>
    <dgm:cxn modelId="{7DFD573B-BE72-4D1F-B63F-11D562A14146}" type="presParOf" srcId="{E1C56873-1E5F-4FA7-8081-3D6DA716B6DD}" destId="{EEDA7A04-AC78-4800-B45E-5C98B2B28E0C}" srcOrd="1" destOrd="0" presId="urn:microsoft.com/office/officeart/2005/8/layout/list1"/>
    <dgm:cxn modelId="{92E0BE3B-0380-4093-93B0-17944A6092BC}" type="presParOf" srcId="{8B23473E-EDBE-46AE-96DF-13AD26C390EB}" destId="{7545FF32-8041-4260-B8A6-6DE4763D814F}" srcOrd="1" destOrd="0" presId="urn:microsoft.com/office/officeart/2005/8/layout/list1"/>
    <dgm:cxn modelId="{7E61B5BE-818D-4B02-B382-73F13F9046DE}" type="presParOf" srcId="{8B23473E-EDBE-46AE-96DF-13AD26C390EB}" destId="{13C6D389-628B-4238-A40A-326B3F292D3B}"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3A886FB7-1A68-4AAE-934C-9720A80DC152}" type="presOf" srcId="{218E51A4-570C-41FD-9351-567920E15F06}" destId="{20982FCA-DC2E-4FF0-B9A8-0BB8BF4CD9D8}" srcOrd="0" destOrd="0" presId="urn:microsoft.com/office/officeart/2005/8/layout/chevronAccent+Icon"/>
    <dgm:cxn modelId="{48C1CD79-8050-4364-9AF4-AB7FA9BE9D93}" type="presOf" srcId="{62240CAB-C571-4605-9D4B-13DF2D5B7688}" destId="{8D0CE849-7B11-48ED-9774-7F95A6F5C55C}" srcOrd="0" destOrd="0" presId="urn:microsoft.com/office/officeart/2005/8/layout/chevronAccent+Icon"/>
    <dgm:cxn modelId="{E4FCC67F-699B-4BCC-A542-96C63644E017}" type="presParOf" srcId="{20982FCA-DC2E-4FF0-B9A8-0BB8BF4CD9D8}" destId="{123AFDBA-80B8-4236-81E7-9DAE2720C406}" srcOrd="0" destOrd="0" presId="urn:microsoft.com/office/officeart/2005/8/layout/chevronAccent+Icon"/>
    <dgm:cxn modelId="{F9B419BC-F388-4986-B71F-4DAAD818DB15}" type="presParOf" srcId="{123AFDBA-80B8-4236-81E7-9DAE2720C406}" destId="{72262AD8-E000-4E45-915A-047CA33ED6C8}" srcOrd="0" destOrd="0" presId="urn:microsoft.com/office/officeart/2005/8/layout/chevronAccent+Icon"/>
    <dgm:cxn modelId="{A4D71134-7C7D-4341-AC11-A71A5A39C93E}"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293D21B0-3280-48CA-9861-622FF03390E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FCB0A79-E55A-4103-8DB5-6B9E432AB253}">
      <dgm:prSet phldrT="[Text]"/>
      <dgm:spPr/>
      <dgm:t>
        <a:bodyPr/>
        <a:lstStyle/>
        <a:p>
          <a:r>
            <a:rPr lang="en-US" dirty="0"/>
            <a:t>During each semester</a:t>
          </a:r>
        </a:p>
      </dgm:t>
    </dgm:pt>
    <dgm:pt modelId="{36FE2ACC-1EDD-4BF6-9B71-1ACA5FFC0B53}" type="parTrans" cxnId="{741B22CC-E703-4CF0-BB5E-16E6A9788C93}">
      <dgm:prSet/>
      <dgm:spPr/>
      <dgm:t>
        <a:bodyPr/>
        <a:lstStyle/>
        <a:p>
          <a:endParaRPr lang="en-US"/>
        </a:p>
      </dgm:t>
    </dgm:pt>
    <dgm:pt modelId="{545A484A-630C-4D02-9038-A59306DDBC57}" type="sibTrans" cxnId="{741B22CC-E703-4CF0-BB5E-16E6A9788C93}">
      <dgm:prSet/>
      <dgm:spPr/>
      <dgm:t>
        <a:bodyPr/>
        <a:lstStyle/>
        <a:p>
          <a:endParaRPr lang="en-US"/>
        </a:p>
      </dgm:t>
    </dgm:pt>
    <dgm:pt modelId="{8B23473E-EDBE-46AE-96DF-13AD26C390EB}" type="pres">
      <dgm:prSet presAssocID="{293D21B0-3280-48CA-9861-622FF03390EC}" presName="linear" presStyleCnt="0">
        <dgm:presLayoutVars>
          <dgm:dir/>
          <dgm:animLvl val="lvl"/>
          <dgm:resizeHandles val="exact"/>
        </dgm:presLayoutVars>
      </dgm:prSet>
      <dgm:spPr/>
      <dgm:t>
        <a:bodyPr/>
        <a:lstStyle/>
        <a:p>
          <a:endParaRPr lang="en-US"/>
        </a:p>
      </dgm:t>
    </dgm:pt>
    <dgm:pt modelId="{E1C56873-1E5F-4FA7-8081-3D6DA716B6DD}" type="pres">
      <dgm:prSet presAssocID="{BFCB0A79-E55A-4103-8DB5-6B9E432AB253}" presName="parentLin" presStyleCnt="0"/>
      <dgm:spPr/>
    </dgm:pt>
    <dgm:pt modelId="{D53CCEF5-41A6-4AF8-B976-4C3BAA539812}" type="pres">
      <dgm:prSet presAssocID="{BFCB0A79-E55A-4103-8DB5-6B9E432AB253}" presName="parentLeftMargin" presStyleLbl="node1" presStyleIdx="0" presStyleCnt="1"/>
      <dgm:spPr/>
      <dgm:t>
        <a:bodyPr/>
        <a:lstStyle/>
        <a:p>
          <a:endParaRPr lang="en-US"/>
        </a:p>
      </dgm:t>
    </dgm:pt>
    <dgm:pt modelId="{EEDA7A04-AC78-4800-B45E-5C98B2B28E0C}" type="pres">
      <dgm:prSet presAssocID="{BFCB0A79-E55A-4103-8DB5-6B9E432AB253}" presName="parentText" presStyleLbl="node1" presStyleIdx="0" presStyleCnt="1">
        <dgm:presLayoutVars>
          <dgm:chMax val="0"/>
          <dgm:bulletEnabled val="1"/>
        </dgm:presLayoutVars>
      </dgm:prSet>
      <dgm:spPr/>
      <dgm:t>
        <a:bodyPr/>
        <a:lstStyle/>
        <a:p>
          <a:endParaRPr lang="en-US"/>
        </a:p>
      </dgm:t>
    </dgm:pt>
    <dgm:pt modelId="{7545FF32-8041-4260-B8A6-6DE4763D814F}" type="pres">
      <dgm:prSet presAssocID="{BFCB0A79-E55A-4103-8DB5-6B9E432AB253}" presName="negativeSpace" presStyleCnt="0"/>
      <dgm:spPr/>
    </dgm:pt>
    <dgm:pt modelId="{13C6D389-628B-4238-A40A-326B3F292D3B}" type="pres">
      <dgm:prSet presAssocID="{BFCB0A79-E55A-4103-8DB5-6B9E432AB253}" presName="childText" presStyleLbl="conFgAcc1" presStyleIdx="0" presStyleCnt="1">
        <dgm:presLayoutVars>
          <dgm:bulletEnabled val="1"/>
        </dgm:presLayoutVars>
      </dgm:prSet>
      <dgm:spPr/>
    </dgm:pt>
  </dgm:ptLst>
  <dgm:cxnLst>
    <dgm:cxn modelId="{1ED15E73-6D7F-4048-B74C-EC26071E856B}" type="presOf" srcId="{BFCB0A79-E55A-4103-8DB5-6B9E432AB253}" destId="{EEDA7A04-AC78-4800-B45E-5C98B2B28E0C}" srcOrd="1" destOrd="0" presId="urn:microsoft.com/office/officeart/2005/8/layout/list1"/>
    <dgm:cxn modelId="{8B73CD0A-E791-4E68-A5D8-12A1622DEA5D}" type="presOf" srcId="{BFCB0A79-E55A-4103-8DB5-6B9E432AB253}" destId="{D53CCEF5-41A6-4AF8-B976-4C3BAA539812}" srcOrd="0" destOrd="0" presId="urn:microsoft.com/office/officeart/2005/8/layout/list1"/>
    <dgm:cxn modelId="{916F8515-E145-4C32-AE4D-170D05EED549}" type="presOf" srcId="{293D21B0-3280-48CA-9861-622FF03390EC}" destId="{8B23473E-EDBE-46AE-96DF-13AD26C390EB}" srcOrd="0" destOrd="0" presId="urn:microsoft.com/office/officeart/2005/8/layout/list1"/>
    <dgm:cxn modelId="{741B22CC-E703-4CF0-BB5E-16E6A9788C93}" srcId="{293D21B0-3280-48CA-9861-622FF03390EC}" destId="{BFCB0A79-E55A-4103-8DB5-6B9E432AB253}" srcOrd="0" destOrd="0" parTransId="{36FE2ACC-1EDD-4BF6-9B71-1ACA5FFC0B53}" sibTransId="{545A484A-630C-4D02-9038-A59306DDBC57}"/>
    <dgm:cxn modelId="{EBD156F7-F34D-46E0-AB3A-93A127E0AABD}" type="presParOf" srcId="{8B23473E-EDBE-46AE-96DF-13AD26C390EB}" destId="{E1C56873-1E5F-4FA7-8081-3D6DA716B6DD}" srcOrd="0" destOrd="0" presId="urn:microsoft.com/office/officeart/2005/8/layout/list1"/>
    <dgm:cxn modelId="{81E89435-B68F-4D1C-929E-F87A781F5764}" type="presParOf" srcId="{E1C56873-1E5F-4FA7-8081-3D6DA716B6DD}" destId="{D53CCEF5-41A6-4AF8-B976-4C3BAA539812}" srcOrd="0" destOrd="0" presId="urn:microsoft.com/office/officeart/2005/8/layout/list1"/>
    <dgm:cxn modelId="{7DFD573B-BE72-4D1F-B63F-11D562A14146}" type="presParOf" srcId="{E1C56873-1E5F-4FA7-8081-3D6DA716B6DD}" destId="{EEDA7A04-AC78-4800-B45E-5C98B2B28E0C}" srcOrd="1" destOrd="0" presId="urn:microsoft.com/office/officeart/2005/8/layout/list1"/>
    <dgm:cxn modelId="{92E0BE3B-0380-4093-93B0-17944A6092BC}" type="presParOf" srcId="{8B23473E-EDBE-46AE-96DF-13AD26C390EB}" destId="{7545FF32-8041-4260-B8A6-6DE4763D814F}" srcOrd="1" destOrd="0" presId="urn:microsoft.com/office/officeart/2005/8/layout/list1"/>
    <dgm:cxn modelId="{7E61B5BE-818D-4B02-B382-73F13F9046DE}" type="presParOf" srcId="{8B23473E-EDBE-46AE-96DF-13AD26C390EB}" destId="{13C6D389-628B-4238-A40A-326B3F292D3B}"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3A886FB7-1A68-4AAE-934C-9720A80DC152}" type="presOf" srcId="{218E51A4-570C-41FD-9351-567920E15F06}" destId="{20982FCA-DC2E-4FF0-B9A8-0BB8BF4CD9D8}" srcOrd="0" destOrd="0" presId="urn:microsoft.com/office/officeart/2005/8/layout/chevronAccent+Icon"/>
    <dgm:cxn modelId="{48C1CD79-8050-4364-9AF4-AB7FA9BE9D93}" type="presOf" srcId="{62240CAB-C571-4605-9D4B-13DF2D5B7688}" destId="{8D0CE849-7B11-48ED-9774-7F95A6F5C55C}" srcOrd="0" destOrd="0" presId="urn:microsoft.com/office/officeart/2005/8/layout/chevronAccent+Icon"/>
    <dgm:cxn modelId="{E4FCC67F-699B-4BCC-A542-96C63644E017}" type="presParOf" srcId="{20982FCA-DC2E-4FF0-B9A8-0BB8BF4CD9D8}" destId="{123AFDBA-80B8-4236-81E7-9DAE2720C406}" srcOrd="0" destOrd="0" presId="urn:microsoft.com/office/officeart/2005/8/layout/chevronAccent+Icon"/>
    <dgm:cxn modelId="{F9B419BC-F388-4986-B71F-4DAAD818DB15}" type="presParOf" srcId="{123AFDBA-80B8-4236-81E7-9DAE2720C406}" destId="{72262AD8-E000-4E45-915A-047CA33ED6C8}" srcOrd="0" destOrd="0" presId="urn:microsoft.com/office/officeart/2005/8/layout/chevronAccent+Icon"/>
    <dgm:cxn modelId="{A4D71134-7C7D-4341-AC11-A71A5A39C93E}"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293D21B0-3280-48CA-9861-622FF03390E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FCB0A79-E55A-4103-8DB5-6B9E432AB253}">
      <dgm:prSet phldrT="[Text]"/>
      <dgm:spPr/>
      <dgm:t>
        <a:bodyPr/>
        <a:lstStyle/>
        <a:p>
          <a:r>
            <a:rPr lang="en-US" dirty="0"/>
            <a:t>During each semester</a:t>
          </a:r>
        </a:p>
      </dgm:t>
    </dgm:pt>
    <dgm:pt modelId="{36FE2ACC-1EDD-4BF6-9B71-1ACA5FFC0B53}" type="parTrans" cxnId="{741B22CC-E703-4CF0-BB5E-16E6A9788C93}">
      <dgm:prSet/>
      <dgm:spPr/>
      <dgm:t>
        <a:bodyPr/>
        <a:lstStyle/>
        <a:p>
          <a:endParaRPr lang="en-US"/>
        </a:p>
      </dgm:t>
    </dgm:pt>
    <dgm:pt modelId="{545A484A-630C-4D02-9038-A59306DDBC57}" type="sibTrans" cxnId="{741B22CC-E703-4CF0-BB5E-16E6A9788C93}">
      <dgm:prSet/>
      <dgm:spPr/>
      <dgm:t>
        <a:bodyPr/>
        <a:lstStyle/>
        <a:p>
          <a:endParaRPr lang="en-US"/>
        </a:p>
      </dgm:t>
    </dgm:pt>
    <dgm:pt modelId="{8B23473E-EDBE-46AE-96DF-13AD26C390EB}" type="pres">
      <dgm:prSet presAssocID="{293D21B0-3280-48CA-9861-622FF03390EC}" presName="linear" presStyleCnt="0">
        <dgm:presLayoutVars>
          <dgm:dir/>
          <dgm:animLvl val="lvl"/>
          <dgm:resizeHandles val="exact"/>
        </dgm:presLayoutVars>
      </dgm:prSet>
      <dgm:spPr/>
      <dgm:t>
        <a:bodyPr/>
        <a:lstStyle/>
        <a:p>
          <a:endParaRPr lang="en-US"/>
        </a:p>
      </dgm:t>
    </dgm:pt>
    <dgm:pt modelId="{E1C56873-1E5F-4FA7-8081-3D6DA716B6DD}" type="pres">
      <dgm:prSet presAssocID="{BFCB0A79-E55A-4103-8DB5-6B9E432AB253}" presName="parentLin" presStyleCnt="0"/>
      <dgm:spPr/>
    </dgm:pt>
    <dgm:pt modelId="{D53CCEF5-41A6-4AF8-B976-4C3BAA539812}" type="pres">
      <dgm:prSet presAssocID="{BFCB0A79-E55A-4103-8DB5-6B9E432AB253}" presName="parentLeftMargin" presStyleLbl="node1" presStyleIdx="0" presStyleCnt="1"/>
      <dgm:spPr/>
      <dgm:t>
        <a:bodyPr/>
        <a:lstStyle/>
        <a:p>
          <a:endParaRPr lang="en-US"/>
        </a:p>
      </dgm:t>
    </dgm:pt>
    <dgm:pt modelId="{EEDA7A04-AC78-4800-B45E-5C98B2B28E0C}" type="pres">
      <dgm:prSet presAssocID="{BFCB0A79-E55A-4103-8DB5-6B9E432AB253}" presName="parentText" presStyleLbl="node1" presStyleIdx="0" presStyleCnt="1">
        <dgm:presLayoutVars>
          <dgm:chMax val="0"/>
          <dgm:bulletEnabled val="1"/>
        </dgm:presLayoutVars>
      </dgm:prSet>
      <dgm:spPr/>
      <dgm:t>
        <a:bodyPr/>
        <a:lstStyle/>
        <a:p>
          <a:endParaRPr lang="en-US"/>
        </a:p>
      </dgm:t>
    </dgm:pt>
    <dgm:pt modelId="{7545FF32-8041-4260-B8A6-6DE4763D814F}" type="pres">
      <dgm:prSet presAssocID="{BFCB0A79-E55A-4103-8DB5-6B9E432AB253}" presName="negativeSpace" presStyleCnt="0"/>
      <dgm:spPr/>
    </dgm:pt>
    <dgm:pt modelId="{13C6D389-628B-4238-A40A-326B3F292D3B}" type="pres">
      <dgm:prSet presAssocID="{BFCB0A79-E55A-4103-8DB5-6B9E432AB253}" presName="childText" presStyleLbl="conFgAcc1" presStyleIdx="0" presStyleCnt="1">
        <dgm:presLayoutVars>
          <dgm:bulletEnabled val="1"/>
        </dgm:presLayoutVars>
      </dgm:prSet>
      <dgm:spPr/>
    </dgm:pt>
  </dgm:ptLst>
  <dgm:cxnLst>
    <dgm:cxn modelId="{1ED15E73-6D7F-4048-B74C-EC26071E856B}" type="presOf" srcId="{BFCB0A79-E55A-4103-8DB5-6B9E432AB253}" destId="{EEDA7A04-AC78-4800-B45E-5C98B2B28E0C}" srcOrd="1" destOrd="0" presId="urn:microsoft.com/office/officeart/2005/8/layout/list1"/>
    <dgm:cxn modelId="{8B73CD0A-E791-4E68-A5D8-12A1622DEA5D}" type="presOf" srcId="{BFCB0A79-E55A-4103-8DB5-6B9E432AB253}" destId="{D53CCEF5-41A6-4AF8-B976-4C3BAA539812}" srcOrd="0" destOrd="0" presId="urn:microsoft.com/office/officeart/2005/8/layout/list1"/>
    <dgm:cxn modelId="{916F8515-E145-4C32-AE4D-170D05EED549}" type="presOf" srcId="{293D21B0-3280-48CA-9861-622FF03390EC}" destId="{8B23473E-EDBE-46AE-96DF-13AD26C390EB}" srcOrd="0" destOrd="0" presId="urn:microsoft.com/office/officeart/2005/8/layout/list1"/>
    <dgm:cxn modelId="{741B22CC-E703-4CF0-BB5E-16E6A9788C93}" srcId="{293D21B0-3280-48CA-9861-622FF03390EC}" destId="{BFCB0A79-E55A-4103-8DB5-6B9E432AB253}" srcOrd="0" destOrd="0" parTransId="{36FE2ACC-1EDD-4BF6-9B71-1ACA5FFC0B53}" sibTransId="{545A484A-630C-4D02-9038-A59306DDBC57}"/>
    <dgm:cxn modelId="{EBD156F7-F34D-46E0-AB3A-93A127E0AABD}" type="presParOf" srcId="{8B23473E-EDBE-46AE-96DF-13AD26C390EB}" destId="{E1C56873-1E5F-4FA7-8081-3D6DA716B6DD}" srcOrd="0" destOrd="0" presId="urn:microsoft.com/office/officeart/2005/8/layout/list1"/>
    <dgm:cxn modelId="{81E89435-B68F-4D1C-929E-F87A781F5764}" type="presParOf" srcId="{E1C56873-1E5F-4FA7-8081-3D6DA716B6DD}" destId="{D53CCEF5-41A6-4AF8-B976-4C3BAA539812}" srcOrd="0" destOrd="0" presId="urn:microsoft.com/office/officeart/2005/8/layout/list1"/>
    <dgm:cxn modelId="{7DFD573B-BE72-4D1F-B63F-11D562A14146}" type="presParOf" srcId="{E1C56873-1E5F-4FA7-8081-3D6DA716B6DD}" destId="{EEDA7A04-AC78-4800-B45E-5C98B2B28E0C}" srcOrd="1" destOrd="0" presId="urn:microsoft.com/office/officeart/2005/8/layout/list1"/>
    <dgm:cxn modelId="{92E0BE3B-0380-4093-93B0-17944A6092BC}" type="presParOf" srcId="{8B23473E-EDBE-46AE-96DF-13AD26C390EB}" destId="{7545FF32-8041-4260-B8A6-6DE4763D814F}" srcOrd="1" destOrd="0" presId="urn:microsoft.com/office/officeart/2005/8/layout/list1"/>
    <dgm:cxn modelId="{7E61B5BE-818D-4B02-B382-73F13F9046DE}" type="presParOf" srcId="{8B23473E-EDBE-46AE-96DF-13AD26C390EB}" destId="{13C6D389-628B-4238-A40A-326B3F292D3B}"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D5B41F4-DFCD-49FB-A816-384DBDC88EEE}" type="doc">
      <dgm:prSet loTypeId="urn:microsoft.com/office/officeart/2005/8/layout/gear1" loCatId="cycle" qsTypeId="urn:microsoft.com/office/officeart/2005/8/quickstyle/simple1" qsCatId="simple" csTypeId="urn:microsoft.com/office/officeart/2005/8/colors/accent1_2" csCatId="accent1" phldr="1"/>
      <dgm:spPr/>
    </dgm:pt>
    <dgm:pt modelId="{7BE6735B-0C4F-4FA2-ACE4-3835A889476A}">
      <dgm:prSet phldrT="[Text]"/>
      <dgm:spPr/>
      <dgm:t>
        <a:bodyPr/>
        <a:lstStyle/>
        <a:p>
          <a:r>
            <a:rPr lang="en-US" dirty="0"/>
            <a:t>Make statistic report</a:t>
          </a:r>
        </a:p>
      </dgm:t>
    </dgm:pt>
    <dgm:pt modelId="{BE8ECEFE-AE3B-4AB7-B7A5-C9104ECC1431}" type="parTrans" cxnId="{BD7BFB65-DD34-485B-9F1D-F0537C3AEA81}">
      <dgm:prSet/>
      <dgm:spPr/>
      <dgm:t>
        <a:bodyPr/>
        <a:lstStyle/>
        <a:p>
          <a:endParaRPr lang="en-US"/>
        </a:p>
      </dgm:t>
    </dgm:pt>
    <dgm:pt modelId="{38A28B71-DE75-4DDD-8A9E-92E897F85750}" type="sibTrans" cxnId="{BD7BFB65-DD34-485B-9F1D-F0537C3AEA81}">
      <dgm:prSet/>
      <dgm:spPr/>
      <dgm:t>
        <a:bodyPr/>
        <a:lstStyle/>
        <a:p>
          <a:endParaRPr lang="en-US"/>
        </a:p>
      </dgm:t>
    </dgm:pt>
    <dgm:pt modelId="{380A11E2-9D92-495E-BC79-938170D1BFFE}">
      <dgm:prSet phldrT="[Text]"/>
      <dgm:spPr/>
      <dgm:t>
        <a:bodyPr/>
        <a:lstStyle/>
        <a:p>
          <a:r>
            <a:rPr lang="en-US" dirty="0"/>
            <a:t>Completion on period</a:t>
          </a:r>
        </a:p>
      </dgm:t>
    </dgm:pt>
    <dgm:pt modelId="{4A594648-9745-4A8A-A9F1-C197776BB841}" type="parTrans" cxnId="{EF59902E-65E3-4475-8DFB-AFCE2199006B}">
      <dgm:prSet/>
      <dgm:spPr/>
      <dgm:t>
        <a:bodyPr/>
        <a:lstStyle/>
        <a:p>
          <a:endParaRPr lang="en-US"/>
        </a:p>
      </dgm:t>
    </dgm:pt>
    <dgm:pt modelId="{96E7E524-C168-4DB9-8AFD-5000437132CC}" type="sibTrans" cxnId="{EF59902E-65E3-4475-8DFB-AFCE2199006B}">
      <dgm:prSet/>
      <dgm:spPr/>
      <dgm:t>
        <a:bodyPr/>
        <a:lstStyle/>
        <a:p>
          <a:endParaRPr lang="en-US"/>
        </a:p>
      </dgm:t>
    </dgm:pt>
    <dgm:pt modelId="{5CE29943-FB26-4FB0-A07E-7118C7BCB3CB}" type="pres">
      <dgm:prSet presAssocID="{BD5B41F4-DFCD-49FB-A816-384DBDC88EEE}" presName="composite" presStyleCnt="0">
        <dgm:presLayoutVars>
          <dgm:chMax val="3"/>
          <dgm:animLvl val="lvl"/>
          <dgm:resizeHandles val="exact"/>
        </dgm:presLayoutVars>
      </dgm:prSet>
      <dgm:spPr/>
    </dgm:pt>
    <dgm:pt modelId="{A9570CAB-745F-4066-B499-93CEE83A44AE}" type="pres">
      <dgm:prSet presAssocID="{7BE6735B-0C4F-4FA2-ACE4-3835A889476A}" presName="gear1" presStyleLbl="node1" presStyleIdx="0" presStyleCnt="2">
        <dgm:presLayoutVars>
          <dgm:chMax val="1"/>
          <dgm:bulletEnabled val="1"/>
        </dgm:presLayoutVars>
      </dgm:prSet>
      <dgm:spPr/>
      <dgm:t>
        <a:bodyPr/>
        <a:lstStyle/>
        <a:p>
          <a:endParaRPr lang="en-US"/>
        </a:p>
      </dgm:t>
    </dgm:pt>
    <dgm:pt modelId="{0B1AD8B8-0B24-4344-898A-4E04B2C8C45D}" type="pres">
      <dgm:prSet presAssocID="{7BE6735B-0C4F-4FA2-ACE4-3835A889476A}" presName="gear1srcNode" presStyleLbl="node1" presStyleIdx="0" presStyleCnt="2"/>
      <dgm:spPr/>
      <dgm:t>
        <a:bodyPr/>
        <a:lstStyle/>
        <a:p>
          <a:endParaRPr lang="en-US"/>
        </a:p>
      </dgm:t>
    </dgm:pt>
    <dgm:pt modelId="{6CE84803-8AEC-4D68-8CB6-842A1DA8853A}" type="pres">
      <dgm:prSet presAssocID="{7BE6735B-0C4F-4FA2-ACE4-3835A889476A}" presName="gear1dstNode" presStyleLbl="node1" presStyleIdx="0" presStyleCnt="2"/>
      <dgm:spPr/>
      <dgm:t>
        <a:bodyPr/>
        <a:lstStyle/>
        <a:p>
          <a:endParaRPr lang="en-US"/>
        </a:p>
      </dgm:t>
    </dgm:pt>
    <dgm:pt modelId="{8E20643B-6721-463E-99CC-0C1787387ED6}" type="pres">
      <dgm:prSet presAssocID="{380A11E2-9D92-495E-BC79-938170D1BFFE}" presName="gear2" presStyleLbl="node1" presStyleIdx="1" presStyleCnt="2">
        <dgm:presLayoutVars>
          <dgm:chMax val="1"/>
          <dgm:bulletEnabled val="1"/>
        </dgm:presLayoutVars>
      </dgm:prSet>
      <dgm:spPr/>
      <dgm:t>
        <a:bodyPr/>
        <a:lstStyle/>
        <a:p>
          <a:endParaRPr lang="en-US"/>
        </a:p>
      </dgm:t>
    </dgm:pt>
    <dgm:pt modelId="{862D4ECB-365B-4032-B369-6C01D0A3816F}" type="pres">
      <dgm:prSet presAssocID="{380A11E2-9D92-495E-BC79-938170D1BFFE}" presName="gear2srcNode" presStyleLbl="node1" presStyleIdx="1" presStyleCnt="2"/>
      <dgm:spPr/>
      <dgm:t>
        <a:bodyPr/>
        <a:lstStyle/>
        <a:p>
          <a:endParaRPr lang="en-US"/>
        </a:p>
      </dgm:t>
    </dgm:pt>
    <dgm:pt modelId="{FED7B008-94FF-45CE-A334-649FFE22ADF8}" type="pres">
      <dgm:prSet presAssocID="{380A11E2-9D92-495E-BC79-938170D1BFFE}" presName="gear2dstNode" presStyleLbl="node1" presStyleIdx="1" presStyleCnt="2"/>
      <dgm:spPr/>
      <dgm:t>
        <a:bodyPr/>
        <a:lstStyle/>
        <a:p>
          <a:endParaRPr lang="en-US"/>
        </a:p>
      </dgm:t>
    </dgm:pt>
    <dgm:pt modelId="{CA4B758C-1B96-45C1-91EE-75C565A441AE}" type="pres">
      <dgm:prSet presAssocID="{38A28B71-DE75-4DDD-8A9E-92E897F85750}" presName="connector1" presStyleLbl="sibTrans2D1" presStyleIdx="0" presStyleCnt="2"/>
      <dgm:spPr/>
      <dgm:t>
        <a:bodyPr/>
        <a:lstStyle/>
        <a:p>
          <a:endParaRPr lang="en-US"/>
        </a:p>
      </dgm:t>
    </dgm:pt>
    <dgm:pt modelId="{3131E563-F407-405D-BC56-0F5721073282}" type="pres">
      <dgm:prSet presAssocID="{96E7E524-C168-4DB9-8AFD-5000437132CC}" presName="connector2" presStyleLbl="sibTrans2D1" presStyleIdx="1" presStyleCnt="2"/>
      <dgm:spPr/>
      <dgm:t>
        <a:bodyPr/>
        <a:lstStyle/>
        <a:p>
          <a:endParaRPr lang="en-US"/>
        </a:p>
      </dgm:t>
    </dgm:pt>
  </dgm:ptLst>
  <dgm:cxnLst>
    <dgm:cxn modelId="{907C67B1-A5D4-4EB3-87D3-2522A7FD6C44}" type="presOf" srcId="{380A11E2-9D92-495E-BC79-938170D1BFFE}" destId="{FED7B008-94FF-45CE-A334-649FFE22ADF8}" srcOrd="2" destOrd="0" presId="urn:microsoft.com/office/officeart/2005/8/layout/gear1"/>
    <dgm:cxn modelId="{EF59902E-65E3-4475-8DFB-AFCE2199006B}" srcId="{BD5B41F4-DFCD-49FB-A816-384DBDC88EEE}" destId="{380A11E2-9D92-495E-BC79-938170D1BFFE}" srcOrd="1" destOrd="0" parTransId="{4A594648-9745-4A8A-A9F1-C197776BB841}" sibTransId="{96E7E524-C168-4DB9-8AFD-5000437132CC}"/>
    <dgm:cxn modelId="{E85060E7-6F66-4445-9AED-9D929F1D5DF4}" type="presOf" srcId="{7BE6735B-0C4F-4FA2-ACE4-3835A889476A}" destId="{A9570CAB-745F-4066-B499-93CEE83A44AE}" srcOrd="0" destOrd="0" presId="urn:microsoft.com/office/officeart/2005/8/layout/gear1"/>
    <dgm:cxn modelId="{9718FC7C-F264-4ECE-9EDA-59908137C7B0}" type="presOf" srcId="{380A11E2-9D92-495E-BC79-938170D1BFFE}" destId="{862D4ECB-365B-4032-B369-6C01D0A3816F}" srcOrd="1" destOrd="0" presId="urn:microsoft.com/office/officeart/2005/8/layout/gear1"/>
    <dgm:cxn modelId="{61637878-C2DC-4254-9D37-92BECBDAB0B2}" type="presOf" srcId="{7BE6735B-0C4F-4FA2-ACE4-3835A889476A}" destId="{0B1AD8B8-0B24-4344-898A-4E04B2C8C45D}" srcOrd="1" destOrd="0" presId="urn:microsoft.com/office/officeart/2005/8/layout/gear1"/>
    <dgm:cxn modelId="{90AEA572-F38B-4EA1-B89D-4D3293FF569D}" type="presOf" srcId="{38A28B71-DE75-4DDD-8A9E-92E897F85750}" destId="{CA4B758C-1B96-45C1-91EE-75C565A441AE}" srcOrd="0" destOrd="0" presId="urn:microsoft.com/office/officeart/2005/8/layout/gear1"/>
    <dgm:cxn modelId="{F2A87CF3-3888-473E-8946-B878740893B8}" type="presOf" srcId="{96E7E524-C168-4DB9-8AFD-5000437132CC}" destId="{3131E563-F407-405D-BC56-0F5721073282}" srcOrd="0" destOrd="0" presId="urn:microsoft.com/office/officeart/2005/8/layout/gear1"/>
    <dgm:cxn modelId="{85DE9BD0-E68C-4646-A4BD-7FF41296EF31}" type="presOf" srcId="{7BE6735B-0C4F-4FA2-ACE4-3835A889476A}" destId="{6CE84803-8AEC-4D68-8CB6-842A1DA8853A}" srcOrd="2" destOrd="0" presId="urn:microsoft.com/office/officeart/2005/8/layout/gear1"/>
    <dgm:cxn modelId="{96FD5B10-1CEC-436F-8661-7FF5A7999973}" type="presOf" srcId="{BD5B41F4-DFCD-49FB-A816-384DBDC88EEE}" destId="{5CE29943-FB26-4FB0-A07E-7118C7BCB3CB}" srcOrd="0" destOrd="0" presId="urn:microsoft.com/office/officeart/2005/8/layout/gear1"/>
    <dgm:cxn modelId="{2CC441CE-4961-4BD1-BD56-7B1DFFB1023C}" type="presOf" srcId="{380A11E2-9D92-495E-BC79-938170D1BFFE}" destId="{8E20643B-6721-463E-99CC-0C1787387ED6}" srcOrd="0" destOrd="0" presId="urn:microsoft.com/office/officeart/2005/8/layout/gear1"/>
    <dgm:cxn modelId="{BD7BFB65-DD34-485B-9F1D-F0537C3AEA81}" srcId="{BD5B41F4-DFCD-49FB-A816-384DBDC88EEE}" destId="{7BE6735B-0C4F-4FA2-ACE4-3835A889476A}" srcOrd="0" destOrd="0" parTransId="{BE8ECEFE-AE3B-4AB7-B7A5-C9104ECC1431}" sibTransId="{38A28B71-DE75-4DDD-8A9E-92E897F85750}"/>
    <dgm:cxn modelId="{9D30D1EB-B46F-4221-BEE0-E39EEFCC3BA9}" type="presParOf" srcId="{5CE29943-FB26-4FB0-A07E-7118C7BCB3CB}" destId="{A9570CAB-745F-4066-B499-93CEE83A44AE}" srcOrd="0" destOrd="0" presId="urn:microsoft.com/office/officeart/2005/8/layout/gear1"/>
    <dgm:cxn modelId="{E96D445C-7716-424E-AF68-001EBDBFE243}" type="presParOf" srcId="{5CE29943-FB26-4FB0-A07E-7118C7BCB3CB}" destId="{0B1AD8B8-0B24-4344-898A-4E04B2C8C45D}" srcOrd="1" destOrd="0" presId="urn:microsoft.com/office/officeart/2005/8/layout/gear1"/>
    <dgm:cxn modelId="{6685B00C-1D9E-4F0C-8898-4B4341C785EA}" type="presParOf" srcId="{5CE29943-FB26-4FB0-A07E-7118C7BCB3CB}" destId="{6CE84803-8AEC-4D68-8CB6-842A1DA8853A}" srcOrd="2" destOrd="0" presId="urn:microsoft.com/office/officeart/2005/8/layout/gear1"/>
    <dgm:cxn modelId="{B0F93D20-008D-44DF-B1E4-F2CF1FEA5CE3}" type="presParOf" srcId="{5CE29943-FB26-4FB0-A07E-7118C7BCB3CB}" destId="{8E20643B-6721-463E-99CC-0C1787387ED6}" srcOrd="3" destOrd="0" presId="urn:microsoft.com/office/officeart/2005/8/layout/gear1"/>
    <dgm:cxn modelId="{9122ED78-611E-47CA-B49A-7E3E8BAAC41F}" type="presParOf" srcId="{5CE29943-FB26-4FB0-A07E-7118C7BCB3CB}" destId="{862D4ECB-365B-4032-B369-6C01D0A3816F}" srcOrd="4" destOrd="0" presId="urn:microsoft.com/office/officeart/2005/8/layout/gear1"/>
    <dgm:cxn modelId="{2800AF26-9DD2-425E-9B3C-2FDD008D485B}" type="presParOf" srcId="{5CE29943-FB26-4FB0-A07E-7118C7BCB3CB}" destId="{FED7B008-94FF-45CE-A334-649FFE22ADF8}" srcOrd="5" destOrd="0" presId="urn:microsoft.com/office/officeart/2005/8/layout/gear1"/>
    <dgm:cxn modelId="{43FF6560-FCBC-4CB4-8B05-E0247EB7FEED}" type="presParOf" srcId="{5CE29943-FB26-4FB0-A07E-7118C7BCB3CB}" destId="{CA4B758C-1B96-45C1-91EE-75C565A441AE}" srcOrd="6" destOrd="0" presId="urn:microsoft.com/office/officeart/2005/8/layout/gear1"/>
    <dgm:cxn modelId="{D81415D0-B4E6-49DB-BB58-545AC02226D9}" type="presParOf" srcId="{5CE29943-FB26-4FB0-A07E-7118C7BCB3CB}" destId="{3131E563-F407-405D-BC56-0F5721073282}" srcOrd="7" destOrd="0" presId="urn:microsoft.com/office/officeart/2005/8/layout/gear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3A886FB7-1A68-4AAE-934C-9720A80DC152}" type="presOf" srcId="{218E51A4-570C-41FD-9351-567920E15F06}" destId="{20982FCA-DC2E-4FF0-B9A8-0BB8BF4CD9D8}" srcOrd="0" destOrd="0" presId="urn:microsoft.com/office/officeart/2005/8/layout/chevronAccent+Icon"/>
    <dgm:cxn modelId="{48C1CD79-8050-4364-9AF4-AB7FA9BE9D93}" type="presOf" srcId="{62240CAB-C571-4605-9D4B-13DF2D5B7688}" destId="{8D0CE849-7B11-48ED-9774-7F95A6F5C55C}" srcOrd="0" destOrd="0" presId="urn:microsoft.com/office/officeart/2005/8/layout/chevronAccent+Icon"/>
    <dgm:cxn modelId="{E4FCC67F-699B-4BCC-A542-96C63644E017}" type="presParOf" srcId="{20982FCA-DC2E-4FF0-B9A8-0BB8BF4CD9D8}" destId="{123AFDBA-80B8-4236-81E7-9DAE2720C406}" srcOrd="0" destOrd="0" presId="urn:microsoft.com/office/officeart/2005/8/layout/chevronAccent+Icon"/>
    <dgm:cxn modelId="{F9B419BC-F388-4986-B71F-4DAAD818DB15}" type="presParOf" srcId="{123AFDBA-80B8-4236-81E7-9DAE2720C406}" destId="{72262AD8-E000-4E45-915A-047CA33ED6C8}" srcOrd="0" destOrd="0" presId="urn:microsoft.com/office/officeart/2005/8/layout/chevronAccent+Icon"/>
    <dgm:cxn modelId="{A4D71134-7C7D-4341-AC11-A71A5A39C93E}"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293D21B0-3280-48CA-9861-622FF03390E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FCB0A79-E55A-4103-8DB5-6B9E432AB253}">
      <dgm:prSet phldrT="[Text]"/>
      <dgm:spPr/>
      <dgm:t>
        <a:bodyPr/>
        <a:lstStyle/>
        <a:p>
          <a:r>
            <a:rPr lang="en-US" dirty="0"/>
            <a:t>During each semester</a:t>
          </a:r>
        </a:p>
      </dgm:t>
    </dgm:pt>
    <dgm:pt modelId="{36FE2ACC-1EDD-4BF6-9B71-1ACA5FFC0B53}" type="parTrans" cxnId="{741B22CC-E703-4CF0-BB5E-16E6A9788C93}">
      <dgm:prSet/>
      <dgm:spPr/>
      <dgm:t>
        <a:bodyPr/>
        <a:lstStyle/>
        <a:p>
          <a:endParaRPr lang="en-US"/>
        </a:p>
      </dgm:t>
    </dgm:pt>
    <dgm:pt modelId="{545A484A-630C-4D02-9038-A59306DDBC57}" type="sibTrans" cxnId="{741B22CC-E703-4CF0-BB5E-16E6A9788C93}">
      <dgm:prSet/>
      <dgm:spPr/>
      <dgm:t>
        <a:bodyPr/>
        <a:lstStyle/>
        <a:p>
          <a:endParaRPr lang="en-US"/>
        </a:p>
      </dgm:t>
    </dgm:pt>
    <dgm:pt modelId="{8B23473E-EDBE-46AE-96DF-13AD26C390EB}" type="pres">
      <dgm:prSet presAssocID="{293D21B0-3280-48CA-9861-622FF03390EC}" presName="linear" presStyleCnt="0">
        <dgm:presLayoutVars>
          <dgm:dir/>
          <dgm:animLvl val="lvl"/>
          <dgm:resizeHandles val="exact"/>
        </dgm:presLayoutVars>
      </dgm:prSet>
      <dgm:spPr/>
      <dgm:t>
        <a:bodyPr/>
        <a:lstStyle/>
        <a:p>
          <a:endParaRPr lang="en-US"/>
        </a:p>
      </dgm:t>
    </dgm:pt>
    <dgm:pt modelId="{E1C56873-1E5F-4FA7-8081-3D6DA716B6DD}" type="pres">
      <dgm:prSet presAssocID="{BFCB0A79-E55A-4103-8DB5-6B9E432AB253}" presName="parentLin" presStyleCnt="0"/>
      <dgm:spPr/>
    </dgm:pt>
    <dgm:pt modelId="{D53CCEF5-41A6-4AF8-B976-4C3BAA539812}" type="pres">
      <dgm:prSet presAssocID="{BFCB0A79-E55A-4103-8DB5-6B9E432AB253}" presName="parentLeftMargin" presStyleLbl="node1" presStyleIdx="0" presStyleCnt="1"/>
      <dgm:spPr/>
      <dgm:t>
        <a:bodyPr/>
        <a:lstStyle/>
        <a:p>
          <a:endParaRPr lang="en-US"/>
        </a:p>
      </dgm:t>
    </dgm:pt>
    <dgm:pt modelId="{EEDA7A04-AC78-4800-B45E-5C98B2B28E0C}" type="pres">
      <dgm:prSet presAssocID="{BFCB0A79-E55A-4103-8DB5-6B9E432AB253}" presName="parentText" presStyleLbl="node1" presStyleIdx="0" presStyleCnt="1">
        <dgm:presLayoutVars>
          <dgm:chMax val="0"/>
          <dgm:bulletEnabled val="1"/>
        </dgm:presLayoutVars>
      </dgm:prSet>
      <dgm:spPr/>
      <dgm:t>
        <a:bodyPr/>
        <a:lstStyle/>
        <a:p>
          <a:endParaRPr lang="en-US"/>
        </a:p>
      </dgm:t>
    </dgm:pt>
    <dgm:pt modelId="{7545FF32-8041-4260-B8A6-6DE4763D814F}" type="pres">
      <dgm:prSet presAssocID="{BFCB0A79-E55A-4103-8DB5-6B9E432AB253}" presName="negativeSpace" presStyleCnt="0"/>
      <dgm:spPr/>
    </dgm:pt>
    <dgm:pt modelId="{13C6D389-628B-4238-A40A-326B3F292D3B}" type="pres">
      <dgm:prSet presAssocID="{BFCB0A79-E55A-4103-8DB5-6B9E432AB253}" presName="childText" presStyleLbl="conFgAcc1" presStyleIdx="0" presStyleCnt="1">
        <dgm:presLayoutVars>
          <dgm:bulletEnabled val="1"/>
        </dgm:presLayoutVars>
      </dgm:prSet>
      <dgm:spPr/>
    </dgm:pt>
  </dgm:ptLst>
  <dgm:cxnLst>
    <dgm:cxn modelId="{1ED15E73-6D7F-4048-B74C-EC26071E856B}" type="presOf" srcId="{BFCB0A79-E55A-4103-8DB5-6B9E432AB253}" destId="{EEDA7A04-AC78-4800-B45E-5C98B2B28E0C}" srcOrd="1" destOrd="0" presId="urn:microsoft.com/office/officeart/2005/8/layout/list1"/>
    <dgm:cxn modelId="{8B73CD0A-E791-4E68-A5D8-12A1622DEA5D}" type="presOf" srcId="{BFCB0A79-E55A-4103-8DB5-6B9E432AB253}" destId="{D53CCEF5-41A6-4AF8-B976-4C3BAA539812}" srcOrd="0" destOrd="0" presId="urn:microsoft.com/office/officeart/2005/8/layout/list1"/>
    <dgm:cxn modelId="{916F8515-E145-4C32-AE4D-170D05EED549}" type="presOf" srcId="{293D21B0-3280-48CA-9861-622FF03390EC}" destId="{8B23473E-EDBE-46AE-96DF-13AD26C390EB}" srcOrd="0" destOrd="0" presId="urn:microsoft.com/office/officeart/2005/8/layout/list1"/>
    <dgm:cxn modelId="{741B22CC-E703-4CF0-BB5E-16E6A9788C93}" srcId="{293D21B0-3280-48CA-9861-622FF03390EC}" destId="{BFCB0A79-E55A-4103-8DB5-6B9E432AB253}" srcOrd="0" destOrd="0" parTransId="{36FE2ACC-1EDD-4BF6-9B71-1ACA5FFC0B53}" sibTransId="{545A484A-630C-4D02-9038-A59306DDBC57}"/>
    <dgm:cxn modelId="{EBD156F7-F34D-46E0-AB3A-93A127E0AABD}" type="presParOf" srcId="{8B23473E-EDBE-46AE-96DF-13AD26C390EB}" destId="{E1C56873-1E5F-4FA7-8081-3D6DA716B6DD}" srcOrd="0" destOrd="0" presId="urn:microsoft.com/office/officeart/2005/8/layout/list1"/>
    <dgm:cxn modelId="{81E89435-B68F-4D1C-929E-F87A781F5764}" type="presParOf" srcId="{E1C56873-1E5F-4FA7-8081-3D6DA716B6DD}" destId="{D53CCEF5-41A6-4AF8-B976-4C3BAA539812}" srcOrd="0" destOrd="0" presId="urn:microsoft.com/office/officeart/2005/8/layout/list1"/>
    <dgm:cxn modelId="{7DFD573B-BE72-4D1F-B63F-11D562A14146}" type="presParOf" srcId="{E1C56873-1E5F-4FA7-8081-3D6DA716B6DD}" destId="{EEDA7A04-AC78-4800-B45E-5C98B2B28E0C}" srcOrd="1" destOrd="0" presId="urn:microsoft.com/office/officeart/2005/8/layout/list1"/>
    <dgm:cxn modelId="{92E0BE3B-0380-4093-93B0-17944A6092BC}" type="presParOf" srcId="{8B23473E-EDBE-46AE-96DF-13AD26C390EB}" destId="{7545FF32-8041-4260-B8A6-6DE4763D814F}" srcOrd="1" destOrd="0" presId="urn:microsoft.com/office/officeart/2005/8/layout/list1"/>
    <dgm:cxn modelId="{7E61B5BE-818D-4B02-B382-73F13F9046DE}" type="presParOf" srcId="{8B23473E-EDBE-46AE-96DF-13AD26C390EB}" destId="{13C6D389-628B-4238-A40A-326B3F292D3B}"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62374153-F8A1-4BA5-A1BA-DAE88747F9B8}" type="presOf" srcId="{62240CAB-C571-4605-9D4B-13DF2D5B7688}" destId="{8D0CE849-7B11-48ED-9774-7F95A6F5C55C}" srcOrd="0" destOrd="0" presId="urn:microsoft.com/office/officeart/2005/8/layout/chevronAccent+Icon"/>
    <dgm:cxn modelId="{A86BFFD5-0363-42A8-85D9-53AE60937EC8}" type="presOf" srcId="{218E51A4-570C-41FD-9351-567920E15F06}" destId="{20982FCA-DC2E-4FF0-B9A8-0BB8BF4CD9D8}" srcOrd="0" destOrd="0" presId="urn:microsoft.com/office/officeart/2005/8/layout/chevronAccent+Icon"/>
    <dgm:cxn modelId="{E7AF5951-41EE-46A8-905A-C1C323C5DEA0}" type="presParOf" srcId="{20982FCA-DC2E-4FF0-B9A8-0BB8BF4CD9D8}" destId="{123AFDBA-80B8-4236-81E7-9DAE2720C406}" srcOrd="0" destOrd="0" presId="urn:microsoft.com/office/officeart/2005/8/layout/chevronAccent+Icon"/>
    <dgm:cxn modelId="{0188F799-FB5F-4532-9C51-F3588759FF3F}" type="presParOf" srcId="{123AFDBA-80B8-4236-81E7-9DAE2720C406}" destId="{72262AD8-E000-4E45-915A-047CA33ED6C8}" srcOrd="0" destOrd="0" presId="urn:microsoft.com/office/officeart/2005/8/layout/chevronAccent+Icon"/>
    <dgm:cxn modelId="{BBD3CF72-A6B3-43FD-A9E0-D57ADAAA083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293D21B0-3280-48CA-9861-622FF03390E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FCB0A79-E55A-4103-8DB5-6B9E432AB253}">
      <dgm:prSet phldrT="[Text]"/>
      <dgm:spPr/>
      <dgm:t>
        <a:bodyPr/>
        <a:lstStyle/>
        <a:p>
          <a:r>
            <a:rPr lang="en-US" dirty="0"/>
            <a:t>Ending of each semester</a:t>
          </a:r>
        </a:p>
      </dgm:t>
    </dgm:pt>
    <dgm:pt modelId="{36FE2ACC-1EDD-4BF6-9B71-1ACA5FFC0B53}" type="parTrans" cxnId="{741B22CC-E703-4CF0-BB5E-16E6A9788C93}">
      <dgm:prSet/>
      <dgm:spPr/>
      <dgm:t>
        <a:bodyPr/>
        <a:lstStyle/>
        <a:p>
          <a:endParaRPr lang="en-US"/>
        </a:p>
      </dgm:t>
    </dgm:pt>
    <dgm:pt modelId="{545A484A-630C-4D02-9038-A59306DDBC57}" type="sibTrans" cxnId="{741B22CC-E703-4CF0-BB5E-16E6A9788C93}">
      <dgm:prSet/>
      <dgm:spPr/>
      <dgm:t>
        <a:bodyPr/>
        <a:lstStyle/>
        <a:p>
          <a:endParaRPr lang="en-US"/>
        </a:p>
      </dgm:t>
    </dgm:pt>
    <dgm:pt modelId="{8B23473E-EDBE-46AE-96DF-13AD26C390EB}" type="pres">
      <dgm:prSet presAssocID="{293D21B0-3280-48CA-9861-622FF03390EC}" presName="linear" presStyleCnt="0">
        <dgm:presLayoutVars>
          <dgm:dir/>
          <dgm:animLvl val="lvl"/>
          <dgm:resizeHandles val="exact"/>
        </dgm:presLayoutVars>
      </dgm:prSet>
      <dgm:spPr/>
      <dgm:t>
        <a:bodyPr/>
        <a:lstStyle/>
        <a:p>
          <a:endParaRPr lang="en-US"/>
        </a:p>
      </dgm:t>
    </dgm:pt>
    <dgm:pt modelId="{E1C56873-1E5F-4FA7-8081-3D6DA716B6DD}" type="pres">
      <dgm:prSet presAssocID="{BFCB0A79-E55A-4103-8DB5-6B9E432AB253}" presName="parentLin" presStyleCnt="0"/>
      <dgm:spPr/>
    </dgm:pt>
    <dgm:pt modelId="{D53CCEF5-41A6-4AF8-B976-4C3BAA539812}" type="pres">
      <dgm:prSet presAssocID="{BFCB0A79-E55A-4103-8DB5-6B9E432AB253}" presName="parentLeftMargin" presStyleLbl="node1" presStyleIdx="0" presStyleCnt="1"/>
      <dgm:spPr/>
      <dgm:t>
        <a:bodyPr/>
        <a:lstStyle/>
        <a:p>
          <a:endParaRPr lang="en-US"/>
        </a:p>
      </dgm:t>
    </dgm:pt>
    <dgm:pt modelId="{EEDA7A04-AC78-4800-B45E-5C98B2B28E0C}" type="pres">
      <dgm:prSet presAssocID="{BFCB0A79-E55A-4103-8DB5-6B9E432AB253}" presName="parentText" presStyleLbl="node1" presStyleIdx="0" presStyleCnt="1">
        <dgm:presLayoutVars>
          <dgm:chMax val="0"/>
          <dgm:bulletEnabled val="1"/>
        </dgm:presLayoutVars>
      </dgm:prSet>
      <dgm:spPr/>
      <dgm:t>
        <a:bodyPr/>
        <a:lstStyle/>
        <a:p>
          <a:endParaRPr lang="en-US"/>
        </a:p>
      </dgm:t>
    </dgm:pt>
    <dgm:pt modelId="{7545FF32-8041-4260-B8A6-6DE4763D814F}" type="pres">
      <dgm:prSet presAssocID="{BFCB0A79-E55A-4103-8DB5-6B9E432AB253}" presName="negativeSpace" presStyleCnt="0"/>
      <dgm:spPr/>
    </dgm:pt>
    <dgm:pt modelId="{13C6D389-628B-4238-A40A-326B3F292D3B}" type="pres">
      <dgm:prSet presAssocID="{BFCB0A79-E55A-4103-8DB5-6B9E432AB253}" presName="childText" presStyleLbl="conFgAcc1" presStyleIdx="0" presStyleCnt="1">
        <dgm:presLayoutVars>
          <dgm:bulletEnabled val="1"/>
        </dgm:presLayoutVars>
      </dgm:prSet>
      <dgm:spPr/>
    </dgm:pt>
  </dgm:ptLst>
  <dgm:cxnLst>
    <dgm:cxn modelId="{F593FADA-9D2A-4EC8-9385-46A542662C5C}" type="presOf" srcId="{BFCB0A79-E55A-4103-8DB5-6B9E432AB253}" destId="{D53CCEF5-41A6-4AF8-B976-4C3BAA539812}" srcOrd="0" destOrd="0" presId="urn:microsoft.com/office/officeart/2005/8/layout/list1"/>
    <dgm:cxn modelId="{E7B12E7A-E9E5-4602-A4C4-D3A78202D150}" type="presOf" srcId="{BFCB0A79-E55A-4103-8DB5-6B9E432AB253}" destId="{EEDA7A04-AC78-4800-B45E-5C98B2B28E0C}" srcOrd="1" destOrd="0" presId="urn:microsoft.com/office/officeart/2005/8/layout/list1"/>
    <dgm:cxn modelId="{62805640-8BA7-47B9-B61D-79DEBD649E24}" type="presOf" srcId="{293D21B0-3280-48CA-9861-622FF03390EC}" destId="{8B23473E-EDBE-46AE-96DF-13AD26C390EB}" srcOrd="0" destOrd="0" presId="urn:microsoft.com/office/officeart/2005/8/layout/list1"/>
    <dgm:cxn modelId="{741B22CC-E703-4CF0-BB5E-16E6A9788C93}" srcId="{293D21B0-3280-48CA-9861-622FF03390EC}" destId="{BFCB0A79-E55A-4103-8DB5-6B9E432AB253}" srcOrd="0" destOrd="0" parTransId="{36FE2ACC-1EDD-4BF6-9B71-1ACA5FFC0B53}" sibTransId="{545A484A-630C-4D02-9038-A59306DDBC57}"/>
    <dgm:cxn modelId="{5E59F9B5-5AFE-421A-A8A3-E12C4B41AB85}" type="presParOf" srcId="{8B23473E-EDBE-46AE-96DF-13AD26C390EB}" destId="{E1C56873-1E5F-4FA7-8081-3D6DA716B6DD}" srcOrd="0" destOrd="0" presId="urn:microsoft.com/office/officeart/2005/8/layout/list1"/>
    <dgm:cxn modelId="{E4AD5B04-6911-425F-BEF6-2820801FA28F}" type="presParOf" srcId="{E1C56873-1E5F-4FA7-8081-3D6DA716B6DD}" destId="{D53CCEF5-41A6-4AF8-B976-4C3BAA539812}" srcOrd="0" destOrd="0" presId="urn:microsoft.com/office/officeart/2005/8/layout/list1"/>
    <dgm:cxn modelId="{6EF944B2-BA86-45A8-AB76-39F582380A26}" type="presParOf" srcId="{E1C56873-1E5F-4FA7-8081-3D6DA716B6DD}" destId="{EEDA7A04-AC78-4800-B45E-5C98B2B28E0C}" srcOrd="1" destOrd="0" presId="urn:microsoft.com/office/officeart/2005/8/layout/list1"/>
    <dgm:cxn modelId="{25EDDF6A-56AF-4777-A18C-3F16D43338B4}" type="presParOf" srcId="{8B23473E-EDBE-46AE-96DF-13AD26C390EB}" destId="{7545FF32-8041-4260-B8A6-6DE4763D814F}" srcOrd="1" destOrd="0" presId="urn:microsoft.com/office/officeart/2005/8/layout/list1"/>
    <dgm:cxn modelId="{169B49F1-90C4-4B39-AD16-FDD84EDB4504}" type="presParOf" srcId="{8B23473E-EDBE-46AE-96DF-13AD26C390EB}" destId="{13C6D389-628B-4238-A40A-326B3F292D3B}"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36063BE2-9EF9-418E-B34C-B286238F5960}" type="doc">
      <dgm:prSet loTypeId="urn:microsoft.com/office/officeart/2011/layout/RadialPictureList" loCatId="officeonline" qsTypeId="urn:microsoft.com/office/officeart/2005/8/quickstyle/simple1" qsCatId="simple" csTypeId="urn:microsoft.com/office/officeart/2005/8/colors/accent1_2" csCatId="accent1" phldr="1"/>
      <dgm:spPr/>
      <dgm:t>
        <a:bodyPr/>
        <a:lstStyle/>
        <a:p>
          <a:endParaRPr lang="en-US"/>
        </a:p>
      </dgm:t>
    </dgm:pt>
    <dgm:pt modelId="{93A81D17-A087-4C58-8826-6271BD478B57}">
      <dgm:prSet phldrT="[Text]"/>
      <dgm:spPr/>
      <dgm:t>
        <a:bodyPr/>
        <a:lstStyle/>
        <a:p>
          <a:r>
            <a:rPr lang="en-US" dirty="0"/>
            <a:t>Specific Task</a:t>
          </a:r>
        </a:p>
      </dgm:t>
    </dgm:pt>
    <dgm:pt modelId="{05417C0D-690C-4A08-AF91-7EBB48039A07}" type="sibTrans" cxnId="{314D2656-A434-44C4-B636-125C34E62F2A}">
      <dgm:prSet/>
      <dgm:spPr/>
      <dgm:t>
        <a:bodyPr/>
        <a:lstStyle/>
        <a:p>
          <a:endParaRPr lang="en-US"/>
        </a:p>
      </dgm:t>
    </dgm:pt>
    <dgm:pt modelId="{4E6DC86D-5ADD-49C6-BE57-CF4F000254DB}" type="parTrans" cxnId="{314D2656-A434-44C4-B636-125C34E62F2A}">
      <dgm:prSet/>
      <dgm:spPr/>
      <dgm:t>
        <a:bodyPr/>
        <a:lstStyle/>
        <a:p>
          <a:endParaRPr lang="en-US"/>
        </a:p>
      </dgm:t>
    </dgm:pt>
    <dgm:pt modelId="{36C979D9-64E7-4F2B-8307-530D6E0E813C}" type="pres">
      <dgm:prSet presAssocID="{36063BE2-9EF9-418E-B34C-B286238F5960}" presName="Name0" presStyleCnt="0">
        <dgm:presLayoutVars>
          <dgm:chMax val="1"/>
          <dgm:chPref val="1"/>
          <dgm:dir/>
          <dgm:resizeHandles/>
        </dgm:presLayoutVars>
      </dgm:prSet>
      <dgm:spPr/>
      <dgm:t>
        <a:bodyPr/>
        <a:lstStyle/>
        <a:p>
          <a:endParaRPr lang="en-US"/>
        </a:p>
      </dgm:t>
    </dgm:pt>
    <dgm:pt modelId="{74562069-EC25-41DC-BFB8-FDB70F3835AE}" type="pres">
      <dgm:prSet presAssocID="{93A81D17-A087-4C58-8826-6271BD478B57}" presName="Parent" presStyleLbl="node1" presStyleIdx="0" presStyleCnt="1" custScaleX="47341" custScaleY="43254">
        <dgm:presLayoutVars>
          <dgm:chMax val="4"/>
          <dgm:chPref val="3"/>
        </dgm:presLayoutVars>
      </dgm:prSet>
      <dgm:spPr/>
      <dgm:t>
        <a:bodyPr/>
        <a:lstStyle/>
        <a:p>
          <a:endParaRPr lang="en-US"/>
        </a:p>
      </dgm:t>
    </dgm:pt>
  </dgm:ptLst>
  <dgm:cxnLst>
    <dgm:cxn modelId="{314D2656-A434-44C4-B636-125C34E62F2A}" srcId="{36063BE2-9EF9-418E-B34C-B286238F5960}" destId="{93A81D17-A087-4C58-8826-6271BD478B57}" srcOrd="0" destOrd="0" parTransId="{4E6DC86D-5ADD-49C6-BE57-CF4F000254DB}" sibTransId="{05417C0D-690C-4A08-AF91-7EBB48039A07}"/>
    <dgm:cxn modelId="{F01DD784-30FA-4A57-99C3-63D38DBF59FB}" type="presOf" srcId="{93A81D17-A087-4C58-8826-6271BD478B57}" destId="{74562069-EC25-41DC-BFB8-FDB70F3835AE}" srcOrd="0" destOrd="0" presId="urn:microsoft.com/office/officeart/2011/layout/RadialPictureList"/>
    <dgm:cxn modelId="{1D97B1BE-1280-4ECD-8154-9E819A2579A9}" type="presOf" srcId="{36063BE2-9EF9-418E-B34C-B286238F5960}" destId="{36C979D9-64E7-4F2B-8307-530D6E0E813C}" srcOrd="0" destOrd="0" presId="urn:microsoft.com/office/officeart/2011/layout/RadialPictureList"/>
    <dgm:cxn modelId="{ED5C94B6-51CF-4493-A3E0-91963CF56492}" type="presParOf" srcId="{36C979D9-64E7-4F2B-8307-530D6E0E813C}" destId="{74562069-EC25-41DC-BFB8-FDB70F3835AE}" srcOrd="0" destOrd="0" presId="urn:microsoft.com/office/officeart/2011/layout/RadialPictureLis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62374153-F8A1-4BA5-A1BA-DAE88747F9B8}" type="presOf" srcId="{62240CAB-C571-4605-9D4B-13DF2D5B7688}" destId="{8D0CE849-7B11-48ED-9774-7F95A6F5C55C}" srcOrd="0" destOrd="0" presId="urn:microsoft.com/office/officeart/2005/8/layout/chevronAccent+Icon"/>
    <dgm:cxn modelId="{A86BFFD5-0363-42A8-85D9-53AE60937EC8}" type="presOf" srcId="{218E51A4-570C-41FD-9351-567920E15F06}" destId="{20982FCA-DC2E-4FF0-B9A8-0BB8BF4CD9D8}" srcOrd="0" destOrd="0" presId="urn:microsoft.com/office/officeart/2005/8/layout/chevronAccent+Icon"/>
    <dgm:cxn modelId="{E7AF5951-41EE-46A8-905A-C1C323C5DEA0}" type="presParOf" srcId="{20982FCA-DC2E-4FF0-B9A8-0BB8BF4CD9D8}" destId="{123AFDBA-80B8-4236-81E7-9DAE2720C406}" srcOrd="0" destOrd="0" presId="urn:microsoft.com/office/officeart/2005/8/layout/chevronAccent+Icon"/>
    <dgm:cxn modelId="{0188F799-FB5F-4532-9C51-F3588759FF3F}" type="presParOf" srcId="{123AFDBA-80B8-4236-81E7-9DAE2720C406}" destId="{72262AD8-E000-4E45-915A-047CA33ED6C8}" srcOrd="0" destOrd="0" presId="urn:microsoft.com/office/officeart/2005/8/layout/chevronAccent+Icon"/>
    <dgm:cxn modelId="{BBD3CF72-A6B3-43FD-A9E0-D57ADAAA083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293D21B0-3280-48CA-9861-622FF03390E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FCB0A79-E55A-4103-8DB5-6B9E432AB253}">
      <dgm:prSet phldrT="[Text]"/>
      <dgm:spPr/>
      <dgm:t>
        <a:bodyPr/>
        <a:lstStyle/>
        <a:p>
          <a:r>
            <a:rPr lang="en-US" dirty="0"/>
            <a:t>Ending of each semester</a:t>
          </a:r>
        </a:p>
      </dgm:t>
    </dgm:pt>
    <dgm:pt modelId="{36FE2ACC-1EDD-4BF6-9B71-1ACA5FFC0B53}" type="parTrans" cxnId="{741B22CC-E703-4CF0-BB5E-16E6A9788C93}">
      <dgm:prSet/>
      <dgm:spPr/>
      <dgm:t>
        <a:bodyPr/>
        <a:lstStyle/>
        <a:p>
          <a:endParaRPr lang="en-US"/>
        </a:p>
      </dgm:t>
    </dgm:pt>
    <dgm:pt modelId="{545A484A-630C-4D02-9038-A59306DDBC57}" type="sibTrans" cxnId="{741B22CC-E703-4CF0-BB5E-16E6A9788C93}">
      <dgm:prSet/>
      <dgm:spPr/>
      <dgm:t>
        <a:bodyPr/>
        <a:lstStyle/>
        <a:p>
          <a:endParaRPr lang="en-US"/>
        </a:p>
      </dgm:t>
    </dgm:pt>
    <dgm:pt modelId="{8B23473E-EDBE-46AE-96DF-13AD26C390EB}" type="pres">
      <dgm:prSet presAssocID="{293D21B0-3280-48CA-9861-622FF03390EC}" presName="linear" presStyleCnt="0">
        <dgm:presLayoutVars>
          <dgm:dir/>
          <dgm:animLvl val="lvl"/>
          <dgm:resizeHandles val="exact"/>
        </dgm:presLayoutVars>
      </dgm:prSet>
      <dgm:spPr/>
      <dgm:t>
        <a:bodyPr/>
        <a:lstStyle/>
        <a:p>
          <a:endParaRPr lang="en-US"/>
        </a:p>
      </dgm:t>
    </dgm:pt>
    <dgm:pt modelId="{E1C56873-1E5F-4FA7-8081-3D6DA716B6DD}" type="pres">
      <dgm:prSet presAssocID="{BFCB0A79-E55A-4103-8DB5-6B9E432AB253}" presName="parentLin" presStyleCnt="0"/>
      <dgm:spPr/>
    </dgm:pt>
    <dgm:pt modelId="{D53CCEF5-41A6-4AF8-B976-4C3BAA539812}" type="pres">
      <dgm:prSet presAssocID="{BFCB0A79-E55A-4103-8DB5-6B9E432AB253}" presName="parentLeftMargin" presStyleLbl="node1" presStyleIdx="0" presStyleCnt="1"/>
      <dgm:spPr/>
      <dgm:t>
        <a:bodyPr/>
        <a:lstStyle/>
        <a:p>
          <a:endParaRPr lang="en-US"/>
        </a:p>
      </dgm:t>
    </dgm:pt>
    <dgm:pt modelId="{EEDA7A04-AC78-4800-B45E-5C98B2B28E0C}" type="pres">
      <dgm:prSet presAssocID="{BFCB0A79-E55A-4103-8DB5-6B9E432AB253}" presName="parentText" presStyleLbl="node1" presStyleIdx="0" presStyleCnt="1">
        <dgm:presLayoutVars>
          <dgm:chMax val="0"/>
          <dgm:bulletEnabled val="1"/>
        </dgm:presLayoutVars>
      </dgm:prSet>
      <dgm:spPr/>
      <dgm:t>
        <a:bodyPr/>
        <a:lstStyle/>
        <a:p>
          <a:endParaRPr lang="en-US"/>
        </a:p>
      </dgm:t>
    </dgm:pt>
    <dgm:pt modelId="{7545FF32-8041-4260-B8A6-6DE4763D814F}" type="pres">
      <dgm:prSet presAssocID="{BFCB0A79-E55A-4103-8DB5-6B9E432AB253}" presName="negativeSpace" presStyleCnt="0"/>
      <dgm:spPr/>
    </dgm:pt>
    <dgm:pt modelId="{13C6D389-628B-4238-A40A-326B3F292D3B}" type="pres">
      <dgm:prSet presAssocID="{BFCB0A79-E55A-4103-8DB5-6B9E432AB253}" presName="childText" presStyleLbl="conFgAcc1" presStyleIdx="0" presStyleCnt="1">
        <dgm:presLayoutVars>
          <dgm:bulletEnabled val="1"/>
        </dgm:presLayoutVars>
      </dgm:prSet>
      <dgm:spPr/>
    </dgm:pt>
  </dgm:ptLst>
  <dgm:cxnLst>
    <dgm:cxn modelId="{F593FADA-9D2A-4EC8-9385-46A542662C5C}" type="presOf" srcId="{BFCB0A79-E55A-4103-8DB5-6B9E432AB253}" destId="{D53CCEF5-41A6-4AF8-B976-4C3BAA539812}" srcOrd="0" destOrd="0" presId="urn:microsoft.com/office/officeart/2005/8/layout/list1"/>
    <dgm:cxn modelId="{E7B12E7A-E9E5-4602-A4C4-D3A78202D150}" type="presOf" srcId="{BFCB0A79-E55A-4103-8DB5-6B9E432AB253}" destId="{EEDA7A04-AC78-4800-B45E-5C98B2B28E0C}" srcOrd="1" destOrd="0" presId="urn:microsoft.com/office/officeart/2005/8/layout/list1"/>
    <dgm:cxn modelId="{62805640-8BA7-47B9-B61D-79DEBD649E24}" type="presOf" srcId="{293D21B0-3280-48CA-9861-622FF03390EC}" destId="{8B23473E-EDBE-46AE-96DF-13AD26C390EB}" srcOrd="0" destOrd="0" presId="urn:microsoft.com/office/officeart/2005/8/layout/list1"/>
    <dgm:cxn modelId="{741B22CC-E703-4CF0-BB5E-16E6A9788C93}" srcId="{293D21B0-3280-48CA-9861-622FF03390EC}" destId="{BFCB0A79-E55A-4103-8DB5-6B9E432AB253}" srcOrd="0" destOrd="0" parTransId="{36FE2ACC-1EDD-4BF6-9B71-1ACA5FFC0B53}" sibTransId="{545A484A-630C-4D02-9038-A59306DDBC57}"/>
    <dgm:cxn modelId="{5E59F9B5-5AFE-421A-A8A3-E12C4B41AB85}" type="presParOf" srcId="{8B23473E-EDBE-46AE-96DF-13AD26C390EB}" destId="{E1C56873-1E5F-4FA7-8081-3D6DA716B6DD}" srcOrd="0" destOrd="0" presId="urn:microsoft.com/office/officeart/2005/8/layout/list1"/>
    <dgm:cxn modelId="{E4AD5B04-6911-425F-BEF6-2820801FA28F}" type="presParOf" srcId="{E1C56873-1E5F-4FA7-8081-3D6DA716B6DD}" destId="{D53CCEF5-41A6-4AF8-B976-4C3BAA539812}" srcOrd="0" destOrd="0" presId="urn:microsoft.com/office/officeart/2005/8/layout/list1"/>
    <dgm:cxn modelId="{6EF944B2-BA86-45A8-AB76-39F582380A26}" type="presParOf" srcId="{E1C56873-1E5F-4FA7-8081-3D6DA716B6DD}" destId="{EEDA7A04-AC78-4800-B45E-5C98B2B28E0C}" srcOrd="1" destOrd="0" presId="urn:microsoft.com/office/officeart/2005/8/layout/list1"/>
    <dgm:cxn modelId="{25EDDF6A-56AF-4777-A18C-3F16D43338B4}" type="presParOf" srcId="{8B23473E-EDBE-46AE-96DF-13AD26C390EB}" destId="{7545FF32-8041-4260-B8A6-6DE4763D814F}" srcOrd="1" destOrd="0" presId="urn:microsoft.com/office/officeart/2005/8/layout/list1"/>
    <dgm:cxn modelId="{169B49F1-90C4-4B39-AD16-FDD84EDB4504}" type="presParOf" srcId="{8B23473E-EDBE-46AE-96DF-13AD26C390EB}" destId="{13C6D389-628B-4238-A40A-326B3F292D3B}"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36063BE2-9EF9-418E-B34C-B286238F5960}" type="doc">
      <dgm:prSet loTypeId="urn:microsoft.com/office/officeart/2011/layout/RadialPictureList" loCatId="officeonline" qsTypeId="urn:microsoft.com/office/officeart/2005/8/quickstyle/simple1" qsCatId="simple" csTypeId="urn:microsoft.com/office/officeart/2005/8/colors/accent1_2" csCatId="accent1" phldr="1"/>
      <dgm:spPr/>
      <dgm:t>
        <a:bodyPr/>
        <a:lstStyle/>
        <a:p>
          <a:endParaRPr lang="en-US"/>
        </a:p>
      </dgm:t>
    </dgm:pt>
    <dgm:pt modelId="{22D432AF-C490-4057-BE7C-E422239560D1}">
      <dgm:prSet phldrT="[Text]"/>
      <dgm:spPr/>
      <dgm:t>
        <a:bodyPr/>
        <a:lstStyle/>
        <a:p>
          <a:r>
            <a:rPr lang="en-US" dirty="0" smtClean="0"/>
            <a:t>Make statistic</a:t>
          </a:r>
          <a:endParaRPr lang="en-US" dirty="0"/>
        </a:p>
      </dgm:t>
    </dgm:pt>
    <dgm:pt modelId="{FE26C126-0898-40B6-A55B-397BA074632B}" type="sibTrans" cxnId="{FC5AC40F-D9BE-4596-861B-3D62CC3F8F49}">
      <dgm:prSet/>
      <dgm:spPr/>
      <dgm:t>
        <a:bodyPr/>
        <a:lstStyle/>
        <a:p>
          <a:endParaRPr lang="en-US"/>
        </a:p>
      </dgm:t>
    </dgm:pt>
    <dgm:pt modelId="{3A641A40-BD30-4F9A-950F-75C2EBD2C41B}" type="parTrans" cxnId="{FC5AC40F-D9BE-4596-861B-3D62CC3F8F49}">
      <dgm:prSet/>
      <dgm:spPr/>
      <dgm:t>
        <a:bodyPr/>
        <a:lstStyle/>
        <a:p>
          <a:endParaRPr lang="en-US"/>
        </a:p>
      </dgm:t>
    </dgm:pt>
    <dgm:pt modelId="{93A81D17-A087-4C58-8826-6271BD478B57}">
      <dgm:prSet phldrT="[Text]"/>
      <dgm:spPr/>
      <dgm:t>
        <a:bodyPr/>
        <a:lstStyle/>
        <a:p>
          <a:r>
            <a:rPr lang="en-US" dirty="0"/>
            <a:t>Specific Task</a:t>
          </a:r>
        </a:p>
      </dgm:t>
    </dgm:pt>
    <dgm:pt modelId="{05417C0D-690C-4A08-AF91-7EBB48039A07}" type="sibTrans" cxnId="{314D2656-A434-44C4-B636-125C34E62F2A}">
      <dgm:prSet/>
      <dgm:spPr/>
      <dgm:t>
        <a:bodyPr/>
        <a:lstStyle/>
        <a:p>
          <a:endParaRPr lang="en-US"/>
        </a:p>
      </dgm:t>
    </dgm:pt>
    <dgm:pt modelId="{4E6DC86D-5ADD-49C6-BE57-CF4F000254DB}" type="parTrans" cxnId="{314D2656-A434-44C4-B636-125C34E62F2A}">
      <dgm:prSet/>
      <dgm:spPr/>
      <dgm:t>
        <a:bodyPr/>
        <a:lstStyle/>
        <a:p>
          <a:endParaRPr lang="en-US"/>
        </a:p>
      </dgm:t>
    </dgm:pt>
    <dgm:pt modelId="{36C979D9-64E7-4F2B-8307-530D6E0E813C}" type="pres">
      <dgm:prSet presAssocID="{36063BE2-9EF9-418E-B34C-B286238F5960}" presName="Name0" presStyleCnt="0">
        <dgm:presLayoutVars>
          <dgm:chMax val="1"/>
          <dgm:chPref val="1"/>
          <dgm:dir/>
          <dgm:resizeHandles/>
        </dgm:presLayoutVars>
      </dgm:prSet>
      <dgm:spPr/>
      <dgm:t>
        <a:bodyPr/>
        <a:lstStyle/>
        <a:p>
          <a:endParaRPr lang="en-US"/>
        </a:p>
      </dgm:t>
    </dgm:pt>
    <dgm:pt modelId="{74562069-EC25-41DC-BFB8-FDB70F3835AE}" type="pres">
      <dgm:prSet presAssocID="{93A81D17-A087-4C58-8826-6271BD478B57}" presName="Parent" presStyleLbl="node1" presStyleIdx="0" presStyleCnt="2">
        <dgm:presLayoutVars>
          <dgm:chMax val="4"/>
          <dgm:chPref val="3"/>
        </dgm:presLayoutVars>
      </dgm:prSet>
      <dgm:spPr/>
      <dgm:t>
        <a:bodyPr/>
        <a:lstStyle/>
        <a:p>
          <a:endParaRPr lang="en-US"/>
        </a:p>
      </dgm:t>
    </dgm:pt>
    <dgm:pt modelId="{1DFB7D4A-609B-41C9-81F4-28CF1A929B85}" type="pres">
      <dgm:prSet presAssocID="{22D432AF-C490-4057-BE7C-E422239560D1}" presName="Accent" presStyleLbl="node1" presStyleIdx="1" presStyleCnt="2"/>
      <dgm:spPr/>
    </dgm:pt>
    <dgm:pt modelId="{E0BDED30-1AE1-4D34-814B-4D0164998F2C}" type="pres">
      <dgm:prSet presAssocID="{22D432AF-C490-4057-BE7C-E422239560D1}" presName="Image1"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CA9EFACB-37EC-49C5-8717-DF0293167EDA}" type="pres">
      <dgm:prSet presAssocID="{22D432AF-C490-4057-BE7C-E422239560D1}" presName="Child1" presStyleLbl="revTx" presStyleIdx="0" presStyleCnt="1">
        <dgm:presLayoutVars>
          <dgm:chMax val="0"/>
          <dgm:chPref val="0"/>
          <dgm:bulletEnabled val="1"/>
        </dgm:presLayoutVars>
      </dgm:prSet>
      <dgm:spPr/>
      <dgm:t>
        <a:bodyPr/>
        <a:lstStyle/>
        <a:p>
          <a:endParaRPr lang="en-US"/>
        </a:p>
      </dgm:t>
    </dgm:pt>
  </dgm:ptLst>
  <dgm:cxnLst>
    <dgm:cxn modelId="{314D2656-A434-44C4-B636-125C34E62F2A}" srcId="{36063BE2-9EF9-418E-B34C-B286238F5960}" destId="{93A81D17-A087-4C58-8826-6271BD478B57}" srcOrd="0" destOrd="0" parTransId="{4E6DC86D-5ADD-49C6-BE57-CF4F000254DB}" sibTransId="{05417C0D-690C-4A08-AF91-7EBB48039A07}"/>
    <dgm:cxn modelId="{F01DD784-30FA-4A57-99C3-63D38DBF59FB}" type="presOf" srcId="{93A81D17-A087-4C58-8826-6271BD478B57}" destId="{74562069-EC25-41DC-BFB8-FDB70F3835AE}" srcOrd="0" destOrd="0" presId="urn:microsoft.com/office/officeart/2011/layout/RadialPictureList"/>
    <dgm:cxn modelId="{1D97B1BE-1280-4ECD-8154-9E819A2579A9}" type="presOf" srcId="{36063BE2-9EF9-418E-B34C-B286238F5960}" destId="{36C979D9-64E7-4F2B-8307-530D6E0E813C}" srcOrd="0" destOrd="0" presId="urn:microsoft.com/office/officeart/2011/layout/RadialPictureList"/>
    <dgm:cxn modelId="{60BCA6F8-037C-4F96-95D2-D4B45CA0050C}" type="presOf" srcId="{22D432AF-C490-4057-BE7C-E422239560D1}" destId="{CA9EFACB-37EC-49C5-8717-DF0293167EDA}" srcOrd="0" destOrd="0" presId="urn:microsoft.com/office/officeart/2011/layout/RadialPictureList"/>
    <dgm:cxn modelId="{FC5AC40F-D9BE-4596-861B-3D62CC3F8F49}" srcId="{93A81D17-A087-4C58-8826-6271BD478B57}" destId="{22D432AF-C490-4057-BE7C-E422239560D1}" srcOrd="0" destOrd="0" parTransId="{3A641A40-BD30-4F9A-950F-75C2EBD2C41B}" sibTransId="{FE26C126-0898-40B6-A55B-397BA074632B}"/>
    <dgm:cxn modelId="{ED5C94B6-51CF-4493-A3E0-91963CF56492}" type="presParOf" srcId="{36C979D9-64E7-4F2B-8307-530D6E0E813C}" destId="{74562069-EC25-41DC-BFB8-FDB70F3835AE}" srcOrd="0" destOrd="0" presId="urn:microsoft.com/office/officeart/2011/layout/RadialPictureList"/>
    <dgm:cxn modelId="{499BEDF9-3E03-4554-B130-B20B6AC8675C}" type="presParOf" srcId="{36C979D9-64E7-4F2B-8307-530D6E0E813C}" destId="{1DFB7D4A-609B-41C9-81F4-28CF1A929B85}" srcOrd="1" destOrd="0" presId="urn:microsoft.com/office/officeart/2011/layout/RadialPictureList"/>
    <dgm:cxn modelId="{6525E438-7D35-4D92-BD70-887D75E79170}" type="presParOf" srcId="{36C979D9-64E7-4F2B-8307-530D6E0E813C}" destId="{E0BDED30-1AE1-4D34-814B-4D0164998F2C}" srcOrd="2" destOrd="0" presId="urn:microsoft.com/office/officeart/2011/layout/RadialPictureList"/>
    <dgm:cxn modelId="{4E8C1A7A-82DA-484F-A1A2-377E42251591}" type="presParOf" srcId="{36C979D9-64E7-4F2B-8307-530D6E0E813C}" destId="{CA9EFACB-37EC-49C5-8717-DF0293167EDA}" srcOrd="3" destOrd="0" presId="urn:microsoft.com/office/officeart/2011/layout/RadialPictureLis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62374153-F8A1-4BA5-A1BA-DAE88747F9B8}" type="presOf" srcId="{62240CAB-C571-4605-9D4B-13DF2D5B7688}" destId="{8D0CE849-7B11-48ED-9774-7F95A6F5C55C}" srcOrd="0" destOrd="0" presId="urn:microsoft.com/office/officeart/2005/8/layout/chevronAccent+Icon"/>
    <dgm:cxn modelId="{A86BFFD5-0363-42A8-85D9-53AE60937EC8}" type="presOf" srcId="{218E51A4-570C-41FD-9351-567920E15F06}" destId="{20982FCA-DC2E-4FF0-B9A8-0BB8BF4CD9D8}" srcOrd="0" destOrd="0" presId="urn:microsoft.com/office/officeart/2005/8/layout/chevronAccent+Icon"/>
    <dgm:cxn modelId="{E7AF5951-41EE-46A8-905A-C1C323C5DEA0}" type="presParOf" srcId="{20982FCA-DC2E-4FF0-B9A8-0BB8BF4CD9D8}" destId="{123AFDBA-80B8-4236-81E7-9DAE2720C406}" srcOrd="0" destOrd="0" presId="urn:microsoft.com/office/officeart/2005/8/layout/chevronAccent+Icon"/>
    <dgm:cxn modelId="{0188F799-FB5F-4532-9C51-F3588759FF3F}" type="presParOf" srcId="{123AFDBA-80B8-4236-81E7-9DAE2720C406}" destId="{72262AD8-E000-4E45-915A-047CA33ED6C8}" srcOrd="0" destOrd="0" presId="urn:microsoft.com/office/officeart/2005/8/layout/chevronAccent+Icon"/>
    <dgm:cxn modelId="{BBD3CF72-A6B3-43FD-A9E0-D57ADAAA083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293D21B0-3280-48CA-9861-622FF03390E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FCB0A79-E55A-4103-8DB5-6B9E432AB253}">
      <dgm:prSet phldrT="[Text]"/>
      <dgm:spPr/>
      <dgm:t>
        <a:bodyPr/>
        <a:lstStyle/>
        <a:p>
          <a:r>
            <a:rPr lang="en-US" dirty="0"/>
            <a:t>Ending of each semester</a:t>
          </a:r>
        </a:p>
      </dgm:t>
    </dgm:pt>
    <dgm:pt modelId="{36FE2ACC-1EDD-4BF6-9B71-1ACA5FFC0B53}" type="parTrans" cxnId="{741B22CC-E703-4CF0-BB5E-16E6A9788C93}">
      <dgm:prSet/>
      <dgm:spPr/>
      <dgm:t>
        <a:bodyPr/>
        <a:lstStyle/>
        <a:p>
          <a:endParaRPr lang="en-US"/>
        </a:p>
      </dgm:t>
    </dgm:pt>
    <dgm:pt modelId="{545A484A-630C-4D02-9038-A59306DDBC57}" type="sibTrans" cxnId="{741B22CC-E703-4CF0-BB5E-16E6A9788C93}">
      <dgm:prSet/>
      <dgm:spPr/>
      <dgm:t>
        <a:bodyPr/>
        <a:lstStyle/>
        <a:p>
          <a:endParaRPr lang="en-US"/>
        </a:p>
      </dgm:t>
    </dgm:pt>
    <dgm:pt modelId="{8B23473E-EDBE-46AE-96DF-13AD26C390EB}" type="pres">
      <dgm:prSet presAssocID="{293D21B0-3280-48CA-9861-622FF03390EC}" presName="linear" presStyleCnt="0">
        <dgm:presLayoutVars>
          <dgm:dir/>
          <dgm:animLvl val="lvl"/>
          <dgm:resizeHandles val="exact"/>
        </dgm:presLayoutVars>
      </dgm:prSet>
      <dgm:spPr/>
      <dgm:t>
        <a:bodyPr/>
        <a:lstStyle/>
        <a:p>
          <a:endParaRPr lang="en-US"/>
        </a:p>
      </dgm:t>
    </dgm:pt>
    <dgm:pt modelId="{E1C56873-1E5F-4FA7-8081-3D6DA716B6DD}" type="pres">
      <dgm:prSet presAssocID="{BFCB0A79-E55A-4103-8DB5-6B9E432AB253}" presName="parentLin" presStyleCnt="0"/>
      <dgm:spPr/>
    </dgm:pt>
    <dgm:pt modelId="{D53CCEF5-41A6-4AF8-B976-4C3BAA539812}" type="pres">
      <dgm:prSet presAssocID="{BFCB0A79-E55A-4103-8DB5-6B9E432AB253}" presName="parentLeftMargin" presStyleLbl="node1" presStyleIdx="0" presStyleCnt="1"/>
      <dgm:spPr/>
      <dgm:t>
        <a:bodyPr/>
        <a:lstStyle/>
        <a:p>
          <a:endParaRPr lang="en-US"/>
        </a:p>
      </dgm:t>
    </dgm:pt>
    <dgm:pt modelId="{EEDA7A04-AC78-4800-B45E-5C98B2B28E0C}" type="pres">
      <dgm:prSet presAssocID="{BFCB0A79-E55A-4103-8DB5-6B9E432AB253}" presName="parentText" presStyleLbl="node1" presStyleIdx="0" presStyleCnt="1">
        <dgm:presLayoutVars>
          <dgm:chMax val="0"/>
          <dgm:bulletEnabled val="1"/>
        </dgm:presLayoutVars>
      </dgm:prSet>
      <dgm:spPr/>
      <dgm:t>
        <a:bodyPr/>
        <a:lstStyle/>
        <a:p>
          <a:endParaRPr lang="en-US"/>
        </a:p>
      </dgm:t>
    </dgm:pt>
    <dgm:pt modelId="{7545FF32-8041-4260-B8A6-6DE4763D814F}" type="pres">
      <dgm:prSet presAssocID="{BFCB0A79-E55A-4103-8DB5-6B9E432AB253}" presName="negativeSpace" presStyleCnt="0"/>
      <dgm:spPr/>
    </dgm:pt>
    <dgm:pt modelId="{13C6D389-628B-4238-A40A-326B3F292D3B}" type="pres">
      <dgm:prSet presAssocID="{BFCB0A79-E55A-4103-8DB5-6B9E432AB253}" presName="childText" presStyleLbl="conFgAcc1" presStyleIdx="0" presStyleCnt="1">
        <dgm:presLayoutVars>
          <dgm:bulletEnabled val="1"/>
        </dgm:presLayoutVars>
      </dgm:prSet>
      <dgm:spPr/>
    </dgm:pt>
  </dgm:ptLst>
  <dgm:cxnLst>
    <dgm:cxn modelId="{F593FADA-9D2A-4EC8-9385-46A542662C5C}" type="presOf" srcId="{BFCB0A79-E55A-4103-8DB5-6B9E432AB253}" destId="{D53CCEF5-41A6-4AF8-B976-4C3BAA539812}" srcOrd="0" destOrd="0" presId="urn:microsoft.com/office/officeart/2005/8/layout/list1"/>
    <dgm:cxn modelId="{E7B12E7A-E9E5-4602-A4C4-D3A78202D150}" type="presOf" srcId="{BFCB0A79-E55A-4103-8DB5-6B9E432AB253}" destId="{EEDA7A04-AC78-4800-B45E-5C98B2B28E0C}" srcOrd="1" destOrd="0" presId="urn:microsoft.com/office/officeart/2005/8/layout/list1"/>
    <dgm:cxn modelId="{62805640-8BA7-47B9-B61D-79DEBD649E24}" type="presOf" srcId="{293D21B0-3280-48CA-9861-622FF03390EC}" destId="{8B23473E-EDBE-46AE-96DF-13AD26C390EB}" srcOrd="0" destOrd="0" presId="urn:microsoft.com/office/officeart/2005/8/layout/list1"/>
    <dgm:cxn modelId="{741B22CC-E703-4CF0-BB5E-16E6A9788C93}" srcId="{293D21B0-3280-48CA-9861-622FF03390EC}" destId="{BFCB0A79-E55A-4103-8DB5-6B9E432AB253}" srcOrd="0" destOrd="0" parTransId="{36FE2ACC-1EDD-4BF6-9B71-1ACA5FFC0B53}" sibTransId="{545A484A-630C-4D02-9038-A59306DDBC57}"/>
    <dgm:cxn modelId="{5E59F9B5-5AFE-421A-A8A3-E12C4B41AB85}" type="presParOf" srcId="{8B23473E-EDBE-46AE-96DF-13AD26C390EB}" destId="{E1C56873-1E5F-4FA7-8081-3D6DA716B6DD}" srcOrd="0" destOrd="0" presId="urn:microsoft.com/office/officeart/2005/8/layout/list1"/>
    <dgm:cxn modelId="{E4AD5B04-6911-425F-BEF6-2820801FA28F}" type="presParOf" srcId="{E1C56873-1E5F-4FA7-8081-3D6DA716B6DD}" destId="{D53CCEF5-41A6-4AF8-B976-4C3BAA539812}" srcOrd="0" destOrd="0" presId="urn:microsoft.com/office/officeart/2005/8/layout/list1"/>
    <dgm:cxn modelId="{6EF944B2-BA86-45A8-AB76-39F582380A26}" type="presParOf" srcId="{E1C56873-1E5F-4FA7-8081-3D6DA716B6DD}" destId="{EEDA7A04-AC78-4800-B45E-5C98B2B28E0C}" srcOrd="1" destOrd="0" presId="urn:microsoft.com/office/officeart/2005/8/layout/list1"/>
    <dgm:cxn modelId="{25EDDF6A-56AF-4777-A18C-3F16D43338B4}" type="presParOf" srcId="{8B23473E-EDBE-46AE-96DF-13AD26C390EB}" destId="{7545FF32-8041-4260-B8A6-6DE4763D814F}" srcOrd="1" destOrd="0" presId="urn:microsoft.com/office/officeart/2005/8/layout/list1"/>
    <dgm:cxn modelId="{169B49F1-90C4-4B39-AD16-FDD84EDB4504}" type="presParOf" srcId="{8B23473E-EDBE-46AE-96DF-13AD26C390EB}" destId="{13C6D389-628B-4238-A40A-326B3F292D3B}"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640CC99E-E5B0-4E84-9938-C04DB3644181}" type="presOf" srcId="{62240CAB-C571-4605-9D4B-13DF2D5B7688}" destId="{8D0CE849-7B11-48ED-9774-7F95A6F5C55C}" srcOrd="0" destOrd="0" presId="urn:microsoft.com/office/officeart/2005/8/layout/chevronAccent+Icon"/>
    <dgm:cxn modelId="{D3C8A14E-47A7-4578-8EBE-995FA86D4787}" type="presOf" srcId="{218E51A4-570C-41FD-9351-567920E15F06}" destId="{20982FCA-DC2E-4FF0-B9A8-0BB8BF4CD9D8}" srcOrd="0" destOrd="0" presId="urn:microsoft.com/office/officeart/2005/8/layout/chevronAccent+Icon"/>
    <dgm:cxn modelId="{CF752256-17F1-44F5-AD54-19245341EA8E}" type="presParOf" srcId="{20982FCA-DC2E-4FF0-B9A8-0BB8BF4CD9D8}" destId="{123AFDBA-80B8-4236-81E7-9DAE2720C406}" srcOrd="0" destOrd="0" presId="urn:microsoft.com/office/officeart/2005/8/layout/chevronAccent+Icon"/>
    <dgm:cxn modelId="{2D4571F4-A718-49C1-B849-0AD808BA913E}" type="presParOf" srcId="{123AFDBA-80B8-4236-81E7-9DAE2720C406}" destId="{72262AD8-E000-4E45-915A-047CA33ED6C8}" srcOrd="0" destOrd="0" presId="urn:microsoft.com/office/officeart/2005/8/layout/chevronAccent+Icon"/>
    <dgm:cxn modelId="{F293BCBD-E9A4-4C86-A2F1-CBC49C0A1850}"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36063BE2-9EF9-418E-B34C-B286238F5960}" type="doc">
      <dgm:prSet loTypeId="urn:microsoft.com/office/officeart/2011/layout/RadialPictureList" loCatId="officeonline" qsTypeId="urn:microsoft.com/office/officeart/2005/8/quickstyle/simple1" qsCatId="simple" csTypeId="urn:microsoft.com/office/officeart/2005/8/colors/accent1_2" csCatId="accent1" phldr="1"/>
      <dgm:spPr/>
      <dgm:t>
        <a:bodyPr/>
        <a:lstStyle/>
        <a:p>
          <a:endParaRPr lang="en-US"/>
        </a:p>
      </dgm:t>
    </dgm:pt>
    <dgm:pt modelId="{407C5B78-1B32-498B-9D71-839FC480A1A3}">
      <dgm:prSet phldrT="[Text]"/>
      <dgm:spPr/>
      <dgm:t>
        <a:bodyPr/>
        <a:lstStyle/>
        <a:p>
          <a:r>
            <a:rPr lang="en-US" dirty="0"/>
            <a:t>Make good student list</a:t>
          </a:r>
        </a:p>
      </dgm:t>
    </dgm:pt>
    <dgm:pt modelId="{3F80F261-77D0-4BD2-A653-3D27DF58ABA9}" type="sibTrans" cxnId="{7F231EFF-EBED-4D31-A1BD-4EE6AD22690B}">
      <dgm:prSet/>
      <dgm:spPr/>
      <dgm:t>
        <a:bodyPr/>
        <a:lstStyle/>
        <a:p>
          <a:endParaRPr lang="en-US"/>
        </a:p>
      </dgm:t>
    </dgm:pt>
    <dgm:pt modelId="{4240E5DB-F4F2-474D-8FD2-7331E87EBAEA}" type="parTrans" cxnId="{7F231EFF-EBED-4D31-A1BD-4EE6AD22690B}">
      <dgm:prSet/>
      <dgm:spPr/>
      <dgm:t>
        <a:bodyPr/>
        <a:lstStyle/>
        <a:p>
          <a:endParaRPr lang="en-US"/>
        </a:p>
      </dgm:t>
    </dgm:pt>
    <dgm:pt modelId="{22D432AF-C490-4057-BE7C-E422239560D1}">
      <dgm:prSet phldrT="[Text]"/>
      <dgm:spPr/>
      <dgm:t>
        <a:bodyPr/>
        <a:lstStyle/>
        <a:p>
          <a:r>
            <a:rPr lang="en-US" dirty="0" smtClean="0"/>
            <a:t>Make statistic</a:t>
          </a:r>
          <a:endParaRPr lang="en-US" dirty="0"/>
        </a:p>
      </dgm:t>
    </dgm:pt>
    <dgm:pt modelId="{FE26C126-0898-40B6-A55B-397BA074632B}" type="sibTrans" cxnId="{FC5AC40F-D9BE-4596-861B-3D62CC3F8F49}">
      <dgm:prSet/>
      <dgm:spPr/>
      <dgm:t>
        <a:bodyPr/>
        <a:lstStyle/>
        <a:p>
          <a:endParaRPr lang="en-US"/>
        </a:p>
      </dgm:t>
    </dgm:pt>
    <dgm:pt modelId="{3A641A40-BD30-4F9A-950F-75C2EBD2C41B}" type="parTrans" cxnId="{FC5AC40F-D9BE-4596-861B-3D62CC3F8F49}">
      <dgm:prSet/>
      <dgm:spPr/>
      <dgm:t>
        <a:bodyPr/>
        <a:lstStyle/>
        <a:p>
          <a:endParaRPr lang="en-US"/>
        </a:p>
      </dgm:t>
    </dgm:pt>
    <dgm:pt modelId="{93A81D17-A087-4C58-8826-6271BD478B57}">
      <dgm:prSet phldrT="[Text]"/>
      <dgm:spPr/>
      <dgm:t>
        <a:bodyPr/>
        <a:lstStyle/>
        <a:p>
          <a:r>
            <a:rPr lang="en-US" dirty="0"/>
            <a:t>Specific Task</a:t>
          </a:r>
        </a:p>
      </dgm:t>
    </dgm:pt>
    <dgm:pt modelId="{05417C0D-690C-4A08-AF91-7EBB48039A07}" type="sibTrans" cxnId="{314D2656-A434-44C4-B636-125C34E62F2A}">
      <dgm:prSet/>
      <dgm:spPr/>
      <dgm:t>
        <a:bodyPr/>
        <a:lstStyle/>
        <a:p>
          <a:endParaRPr lang="en-US"/>
        </a:p>
      </dgm:t>
    </dgm:pt>
    <dgm:pt modelId="{4E6DC86D-5ADD-49C6-BE57-CF4F000254DB}" type="parTrans" cxnId="{314D2656-A434-44C4-B636-125C34E62F2A}">
      <dgm:prSet/>
      <dgm:spPr/>
      <dgm:t>
        <a:bodyPr/>
        <a:lstStyle/>
        <a:p>
          <a:endParaRPr lang="en-US"/>
        </a:p>
      </dgm:t>
    </dgm:pt>
    <dgm:pt modelId="{36C979D9-64E7-4F2B-8307-530D6E0E813C}" type="pres">
      <dgm:prSet presAssocID="{36063BE2-9EF9-418E-B34C-B286238F5960}" presName="Name0" presStyleCnt="0">
        <dgm:presLayoutVars>
          <dgm:chMax val="1"/>
          <dgm:chPref val="1"/>
          <dgm:dir/>
          <dgm:resizeHandles/>
        </dgm:presLayoutVars>
      </dgm:prSet>
      <dgm:spPr/>
      <dgm:t>
        <a:bodyPr/>
        <a:lstStyle/>
        <a:p>
          <a:endParaRPr lang="en-US"/>
        </a:p>
      </dgm:t>
    </dgm:pt>
    <dgm:pt modelId="{74562069-EC25-41DC-BFB8-FDB70F3835AE}" type="pres">
      <dgm:prSet presAssocID="{93A81D17-A087-4C58-8826-6271BD478B57}" presName="Parent" presStyleLbl="node1" presStyleIdx="0" presStyleCnt="2">
        <dgm:presLayoutVars>
          <dgm:chMax val="4"/>
          <dgm:chPref val="3"/>
        </dgm:presLayoutVars>
      </dgm:prSet>
      <dgm:spPr/>
      <dgm:t>
        <a:bodyPr/>
        <a:lstStyle/>
        <a:p>
          <a:endParaRPr lang="en-US"/>
        </a:p>
      </dgm:t>
    </dgm:pt>
    <dgm:pt modelId="{1DFB7D4A-609B-41C9-81F4-28CF1A929B85}" type="pres">
      <dgm:prSet presAssocID="{22D432AF-C490-4057-BE7C-E422239560D1}" presName="Accent" presStyleLbl="node1" presStyleIdx="1" presStyleCnt="2"/>
      <dgm:spPr/>
    </dgm:pt>
    <dgm:pt modelId="{E0BDED30-1AE1-4D34-814B-4D0164998F2C}" type="pres">
      <dgm:prSet presAssocID="{22D432AF-C490-4057-BE7C-E422239560D1}" presName="Image1"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CA9EFACB-37EC-49C5-8717-DF0293167EDA}" type="pres">
      <dgm:prSet presAssocID="{22D432AF-C490-4057-BE7C-E422239560D1}" presName="Child1" presStyleLbl="revTx" presStyleIdx="0" presStyleCnt="2">
        <dgm:presLayoutVars>
          <dgm:chMax val="0"/>
          <dgm:chPref val="0"/>
          <dgm:bulletEnabled val="1"/>
        </dgm:presLayoutVars>
      </dgm:prSet>
      <dgm:spPr/>
      <dgm:t>
        <a:bodyPr/>
        <a:lstStyle/>
        <a:p>
          <a:endParaRPr lang="en-US"/>
        </a:p>
      </dgm:t>
    </dgm:pt>
    <dgm:pt modelId="{BBD913E8-3E5C-4A54-ACA2-41CE210284A7}" type="pres">
      <dgm:prSet presAssocID="{407C5B78-1B32-498B-9D71-839FC480A1A3}" presName="Image2" presStyleCnt="0"/>
      <dgm:spPr/>
    </dgm:pt>
    <dgm:pt modelId="{D7EBB24F-BA58-450A-872F-939786F1E347}" type="pres">
      <dgm:prSet presAssocID="{407C5B78-1B32-498B-9D71-839FC480A1A3}" presName="Image"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endParaRPr lang="en-US"/>
        </a:p>
      </dgm:t>
    </dgm:pt>
    <dgm:pt modelId="{1794C11C-8A4C-469E-BB7A-B3252846E3E5}" type="pres">
      <dgm:prSet presAssocID="{407C5B78-1B32-498B-9D71-839FC480A1A3}" presName="Child2" presStyleLbl="revTx" presStyleIdx="1" presStyleCnt="2">
        <dgm:presLayoutVars>
          <dgm:chMax val="0"/>
          <dgm:chPref val="0"/>
          <dgm:bulletEnabled val="1"/>
        </dgm:presLayoutVars>
      </dgm:prSet>
      <dgm:spPr/>
      <dgm:t>
        <a:bodyPr/>
        <a:lstStyle/>
        <a:p>
          <a:endParaRPr lang="en-US"/>
        </a:p>
      </dgm:t>
    </dgm:pt>
  </dgm:ptLst>
  <dgm:cxnLst>
    <dgm:cxn modelId="{F01DD784-30FA-4A57-99C3-63D38DBF59FB}" type="presOf" srcId="{93A81D17-A087-4C58-8826-6271BD478B57}" destId="{74562069-EC25-41DC-BFB8-FDB70F3835AE}" srcOrd="0" destOrd="0" presId="urn:microsoft.com/office/officeart/2011/layout/RadialPictureList"/>
    <dgm:cxn modelId="{483D1256-F432-4082-9C19-83502A1E54CE}" type="presOf" srcId="{407C5B78-1B32-498B-9D71-839FC480A1A3}" destId="{1794C11C-8A4C-469E-BB7A-B3252846E3E5}" srcOrd="0" destOrd="0" presId="urn:microsoft.com/office/officeart/2011/layout/RadialPictureList"/>
    <dgm:cxn modelId="{FC5AC40F-D9BE-4596-861B-3D62CC3F8F49}" srcId="{93A81D17-A087-4C58-8826-6271BD478B57}" destId="{22D432AF-C490-4057-BE7C-E422239560D1}" srcOrd="0" destOrd="0" parTransId="{3A641A40-BD30-4F9A-950F-75C2EBD2C41B}" sibTransId="{FE26C126-0898-40B6-A55B-397BA074632B}"/>
    <dgm:cxn modelId="{60BCA6F8-037C-4F96-95D2-D4B45CA0050C}" type="presOf" srcId="{22D432AF-C490-4057-BE7C-E422239560D1}" destId="{CA9EFACB-37EC-49C5-8717-DF0293167EDA}" srcOrd="0" destOrd="0" presId="urn:microsoft.com/office/officeart/2011/layout/RadialPictureList"/>
    <dgm:cxn modelId="{1D97B1BE-1280-4ECD-8154-9E819A2579A9}" type="presOf" srcId="{36063BE2-9EF9-418E-B34C-B286238F5960}" destId="{36C979D9-64E7-4F2B-8307-530D6E0E813C}" srcOrd="0" destOrd="0" presId="urn:microsoft.com/office/officeart/2011/layout/RadialPictureList"/>
    <dgm:cxn modelId="{7F231EFF-EBED-4D31-A1BD-4EE6AD22690B}" srcId="{93A81D17-A087-4C58-8826-6271BD478B57}" destId="{407C5B78-1B32-498B-9D71-839FC480A1A3}" srcOrd="1" destOrd="0" parTransId="{4240E5DB-F4F2-474D-8FD2-7331E87EBAEA}" sibTransId="{3F80F261-77D0-4BD2-A653-3D27DF58ABA9}"/>
    <dgm:cxn modelId="{314D2656-A434-44C4-B636-125C34E62F2A}" srcId="{36063BE2-9EF9-418E-B34C-B286238F5960}" destId="{93A81D17-A087-4C58-8826-6271BD478B57}" srcOrd="0" destOrd="0" parTransId="{4E6DC86D-5ADD-49C6-BE57-CF4F000254DB}" sibTransId="{05417C0D-690C-4A08-AF91-7EBB48039A07}"/>
    <dgm:cxn modelId="{ED5C94B6-51CF-4493-A3E0-91963CF56492}" type="presParOf" srcId="{36C979D9-64E7-4F2B-8307-530D6E0E813C}" destId="{74562069-EC25-41DC-BFB8-FDB70F3835AE}" srcOrd="0" destOrd="0" presId="urn:microsoft.com/office/officeart/2011/layout/RadialPictureList"/>
    <dgm:cxn modelId="{499BEDF9-3E03-4554-B130-B20B6AC8675C}" type="presParOf" srcId="{36C979D9-64E7-4F2B-8307-530D6E0E813C}" destId="{1DFB7D4A-609B-41C9-81F4-28CF1A929B85}" srcOrd="1" destOrd="0" presId="urn:microsoft.com/office/officeart/2011/layout/RadialPictureList"/>
    <dgm:cxn modelId="{6525E438-7D35-4D92-BD70-887D75E79170}" type="presParOf" srcId="{36C979D9-64E7-4F2B-8307-530D6E0E813C}" destId="{E0BDED30-1AE1-4D34-814B-4D0164998F2C}" srcOrd="2" destOrd="0" presId="urn:microsoft.com/office/officeart/2011/layout/RadialPictureList"/>
    <dgm:cxn modelId="{4E8C1A7A-82DA-484F-A1A2-377E42251591}" type="presParOf" srcId="{36C979D9-64E7-4F2B-8307-530D6E0E813C}" destId="{CA9EFACB-37EC-49C5-8717-DF0293167EDA}" srcOrd="3" destOrd="0" presId="urn:microsoft.com/office/officeart/2011/layout/RadialPictureList"/>
    <dgm:cxn modelId="{B4965267-406A-4755-AF64-4814302ECA66}" type="presParOf" srcId="{36C979D9-64E7-4F2B-8307-530D6E0E813C}" destId="{BBD913E8-3E5C-4A54-ACA2-41CE210284A7}" srcOrd="4" destOrd="0" presId="urn:microsoft.com/office/officeart/2011/layout/RadialPictureList"/>
    <dgm:cxn modelId="{B6730BEA-E8E3-4527-87B9-E2A914B3BE94}" type="presParOf" srcId="{BBD913E8-3E5C-4A54-ACA2-41CE210284A7}" destId="{D7EBB24F-BA58-450A-872F-939786F1E347}" srcOrd="0" destOrd="0" presId="urn:microsoft.com/office/officeart/2011/layout/RadialPictureList"/>
    <dgm:cxn modelId="{41ED99E4-0137-420F-9DBC-9EDAE4E01104}" type="presParOf" srcId="{36C979D9-64E7-4F2B-8307-530D6E0E813C}" destId="{1794C11C-8A4C-469E-BB7A-B3252846E3E5}" srcOrd="5" destOrd="0" presId="urn:microsoft.com/office/officeart/2011/layout/RadialPictureLis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3">
            <a:lumMod val="75000"/>
            <a:alpha val="90000"/>
          </a:schemeClr>
        </a:solidFill>
        <a:ln>
          <a:solidFill>
            <a:schemeClr val="accent3">
              <a:lumMod val="75000"/>
            </a:schemeClr>
          </a:solidFill>
        </a:ln>
      </dgm:spPr>
      <dgm:t>
        <a:bodyPr/>
        <a:lstStyle/>
        <a:p>
          <a:pPr algn="ctr"/>
          <a:r>
            <a:rPr lang="en-US" sz="2800" b="1" dirty="0">
              <a:solidFill>
                <a:schemeClr val="bg1"/>
              </a:solidFill>
              <a:latin typeface="Cambria" panose="02040503050406030204" pitchFamily="18" charset="0"/>
            </a:rPr>
            <a:t>Current Situation</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3">
            <a:lumMod val="40000"/>
            <a:lumOff val="60000"/>
          </a:schemeClr>
        </a:solidFill>
        <a:ln>
          <a:solidFill>
            <a:schemeClr val="accent3"/>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62374153-F8A1-4BA5-A1BA-DAE88747F9B8}" type="presOf" srcId="{62240CAB-C571-4605-9D4B-13DF2D5B7688}" destId="{8D0CE849-7B11-48ED-9774-7F95A6F5C55C}" srcOrd="0" destOrd="0" presId="urn:microsoft.com/office/officeart/2005/8/layout/chevronAccent+Icon"/>
    <dgm:cxn modelId="{A86BFFD5-0363-42A8-85D9-53AE60937EC8}" type="presOf" srcId="{218E51A4-570C-41FD-9351-567920E15F06}" destId="{20982FCA-DC2E-4FF0-B9A8-0BB8BF4CD9D8}" srcOrd="0" destOrd="0" presId="urn:microsoft.com/office/officeart/2005/8/layout/chevronAccent+Icon"/>
    <dgm:cxn modelId="{E7AF5951-41EE-46A8-905A-C1C323C5DEA0}" type="presParOf" srcId="{20982FCA-DC2E-4FF0-B9A8-0BB8BF4CD9D8}" destId="{123AFDBA-80B8-4236-81E7-9DAE2720C406}" srcOrd="0" destOrd="0" presId="urn:microsoft.com/office/officeart/2005/8/layout/chevronAccent+Icon"/>
    <dgm:cxn modelId="{0188F799-FB5F-4532-9C51-F3588759FF3F}" type="presParOf" srcId="{123AFDBA-80B8-4236-81E7-9DAE2720C406}" destId="{72262AD8-E000-4E45-915A-047CA33ED6C8}" srcOrd="0" destOrd="0" presId="urn:microsoft.com/office/officeart/2005/8/layout/chevronAccent+Icon"/>
    <dgm:cxn modelId="{BBD3CF72-A6B3-43FD-A9E0-D57ADAAA083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293D21B0-3280-48CA-9861-622FF03390E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FCB0A79-E55A-4103-8DB5-6B9E432AB253}">
      <dgm:prSet phldrT="[Text]"/>
      <dgm:spPr/>
      <dgm:t>
        <a:bodyPr/>
        <a:lstStyle/>
        <a:p>
          <a:r>
            <a:rPr lang="en-US" dirty="0"/>
            <a:t>Ending of each semester</a:t>
          </a:r>
        </a:p>
      </dgm:t>
    </dgm:pt>
    <dgm:pt modelId="{36FE2ACC-1EDD-4BF6-9B71-1ACA5FFC0B53}" type="parTrans" cxnId="{741B22CC-E703-4CF0-BB5E-16E6A9788C93}">
      <dgm:prSet/>
      <dgm:spPr/>
      <dgm:t>
        <a:bodyPr/>
        <a:lstStyle/>
        <a:p>
          <a:endParaRPr lang="en-US"/>
        </a:p>
      </dgm:t>
    </dgm:pt>
    <dgm:pt modelId="{545A484A-630C-4D02-9038-A59306DDBC57}" type="sibTrans" cxnId="{741B22CC-E703-4CF0-BB5E-16E6A9788C93}">
      <dgm:prSet/>
      <dgm:spPr/>
      <dgm:t>
        <a:bodyPr/>
        <a:lstStyle/>
        <a:p>
          <a:endParaRPr lang="en-US"/>
        </a:p>
      </dgm:t>
    </dgm:pt>
    <dgm:pt modelId="{8B23473E-EDBE-46AE-96DF-13AD26C390EB}" type="pres">
      <dgm:prSet presAssocID="{293D21B0-3280-48CA-9861-622FF03390EC}" presName="linear" presStyleCnt="0">
        <dgm:presLayoutVars>
          <dgm:dir/>
          <dgm:animLvl val="lvl"/>
          <dgm:resizeHandles val="exact"/>
        </dgm:presLayoutVars>
      </dgm:prSet>
      <dgm:spPr/>
      <dgm:t>
        <a:bodyPr/>
        <a:lstStyle/>
        <a:p>
          <a:endParaRPr lang="en-US"/>
        </a:p>
      </dgm:t>
    </dgm:pt>
    <dgm:pt modelId="{E1C56873-1E5F-4FA7-8081-3D6DA716B6DD}" type="pres">
      <dgm:prSet presAssocID="{BFCB0A79-E55A-4103-8DB5-6B9E432AB253}" presName="parentLin" presStyleCnt="0"/>
      <dgm:spPr/>
    </dgm:pt>
    <dgm:pt modelId="{D53CCEF5-41A6-4AF8-B976-4C3BAA539812}" type="pres">
      <dgm:prSet presAssocID="{BFCB0A79-E55A-4103-8DB5-6B9E432AB253}" presName="parentLeftMargin" presStyleLbl="node1" presStyleIdx="0" presStyleCnt="1"/>
      <dgm:spPr/>
      <dgm:t>
        <a:bodyPr/>
        <a:lstStyle/>
        <a:p>
          <a:endParaRPr lang="en-US"/>
        </a:p>
      </dgm:t>
    </dgm:pt>
    <dgm:pt modelId="{EEDA7A04-AC78-4800-B45E-5C98B2B28E0C}" type="pres">
      <dgm:prSet presAssocID="{BFCB0A79-E55A-4103-8DB5-6B9E432AB253}" presName="parentText" presStyleLbl="node1" presStyleIdx="0" presStyleCnt="1">
        <dgm:presLayoutVars>
          <dgm:chMax val="0"/>
          <dgm:bulletEnabled val="1"/>
        </dgm:presLayoutVars>
      </dgm:prSet>
      <dgm:spPr/>
      <dgm:t>
        <a:bodyPr/>
        <a:lstStyle/>
        <a:p>
          <a:endParaRPr lang="en-US"/>
        </a:p>
      </dgm:t>
    </dgm:pt>
    <dgm:pt modelId="{7545FF32-8041-4260-B8A6-6DE4763D814F}" type="pres">
      <dgm:prSet presAssocID="{BFCB0A79-E55A-4103-8DB5-6B9E432AB253}" presName="negativeSpace" presStyleCnt="0"/>
      <dgm:spPr/>
    </dgm:pt>
    <dgm:pt modelId="{13C6D389-628B-4238-A40A-326B3F292D3B}" type="pres">
      <dgm:prSet presAssocID="{BFCB0A79-E55A-4103-8DB5-6B9E432AB253}" presName="childText" presStyleLbl="conFgAcc1" presStyleIdx="0" presStyleCnt="1">
        <dgm:presLayoutVars>
          <dgm:bulletEnabled val="1"/>
        </dgm:presLayoutVars>
      </dgm:prSet>
      <dgm:spPr/>
    </dgm:pt>
  </dgm:ptLst>
  <dgm:cxnLst>
    <dgm:cxn modelId="{F593FADA-9D2A-4EC8-9385-46A542662C5C}" type="presOf" srcId="{BFCB0A79-E55A-4103-8DB5-6B9E432AB253}" destId="{D53CCEF5-41A6-4AF8-B976-4C3BAA539812}" srcOrd="0" destOrd="0" presId="urn:microsoft.com/office/officeart/2005/8/layout/list1"/>
    <dgm:cxn modelId="{E7B12E7A-E9E5-4602-A4C4-D3A78202D150}" type="presOf" srcId="{BFCB0A79-E55A-4103-8DB5-6B9E432AB253}" destId="{EEDA7A04-AC78-4800-B45E-5C98B2B28E0C}" srcOrd="1" destOrd="0" presId="urn:microsoft.com/office/officeart/2005/8/layout/list1"/>
    <dgm:cxn modelId="{62805640-8BA7-47B9-B61D-79DEBD649E24}" type="presOf" srcId="{293D21B0-3280-48CA-9861-622FF03390EC}" destId="{8B23473E-EDBE-46AE-96DF-13AD26C390EB}" srcOrd="0" destOrd="0" presId="urn:microsoft.com/office/officeart/2005/8/layout/list1"/>
    <dgm:cxn modelId="{741B22CC-E703-4CF0-BB5E-16E6A9788C93}" srcId="{293D21B0-3280-48CA-9861-622FF03390EC}" destId="{BFCB0A79-E55A-4103-8DB5-6B9E432AB253}" srcOrd="0" destOrd="0" parTransId="{36FE2ACC-1EDD-4BF6-9B71-1ACA5FFC0B53}" sibTransId="{545A484A-630C-4D02-9038-A59306DDBC57}"/>
    <dgm:cxn modelId="{5E59F9B5-5AFE-421A-A8A3-E12C4B41AB85}" type="presParOf" srcId="{8B23473E-EDBE-46AE-96DF-13AD26C390EB}" destId="{E1C56873-1E5F-4FA7-8081-3D6DA716B6DD}" srcOrd="0" destOrd="0" presId="urn:microsoft.com/office/officeart/2005/8/layout/list1"/>
    <dgm:cxn modelId="{E4AD5B04-6911-425F-BEF6-2820801FA28F}" type="presParOf" srcId="{E1C56873-1E5F-4FA7-8081-3D6DA716B6DD}" destId="{D53CCEF5-41A6-4AF8-B976-4C3BAA539812}" srcOrd="0" destOrd="0" presId="urn:microsoft.com/office/officeart/2005/8/layout/list1"/>
    <dgm:cxn modelId="{6EF944B2-BA86-45A8-AB76-39F582380A26}" type="presParOf" srcId="{E1C56873-1E5F-4FA7-8081-3D6DA716B6DD}" destId="{EEDA7A04-AC78-4800-B45E-5C98B2B28E0C}" srcOrd="1" destOrd="0" presId="urn:microsoft.com/office/officeart/2005/8/layout/list1"/>
    <dgm:cxn modelId="{25EDDF6A-56AF-4777-A18C-3F16D43338B4}" type="presParOf" srcId="{8B23473E-EDBE-46AE-96DF-13AD26C390EB}" destId="{7545FF32-8041-4260-B8A6-6DE4763D814F}" srcOrd="1" destOrd="0" presId="urn:microsoft.com/office/officeart/2005/8/layout/list1"/>
    <dgm:cxn modelId="{169B49F1-90C4-4B39-AD16-FDD84EDB4504}" type="presParOf" srcId="{8B23473E-EDBE-46AE-96DF-13AD26C390EB}" destId="{13C6D389-628B-4238-A40A-326B3F292D3B}"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36063BE2-9EF9-418E-B34C-B286238F5960}" type="doc">
      <dgm:prSet loTypeId="urn:microsoft.com/office/officeart/2011/layout/RadialPictureList" loCatId="officeonline" qsTypeId="urn:microsoft.com/office/officeart/2005/8/quickstyle/simple1" qsCatId="simple" csTypeId="urn:microsoft.com/office/officeart/2005/8/colors/accent1_2" csCatId="accent1" phldr="1"/>
      <dgm:spPr/>
      <dgm:t>
        <a:bodyPr/>
        <a:lstStyle/>
        <a:p>
          <a:endParaRPr lang="en-US"/>
        </a:p>
      </dgm:t>
    </dgm:pt>
    <dgm:pt modelId="{8B668E36-CFA0-4F06-94CB-31ACC13C5158}">
      <dgm:prSet phldrT="[Text]"/>
      <dgm:spPr/>
      <dgm:t>
        <a:bodyPr/>
        <a:lstStyle/>
        <a:p>
          <a:r>
            <a:rPr lang="en-US" dirty="0"/>
            <a:t>Completion of period for student</a:t>
          </a:r>
        </a:p>
      </dgm:t>
    </dgm:pt>
    <dgm:pt modelId="{20B495B6-3490-4C42-98E9-E0F3F2A41FE9}" type="parTrans" cxnId="{734A4C8C-0761-4EBB-A391-A48B45883A7E}">
      <dgm:prSet/>
      <dgm:spPr/>
      <dgm:t>
        <a:bodyPr/>
        <a:lstStyle/>
        <a:p>
          <a:endParaRPr lang="en-US"/>
        </a:p>
      </dgm:t>
    </dgm:pt>
    <dgm:pt modelId="{C0E4D3FA-6BD5-4A4E-93BD-2209136DE010}" type="sibTrans" cxnId="{734A4C8C-0761-4EBB-A391-A48B45883A7E}">
      <dgm:prSet/>
      <dgm:spPr/>
      <dgm:t>
        <a:bodyPr/>
        <a:lstStyle/>
        <a:p>
          <a:endParaRPr lang="en-US"/>
        </a:p>
      </dgm:t>
    </dgm:pt>
    <dgm:pt modelId="{407C5B78-1B32-498B-9D71-839FC480A1A3}">
      <dgm:prSet phldrT="[Text]"/>
      <dgm:spPr/>
      <dgm:t>
        <a:bodyPr/>
        <a:lstStyle/>
        <a:p>
          <a:r>
            <a:rPr lang="en-US" dirty="0"/>
            <a:t>Make good student list</a:t>
          </a:r>
        </a:p>
      </dgm:t>
    </dgm:pt>
    <dgm:pt modelId="{3F80F261-77D0-4BD2-A653-3D27DF58ABA9}" type="sibTrans" cxnId="{7F231EFF-EBED-4D31-A1BD-4EE6AD22690B}">
      <dgm:prSet/>
      <dgm:spPr/>
      <dgm:t>
        <a:bodyPr/>
        <a:lstStyle/>
        <a:p>
          <a:endParaRPr lang="en-US"/>
        </a:p>
      </dgm:t>
    </dgm:pt>
    <dgm:pt modelId="{4240E5DB-F4F2-474D-8FD2-7331E87EBAEA}" type="parTrans" cxnId="{7F231EFF-EBED-4D31-A1BD-4EE6AD22690B}">
      <dgm:prSet/>
      <dgm:spPr/>
      <dgm:t>
        <a:bodyPr/>
        <a:lstStyle/>
        <a:p>
          <a:endParaRPr lang="en-US"/>
        </a:p>
      </dgm:t>
    </dgm:pt>
    <dgm:pt modelId="{22D432AF-C490-4057-BE7C-E422239560D1}">
      <dgm:prSet phldrT="[Text]"/>
      <dgm:spPr/>
      <dgm:t>
        <a:bodyPr/>
        <a:lstStyle/>
        <a:p>
          <a:r>
            <a:rPr lang="en-US" dirty="0" smtClean="0"/>
            <a:t>Make statistic</a:t>
          </a:r>
          <a:endParaRPr lang="en-US" dirty="0"/>
        </a:p>
      </dgm:t>
    </dgm:pt>
    <dgm:pt modelId="{FE26C126-0898-40B6-A55B-397BA074632B}" type="sibTrans" cxnId="{FC5AC40F-D9BE-4596-861B-3D62CC3F8F49}">
      <dgm:prSet/>
      <dgm:spPr/>
      <dgm:t>
        <a:bodyPr/>
        <a:lstStyle/>
        <a:p>
          <a:endParaRPr lang="en-US"/>
        </a:p>
      </dgm:t>
    </dgm:pt>
    <dgm:pt modelId="{3A641A40-BD30-4F9A-950F-75C2EBD2C41B}" type="parTrans" cxnId="{FC5AC40F-D9BE-4596-861B-3D62CC3F8F49}">
      <dgm:prSet/>
      <dgm:spPr/>
      <dgm:t>
        <a:bodyPr/>
        <a:lstStyle/>
        <a:p>
          <a:endParaRPr lang="en-US"/>
        </a:p>
      </dgm:t>
    </dgm:pt>
    <dgm:pt modelId="{93A81D17-A087-4C58-8826-6271BD478B57}">
      <dgm:prSet phldrT="[Text]"/>
      <dgm:spPr/>
      <dgm:t>
        <a:bodyPr/>
        <a:lstStyle/>
        <a:p>
          <a:r>
            <a:rPr lang="en-US" dirty="0"/>
            <a:t>Specific Task</a:t>
          </a:r>
        </a:p>
      </dgm:t>
    </dgm:pt>
    <dgm:pt modelId="{05417C0D-690C-4A08-AF91-7EBB48039A07}" type="sibTrans" cxnId="{314D2656-A434-44C4-B636-125C34E62F2A}">
      <dgm:prSet/>
      <dgm:spPr/>
      <dgm:t>
        <a:bodyPr/>
        <a:lstStyle/>
        <a:p>
          <a:endParaRPr lang="en-US"/>
        </a:p>
      </dgm:t>
    </dgm:pt>
    <dgm:pt modelId="{4E6DC86D-5ADD-49C6-BE57-CF4F000254DB}" type="parTrans" cxnId="{314D2656-A434-44C4-B636-125C34E62F2A}">
      <dgm:prSet/>
      <dgm:spPr/>
      <dgm:t>
        <a:bodyPr/>
        <a:lstStyle/>
        <a:p>
          <a:endParaRPr lang="en-US"/>
        </a:p>
      </dgm:t>
    </dgm:pt>
    <dgm:pt modelId="{36C979D9-64E7-4F2B-8307-530D6E0E813C}" type="pres">
      <dgm:prSet presAssocID="{36063BE2-9EF9-418E-B34C-B286238F5960}" presName="Name0" presStyleCnt="0">
        <dgm:presLayoutVars>
          <dgm:chMax val="1"/>
          <dgm:chPref val="1"/>
          <dgm:dir/>
          <dgm:resizeHandles/>
        </dgm:presLayoutVars>
      </dgm:prSet>
      <dgm:spPr/>
      <dgm:t>
        <a:bodyPr/>
        <a:lstStyle/>
        <a:p>
          <a:endParaRPr lang="en-US"/>
        </a:p>
      </dgm:t>
    </dgm:pt>
    <dgm:pt modelId="{74562069-EC25-41DC-BFB8-FDB70F3835AE}" type="pres">
      <dgm:prSet presAssocID="{93A81D17-A087-4C58-8826-6271BD478B57}" presName="Parent" presStyleLbl="node1" presStyleIdx="0" presStyleCnt="2">
        <dgm:presLayoutVars>
          <dgm:chMax val="4"/>
          <dgm:chPref val="3"/>
        </dgm:presLayoutVars>
      </dgm:prSet>
      <dgm:spPr/>
      <dgm:t>
        <a:bodyPr/>
        <a:lstStyle/>
        <a:p>
          <a:endParaRPr lang="en-US"/>
        </a:p>
      </dgm:t>
    </dgm:pt>
    <dgm:pt modelId="{1DFB7D4A-609B-41C9-81F4-28CF1A929B85}" type="pres">
      <dgm:prSet presAssocID="{22D432AF-C490-4057-BE7C-E422239560D1}" presName="Accent" presStyleLbl="node1" presStyleIdx="1" presStyleCnt="2"/>
      <dgm:spPr/>
    </dgm:pt>
    <dgm:pt modelId="{E0BDED30-1AE1-4D34-814B-4D0164998F2C}" type="pres">
      <dgm:prSet presAssocID="{22D432AF-C490-4057-BE7C-E422239560D1}" presName="Image1"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CA9EFACB-37EC-49C5-8717-DF0293167EDA}" type="pres">
      <dgm:prSet presAssocID="{22D432AF-C490-4057-BE7C-E422239560D1}" presName="Child1" presStyleLbl="revTx" presStyleIdx="0" presStyleCnt="3">
        <dgm:presLayoutVars>
          <dgm:chMax val="0"/>
          <dgm:chPref val="0"/>
          <dgm:bulletEnabled val="1"/>
        </dgm:presLayoutVars>
      </dgm:prSet>
      <dgm:spPr/>
      <dgm:t>
        <a:bodyPr/>
        <a:lstStyle/>
        <a:p>
          <a:endParaRPr lang="en-US"/>
        </a:p>
      </dgm:t>
    </dgm:pt>
    <dgm:pt modelId="{BBD913E8-3E5C-4A54-ACA2-41CE210284A7}" type="pres">
      <dgm:prSet presAssocID="{407C5B78-1B32-498B-9D71-839FC480A1A3}" presName="Image2" presStyleCnt="0"/>
      <dgm:spPr/>
    </dgm:pt>
    <dgm:pt modelId="{D7EBB24F-BA58-450A-872F-939786F1E347}" type="pres">
      <dgm:prSet presAssocID="{407C5B78-1B32-498B-9D71-839FC480A1A3}" presName="Imag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1794C11C-8A4C-469E-BB7A-B3252846E3E5}" type="pres">
      <dgm:prSet presAssocID="{407C5B78-1B32-498B-9D71-839FC480A1A3}" presName="Child2" presStyleLbl="revTx" presStyleIdx="1" presStyleCnt="3">
        <dgm:presLayoutVars>
          <dgm:chMax val="0"/>
          <dgm:chPref val="0"/>
          <dgm:bulletEnabled val="1"/>
        </dgm:presLayoutVars>
      </dgm:prSet>
      <dgm:spPr/>
      <dgm:t>
        <a:bodyPr/>
        <a:lstStyle/>
        <a:p>
          <a:endParaRPr lang="en-US"/>
        </a:p>
      </dgm:t>
    </dgm:pt>
    <dgm:pt modelId="{539A794E-31E0-4234-B369-C38396D7944B}" type="pres">
      <dgm:prSet presAssocID="{8B668E36-CFA0-4F06-94CB-31ACC13C5158}" presName="Image3" presStyleCnt="0"/>
      <dgm:spPr/>
    </dgm:pt>
    <dgm:pt modelId="{1940C1D7-5496-4389-886D-E946AFF60EB0}" type="pres">
      <dgm:prSet presAssocID="{8B668E36-CFA0-4F06-94CB-31ACC13C5158}"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endParaRPr lang="en-US"/>
        </a:p>
      </dgm:t>
    </dgm:pt>
    <dgm:pt modelId="{7049D23C-73F3-40CA-BD18-05739C3CFDC8}" type="pres">
      <dgm:prSet presAssocID="{8B668E36-CFA0-4F06-94CB-31ACC13C5158}" presName="Child3" presStyleLbl="revTx" presStyleIdx="2" presStyleCnt="3">
        <dgm:presLayoutVars>
          <dgm:chMax val="0"/>
          <dgm:chPref val="0"/>
          <dgm:bulletEnabled val="1"/>
        </dgm:presLayoutVars>
      </dgm:prSet>
      <dgm:spPr/>
      <dgm:t>
        <a:bodyPr/>
        <a:lstStyle/>
        <a:p>
          <a:endParaRPr lang="en-US"/>
        </a:p>
      </dgm:t>
    </dgm:pt>
  </dgm:ptLst>
  <dgm:cxnLst>
    <dgm:cxn modelId="{F01DD784-30FA-4A57-99C3-63D38DBF59FB}" type="presOf" srcId="{93A81D17-A087-4C58-8826-6271BD478B57}" destId="{74562069-EC25-41DC-BFB8-FDB70F3835AE}" srcOrd="0" destOrd="0" presId="urn:microsoft.com/office/officeart/2011/layout/RadialPictureList"/>
    <dgm:cxn modelId="{7F231EFF-EBED-4D31-A1BD-4EE6AD22690B}" srcId="{93A81D17-A087-4C58-8826-6271BD478B57}" destId="{407C5B78-1B32-498B-9D71-839FC480A1A3}" srcOrd="1" destOrd="0" parTransId="{4240E5DB-F4F2-474D-8FD2-7331E87EBAEA}" sibTransId="{3F80F261-77D0-4BD2-A653-3D27DF58ABA9}"/>
    <dgm:cxn modelId="{734A4C8C-0761-4EBB-A391-A48B45883A7E}" srcId="{93A81D17-A087-4C58-8826-6271BD478B57}" destId="{8B668E36-CFA0-4F06-94CB-31ACC13C5158}" srcOrd="2" destOrd="0" parTransId="{20B495B6-3490-4C42-98E9-E0F3F2A41FE9}" sibTransId="{C0E4D3FA-6BD5-4A4E-93BD-2209136DE010}"/>
    <dgm:cxn modelId="{314D2656-A434-44C4-B636-125C34E62F2A}" srcId="{36063BE2-9EF9-418E-B34C-B286238F5960}" destId="{93A81D17-A087-4C58-8826-6271BD478B57}" srcOrd="0" destOrd="0" parTransId="{4E6DC86D-5ADD-49C6-BE57-CF4F000254DB}" sibTransId="{05417C0D-690C-4A08-AF91-7EBB48039A07}"/>
    <dgm:cxn modelId="{483D1256-F432-4082-9C19-83502A1E54CE}" type="presOf" srcId="{407C5B78-1B32-498B-9D71-839FC480A1A3}" destId="{1794C11C-8A4C-469E-BB7A-B3252846E3E5}" srcOrd="0" destOrd="0" presId="urn:microsoft.com/office/officeart/2011/layout/RadialPictureList"/>
    <dgm:cxn modelId="{50168EDA-AD27-4C5F-A2DF-306F5FA69DE0}" type="presOf" srcId="{8B668E36-CFA0-4F06-94CB-31ACC13C5158}" destId="{7049D23C-73F3-40CA-BD18-05739C3CFDC8}" srcOrd="0" destOrd="0" presId="urn:microsoft.com/office/officeart/2011/layout/RadialPictureList"/>
    <dgm:cxn modelId="{60BCA6F8-037C-4F96-95D2-D4B45CA0050C}" type="presOf" srcId="{22D432AF-C490-4057-BE7C-E422239560D1}" destId="{CA9EFACB-37EC-49C5-8717-DF0293167EDA}" srcOrd="0" destOrd="0" presId="urn:microsoft.com/office/officeart/2011/layout/RadialPictureList"/>
    <dgm:cxn modelId="{FC5AC40F-D9BE-4596-861B-3D62CC3F8F49}" srcId="{93A81D17-A087-4C58-8826-6271BD478B57}" destId="{22D432AF-C490-4057-BE7C-E422239560D1}" srcOrd="0" destOrd="0" parTransId="{3A641A40-BD30-4F9A-950F-75C2EBD2C41B}" sibTransId="{FE26C126-0898-40B6-A55B-397BA074632B}"/>
    <dgm:cxn modelId="{1D97B1BE-1280-4ECD-8154-9E819A2579A9}" type="presOf" srcId="{36063BE2-9EF9-418E-B34C-B286238F5960}" destId="{36C979D9-64E7-4F2B-8307-530D6E0E813C}" srcOrd="0" destOrd="0" presId="urn:microsoft.com/office/officeart/2011/layout/RadialPictureList"/>
    <dgm:cxn modelId="{ED5C94B6-51CF-4493-A3E0-91963CF56492}" type="presParOf" srcId="{36C979D9-64E7-4F2B-8307-530D6E0E813C}" destId="{74562069-EC25-41DC-BFB8-FDB70F3835AE}" srcOrd="0" destOrd="0" presId="urn:microsoft.com/office/officeart/2011/layout/RadialPictureList"/>
    <dgm:cxn modelId="{499BEDF9-3E03-4554-B130-B20B6AC8675C}" type="presParOf" srcId="{36C979D9-64E7-4F2B-8307-530D6E0E813C}" destId="{1DFB7D4A-609B-41C9-81F4-28CF1A929B85}" srcOrd="1" destOrd="0" presId="urn:microsoft.com/office/officeart/2011/layout/RadialPictureList"/>
    <dgm:cxn modelId="{6525E438-7D35-4D92-BD70-887D75E79170}" type="presParOf" srcId="{36C979D9-64E7-4F2B-8307-530D6E0E813C}" destId="{E0BDED30-1AE1-4D34-814B-4D0164998F2C}" srcOrd="2" destOrd="0" presId="urn:microsoft.com/office/officeart/2011/layout/RadialPictureList"/>
    <dgm:cxn modelId="{4E8C1A7A-82DA-484F-A1A2-377E42251591}" type="presParOf" srcId="{36C979D9-64E7-4F2B-8307-530D6E0E813C}" destId="{CA9EFACB-37EC-49C5-8717-DF0293167EDA}" srcOrd="3" destOrd="0" presId="urn:microsoft.com/office/officeart/2011/layout/RadialPictureList"/>
    <dgm:cxn modelId="{B4965267-406A-4755-AF64-4814302ECA66}" type="presParOf" srcId="{36C979D9-64E7-4F2B-8307-530D6E0E813C}" destId="{BBD913E8-3E5C-4A54-ACA2-41CE210284A7}" srcOrd="4" destOrd="0" presId="urn:microsoft.com/office/officeart/2011/layout/RadialPictureList"/>
    <dgm:cxn modelId="{B6730BEA-E8E3-4527-87B9-E2A914B3BE94}" type="presParOf" srcId="{BBD913E8-3E5C-4A54-ACA2-41CE210284A7}" destId="{D7EBB24F-BA58-450A-872F-939786F1E347}" srcOrd="0" destOrd="0" presId="urn:microsoft.com/office/officeart/2011/layout/RadialPictureList"/>
    <dgm:cxn modelId="{41ED99E4-0137-420F-9DBC-9EDAE4E01104}" type="presParOf" srcId="{36C979D9-64E7-4F2B-8307-530D6E0E813C}" destId="{1794C11C-8A4C-469E-BB7A-B3252846E3E5}" srcOrd="5" destOrd="0" presId="urn:microsoft.com/office/officeart/2011/layout/RadialPictureList"/>
    <dgm:cxn modelId="{B7E20D89-DCD3-4E61-8F50-0F76DEE5AA44}" type="presParOf" srcId="{36C979D9-64E7-4F2B-8307-530D6E0E813C}" destId="{539A794E-31E0-4234-B369-C38396D7944B}" srcOrd="6" destOrd="0" presId="urn:microsoft.com/office/officeart/2011/layout/RadialPictureList"/>
    <dgm:cxn modelId="{C825D48F-A2A7-40C0-9D94-348F2600E49A}" type="presParOf" srcId="{539A794E-31E0-4234-B369-C38396D7944B}" destId="{1940C1D7-5496-4389-886D-E946AFF60EB0}" srcOrd="0" destOrd="0" presId="urn:microsoft.com/office/officeart/2011/layout/RadialPictureList"/>
    <dgm:cxn modelId="{D9F36CBC-455B-4EE9-AA25-C612F15ACBD3}" type="presParOf" srcId="{36C979D9-64E7-4F2B-8307-530D6E0E813C}" destId="{7049D23C-73F3-40CA-BD18-05739C3CFDC8}" srcOrd="7" destOrd="0" presId="urn:microsoft.com/office/officeart/2011/layout/RadialPictureLis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4">
            <a:alpha val="90000"/>
          </a:scheme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Problems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4">
            <a:lumMod val="40000"/>
            <a:lumOff val="60000"/>
          </a:schemeClr>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4">
            <a:alpha val="90000"/>
          </a:scheme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Problems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4">
            <a:lumMod val="40000"/>
            <a:lumOff val="60000"/>
          </a:schemeClr>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4">
            <a:alpha val="90000"/>
          </a:scheme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Problems</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4">
            <a:lumMod val="40000"/>
            <a:lumOff val="60000"/>
          </a:schemeClr>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8AD0FC22-9E46-4010-B00A-4D6AC16B8E96}" type="presOf" srcId="{218E51A4-570C-41FD-9351-567920E15F06}" destId="{20982FCA-DC2E-4FF0-B9A8-0BB8BF4CD9D8}" srcOrd="0" destOrd="0" presId="urn:microsoft.com/office/officeart/2005/8/layout/chevronAccent+Icon"/>
    <dgm:cxn modelId="{125A422B-6EA7-425E-B10C-502A4D58DFD1}" srcId="{218E51A4-570C-41FD-9351-567920E15F06}" destId="{62240CAB-C571-4605-9D4B-13DF2D5B7688}" srcOrd="0" destOrd="0" parTransId="{F40E80EF-235B-49C8-BC1F-C9D63D431499}" sibTransId="{C551CB45-C843-4EA0-979F-F11037CC3CFE}"/>
    <dgm:cxn modelId="{D4D5CFC6-DA6B-4439-BBD4-04922F2500B5}" type="presOf" srcId="{62240CAB-C571-4605-9D4B-13DF2D5B7688}" destId="{8D0CE849-7B11-48ED-9774-7F95A6F5C55C}" srcOrd="0" destOrd="0" presId="urn:microsoft.com/office/officeart/2005/8/layout/chevronAccent+Icon"/>
    <dgm:cxn modelId="{14A6B0A2-6024-4AE0-B400-4523338C2B84}" type="presParOf" srcId="{20982FCA-DC2E-4FF0-B9A8-0BB8BF4CD9D8}" destId="{123AFDBA-80B8-4236-81E7-9DAE2720C406}" srcOrd="0" destOrd="0" presId="urn:microsoft.com/office/officeart/2005/8/layout/chevronAccent+Icon"/>
    <dgm:cxn modelId="{E6CB38EF-E6F1-4991-84D6-C9948B7B1719}" type="presParOf" srcId="{123AFDBA-80B8-4236-81E7-9DAE2720C406}" destId="{72262AD8-E000-4E45-915A-047CA33ED6C8}" srcOrd="0" destOrd="0" presId="urn:microsoft.com/office/officeart/2005/8/layout/chevronAccent+Icon"/>
    <dgm:cxn modelId="{B30CB31D-776A-4C28-9907-D4703CE64E8C}"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4">
            <a:alpha val="90000"/>
          </a:scheme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Approach</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4">
            <a:lumMod val="40000"/>
            <a:lumOff val="60000"/>
          </a:schemeClr>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4ABB7AB5-03CD-43D0-BA8F-92DC01573BB9}" type="presOf" srcId="{62240CAB-C571-4605-9D4B-13DF2D5B7688}" destId="{8D0CE849-7B11-48ED-9774-7F95A6F5C55C}" srcOrd="0" destOrd="0" presId="urn:microsoft.com/office/officeart/2005/8/layout/chevronAccent+Icon"/>
    <dgm:cxn modelId="{5C539FAF-AAD5-4955-B571-1E79EF1EE568}" type="presOf" srcId="{218E51A4-570C-41FD-9351-567920E15F06}" destId="{20982FCA-DC2E-4FF0-B9A8-0BB8BF4CD9D8}" srcOrd="0" destOrd="0" presId="urn:microsoft.com/office/officeart/2005/8/layout/chevronAccent+Icon"/>
    <dgm:cxn modelId="{F876A61F-E922-4BAC-8596-7F01ADCAD499}" type="presParOf" srcId="{20982FCA-DC2E-4FF0-B9A8-0BB8BF4CD9D8}" destId="{123AFDBA-80B8-4236-81E7-9DAE2720C406}" srcOrd="0" destOrd="0" presId="urn:microsoft.com/office/officeart/2005/8/layout/chevronAccent+Icon"/>
    <dgm:cxn modelId="{58D33D3C-9CF1-4A2D-8707-5DF13BA43BC8}" type="presParOf" srcId="{123AFDBA-80B8-4236-81E7-9DAE2720C406}" destId="{72262AD8-E000-4E45-915A-047CA33ED6C8}" srcOrd="0" destOrd="0" presId="urn:microsoft.com/office/officeart/2005/8/layout/chevronAccent+Icon"/>
    <dgm:cxn modelId="{EB07647C-EE22-4BC8-A861-B8090526F496}"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4">
            <a:alpha val="90000"/>
          </a:scheme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Approach</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4">
            <a:lumMod val="40000"/>
            <a:lumOff val="60000"/>
          </a:schemeClr>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4ABB7AB5-03CD-43D0-BA8F-92DC01573BB9}" type="presOf" srcId="{62240CAB-C571-4605-9D4B-13DF2D5B7688}" destId="{8D0CE849-7B11-48ED-9774-7F95A6F5C55C}" srcOrd="0" destOrd="0" presId="urn:microsoft.com/office/officeart/2005/8/layout/chevronAccent+Icon"/>
    <dgm:cxn modelId="{5C539FAF-AAD5-4955-B571-1E79EF1EE568}" type="presOf" srcId="{218E51A4-570C-41FD-9351-567920E15F06}" destId="{20982FCA-DC2E-4FF0-B9A8-0BB8BF4CD9D8}" srcOrd="0" destOrd="0" presId="urn:microsoft.com/office/officeart/2005/8/layout/chevronAccent+Icon"/>
    <dgm:cxn modelId="{F876A61F-E922-4BAC-8596-7F01ADCAD499}" type="presParOf" srcId="{20982FCA-DC2E-4FF0-B9A8-0BB8BF4CD9D8}" destId="{123AFDBA-80B8-4236-81E7-9DAE2720C406}" srcOrd="0" destOrd="0" presId="urn:microsoft.com/office/officeart/2005/8/layout/chevronAccent+Icon"/>
    <dgm:cxn modelId="{58D33D3C-9CF1-4A2D-8707-5DF13BA43BC8}" type="presParOf" srcId="{123AFDBA-80B8-4236-81E7-9DAE2720C406}" destId="{72262AD8-E000-4E45-915A-047CA33ED6C8}" srcOrd="0" destOrd="0" presId="urn:microsoft.com/office/officeart/2005/8/layout/chevronAccent+Icon"/>
    <dgm:cxn modelId="{EB07647C-EE22-4BC8-A861-B8090526F496}"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218E51A4-570C-41FD-9351-567920E15F06}" type="doc">
      <dgm:prSet loTypeId="urn:microsoft.com/office/officeart/2005/8/layout/chevronAccent+Icon" loCatId="process" qsTypeId="urn:microsoft.com/office/officeart/2005/8/quickstyle/simple1" qsCatId="simple" csTypeId="urn:microsoft.com/office/officeart/2005/8/colors/accent2_1" csCatId="accent2" phldr="1"/>
      <dgm:spPr/>
    </dgm:pt>
    <dgm:pt modelId="{62240CAB-C571-4605-9D4B-13DF2D5B7688}">
      <dgm:prSet phldrT="[Text]" custT="1"/>
      <dgm:spPr>
        <a:solidFill>
          <a:schemeClr val="accent4">
            <a:alpha val="90000"/>
          </a:schemeClr>
        </a:solidFill>
        <a:ln>
          <a:solidFill>
            <a:schemeClr val="accent4">
              <a:lumMod val="75000"/>
            </a:schemeClr>
          </a:solidFill>
        </a:ln>
      </dgm:spPr>
      <dgm:t>
        <a:bodyPr/>
        <a:lstStyle/>
        <a:p>
          <a:pPr algn="ctr"/>
          <a:r>
            <a:rPr lang="en-US" sz="2800" b="1" dirty="0">
              <a:solidFill>
                <a:schemeClr val="bg1"/>
              </a:solidFill>
              <a:latin typeface="Cambria" panose="02040503050406030204" pitchFamily="18" charset="0"/>
            </a:rPr>
            <a:t>Approach</a:t>
          </a:r>
        </a:p>
      </dgm:t>
    </dgm:pt>
    <dgm:pt modelId="{F40E80EF-235B-49C8-BC1F-C9D63D431499}" type="parTrans" cxnId="{125A422B-6EA7-425E-B10C-502A4D58DFD1}">
      <dgm:prSet/>
      <dgm:spPr/>
      <dgm:t>
        <a:bodyPr/>
        <a:lstStyle/>
        <a:p>
          <a:endParaRPr lang="en-US"/>
        </a:p>
      </dgm:t>
    </dgm:pt>
    <dgm:pt modelId="{C551CB45-C843-4EA0-979F-F11037CC3CFE}" type="sibTrans" cxnId="{125A422B-6EA7-425E-B10C-502A4D58DFD1}">
      <dgm:prSet/>
      <dgm:spPr/>
      <dgm:t>
        <a:bodyPr/>
        <a:lstStyle/>
        <a:p>
          <a:endParaRPr lang="en-US"/>
        </a:p>
      </dgm:t>
    </dgm:pt>
    <dgm:pt modelId="{20982FCA-DC2E-4FF0-B9A8-0BB8BF4CD9D8}" type="pres">
      <dgm:prSet presAssocID="{218E51A4-570C-41FD-9351-567920E15F06}" presName="Name0" presStyleCnt="0">
        <dgm:presLayoutVars>
          <dgm:dir/>
          <dgm:resizeHandles val="exact"/>
        </dgm:presLayoutVars>
      </dgm:prSet>
      <dgm:spPr/>
    </dgm:pt>
    <dgm:pt modelId="{123AFDBA-80B8-4236-81E7-9DAE2720C406}" type="pres">
      <dgm:prSet presAssocID="{62240CAB-C571-4605-9D4B-13DF2D5B7688}" presName="composite" presStyleCnt="0"/>
      <dgm:spPr/>
    </dgm:pt>
    <dgm:pt modelId="{72262AD8-E000-4E45-915A-047CA33ED6C8}" type="pres">
      <dgm:prSet presAssocID="{62240CAB-C571-4605-9D4B-13DF2D5B7688}" presName="bgChev" presStyleLbl="node1" presStyleIdx="0" presStyleCnt="1"/>
      <dgm:spPr>
        <a:solidFill>
          <a:schemeClr val="accent4">
            <a:lumMod val="40000"/>
            <a:lumOff val="60000"/>
          </a:schemeClr>
        </a:solidFill>
        <a:ln>
          <a:solidFill>
            <a:schemeClr val="accent4"/>
          </a:solidFill>
        </a:ln>
      </dgm:spPr>
    </dgm:pt>
    <dgm:pt modelId="{8D0CE849-7B11-48ED-9774-7F95A6F5C55C}" type="pres">
      <dgm:prSet presAssocID="{62240CAB-C571-4605-9D4B-13DF2D5B7688}" presName="txNode" presStyleLbl="fgAcc1" presStyleIdx="0" presStyleCnt="1">
        <dgm:presLayoutVars>
          <dgm:bulletEnabled val="1"/>
        </dgm:presLayoutVars>
      </dgm:prSet>
      <dgm:spPr/>
      <dgm:t>
        <a:bodyPr/>
        <a:lstStyle/>
        <a:p>
          <a:endParaRPr lang="en-US"/>
        </a:p>
      </dgm:t>
    </dgm:pt>
  </dgm:ptLst>
  <dgm:cxnLst>
    <dgm:cxn modelId="{125A422B-6EA7-425E-B10C-502A4D58DFD1}" srcId="{218E51A4-570C-41FD-9351-567920E15F06}" destId="{62240CAB-C571-4605-9D4B-13DF2D5B7688}" srcOrd="0" destOrd="0" parTransId="{F40E80EF-235B-49C8-BC1F-C9D63D431499}" sibTransId="{C551CB45-C843-4EA0-979F-F11037CC3CFE}"/>
    <dgm:cxn modelId="{4ABB7AB5-03CD-43D0-BA8F-92DC01573BB9}" type="presOf" srcId="{62240CAB-C571-4605-9D4B-13DF2D5B7688}" destId="{8D0CE849-7B11-48ED-9774-7F95A6F5C55C}" srcOrd="0" destOrd="0" presId="urn:microsoft.com/office/officeart/2005/8/layout/chevronAccent+Icon"/>
    <dgm:cxn modelId="{5C539FAF-AAD5-4955-B571-1E79EF1EE568}" type="presOf" srcId="{218E51A4-570C-41FD-9351-567920E15F06}" destId="{20982FCA-DC2E-4FF0-B9A8-0BB8BF4CD9D8}" srcOrd="0" destOrd="0" presId="urn:microsoft.com/office/officeart/2005/8/layout/chevronAccent+Icon"/>
    <dgm:cxn modelId="{F876A61F-E922-4BAC-8596-7F01ADCAD499}" type="presParOf" srcId="{20982FCA-DC2E-4FF0-B9A8-0BB8BF4CD9D8}" destId="{123AFDBA-80B8-4236-81E7-9DAE2720C406}" srcOrd="0" destOrd="0" presId="urn:microsoft.com/office/officeart/2005/8/layout/chevronAccent+Icon"/>
    <dgm:cxn modelId="{58D33D3C-9CF1-4A2D-8707-5DF13BA43BC8}" type="presParOf" srcId="{123AFDBA-80B8-4236-81E7-9DAE2720C406}" destId="{72262AD8-E000-4E45-915A-047CA33ED6C8}" srcOrd="0" destOrd="0" presId="urn:microsoft.com/office/officeart/2005/8/layout/chevronAccent+Icon"/>
    <dgm:cxn modelId="{EB07647C-EE22-4BC8-A861-B8090526F496}" type="presParOf" srcId="{123AFDBA-80B8-4236-81E7-9DAE2720C406}" destId="{8D0CE849-7B11-48ED-9774-7F95A6F5C55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8EBA7-B0D1-487A-9175-366CA35BB752}">
      <dsp:nvSpPr>
        <dsp:cNvPr id="0" name=""/>
        <dsp:cNvSpPr/>
      </dsp:nvSpPr>
      <dsp:spPr>
        <a:xfrm rot="5400000">
          <a:off x="-120988" y="125132"/>
          <a:ext cx="806588" cy="564612"/>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a:t>01</a:t>
          </a:r>
        </a:p>
      </dsp:txBody>
      <dsp:txXfrm rot="-5400000">
        <a:off x="0" y="286450"/>
        <a:ext cx="564612" cy="241976"/>
      </dsp:txXfrm>
    </dsp:sp>
    <dsp:sp modelId="{2B12416B-2703-436E-8055-EEDCFCC1FDB3}">
      <dsp:nvSpPr>
        <dsp:cNvPr id="0" name=""/>
        <dsp:cNvSpPr/>
      </dsp:nvSpPr>
      <dsp:spPr>
        <a:xfrm rot="5400000">
          <a:off x="5277964" y="-4709208"/>
          <a:ext cx="524282" cy="9950987"/>
        </a:xfrm>
        <a:prstGeom prst="round2SameRect">
          <a:avLst/>
        </a:prstGeom>
        <a:solidFill>
          <a:schemeClr val="accent2"/>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0256" tIns="24130" rIns="24130" bIns="24130" numCol="1" spcCol="1270" anchor="ctr" anchorCtr="0">
          <a:noAutofit/>
        </a:bodyPr>
        <a:lstStyle/>
        <a:p>
          <a:pPr marL="285750" lvl="1" indent="-285750" algn="l" defTabSz="1689100">
            <a:lnSpc>
              <a:spcPct val="90000"/>
            </a:lnSpc>
            <a:spcBef>
              <a:spcPct val="0"/>
            </a:spcBef>
            <a:spcAft>
              <a:spcPct val="15000"/>
            </a:spcAft>
            <a:buChar char="••"/>
          </a:pPr>
          <a:r>
            <a:rPr lang="en-US" sz="3800" b="1" kern="1200" dirty="0">
              <a:solidFill>
                <a:schemeClr val="bg2"/>
              </a:solidFill>
              <a:latin typeface="Cambria" panose="02040503050406030204" pitchFamily="18" charset="0"/>
            </a:rPr>
            <a:t>Introduction</a:t>
          </a:r>
        </a:p>
      </dsp:txBody>
      <dsp:txXfrm rot="-5400000">
        <a:off x="564612" y="29737"/>
        <a:ext cx="9925394" cy="473096"/>
      </dsp:txXfrm>
    </dsp:sp>
    <dsp:sp modelId="{80603CA3-9A62-4680-A07C-E4832CB57B60}">
      <dsp:nvSpPr>
        <dsp:cNvPr id="0" name=""/>
        <dsp:cNvSpPr/>
      </dsp:nvSpPr>
      <dsp:spPr>
        <a:xfrm rot="5400000">
          <a:off x="-120988" y="832424"/>
          <a:ext cx="806588" cy="564612"/>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a:t>02</a:t>
          </a:r>
        </a:p>
      </dsp:txBody>
      <dsp:txXfrm rot="-5400000">
        <a:off x="0" y="993742"/>
        <a:ext cx="564612" cy="241976"/>
      </dsp:txXfrm>
    </dsp:sp>
    <dsp:sp modelId="{5471171E-8C8E-415B-B770-625AAA8C5B27}">
      <dsp:nvSpPr>
        <dsp:cNvPr id="0" name=""/>
        <dsp:cNvSpPr/>
      </dsp:nvSpPr>
      <dsp:spPr>
        <a:xfrm rot="5400000">
          <a:off x="5277964" y="-4001916"/>
          <a:ext cx="524282" cy="9950987"/>
        </a:xfrm>
        <a:prstGeom prst="round2SameRect">
          <a:avLst/>
        </a:prstGeom>
        <a:solidFill>
          <a:schemeClr val="accent3">
            <a:alpha val="9000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dirty="0">
              <a:solidFill>
                <a:schemeClr val="bg1"/>
              </a:solidFill>
              <a:latin typeface="Cambria" panose="02040503050406030204" pitchFamily="18" charset="0"/>
            </a:rPr>
            <a:t>Current Situation</a:t>
          </a:r>
        </a:p>
      </dsp:txBody>
      <dsp:txXfrm rot="-5400000">
        <a:off x="564612" y="737029"/>
        <a:ext cx="9925394" cy="473096"/>
      </dsp:txXfrm>
    </dsp:sp>
    <dsp:sp modelId="{EEAA0E1B-C57B-4257-A896-40A18A6C90AC}">
      <dsp:nvSpPr>
        <dsp:cNvPr id="0" name=""/>
        <dsp:cNvSpPr/>
      </dsp:nvSpPr>
      <dsp:spPr>
        <a:xfrm rot="5400000">
          <a:off x="-120988" y="1539716"/>
          <a:ext cx="806588" cy="564612"/>
        </a:xfrm>
        <a:prstGeom prst="chevron">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a:t>03</a:t>
          </a:r>
        </a:p>
      </dsp:txBody>
      <dsp:txXfrm rot="-5400000">
        <a:off x="0" y="1701034"/>
        <a:ext cx="564612" cy="241976"/>
      </dsp:txXfrm>
    </dsp:sp>
    <dsp:sp modelId="{4A22118C-0244-4EC7-A146-4E14B855321B}">
      <dsp:nvSpPr>
        <dsp:cNvPr id="0" name=""/>
        <dsp:cNvSpPr/>
      </dsp:nvSpPr>
      <dsp:spPr>
        <a:xfrm rot="5400000">
          <a:off x="5277964" y="-3294623"/>
          <a:ext cx="524282" cy="9950987"/>
        </a:xfrm>
        <a:prstGeom prst="round2SameRect">
          <a:avLst/>
        </a:prstGeom>
        <a:solidFill>
          <a:schemeClr val="accent4">
            <a:alpha val="9000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i="0" kern="1200" dirty="0">
              <a:solidFill>
                <a:schemeClr val="bg1"/>
              </a:solidFill>
              <a:latin typeface="Cambria" panose="02040503050406030204" pitchFamily="18" charset="0"/>
            </a:rPr>
            <a:t>Problems</a:t>
          </a:r>
          <a:endParaRPr lang="en-US" sz="3200" b="1" kern="1200" dirty="0">
            <a:solidFill>
              <a:schemeClr val="bg1"/>
            </a:solidFill>
            <a:latin typeface="Cambria" panose="02040503050406030204" pitchFamily="18" charset="0"/>
          </a:endParaRPr>
        </a:p>
      </dsp:txBody>
      <dsp:txXfrm rot="-5400000">
        <a:off x="564612" y="1444322"/>
        <a:ext cx="9925394" cy="473096"/>
      </dsp:txXfrm>
    </dsp:sp>
    <dsp:sp modelId="{155B4151-897B-410F-B014-CE98366322C4}">
      <dsp:nvSpPr>
        <dsp:cNvPr id="0" name=""/>
        <dsp:cNvSpPr/>
      </dsp:nvSpPr>
      <dsp:spPr>
        <a:xfrm rot="5400000">
          <a:off x="-120988" y="2247008"/>
          <a:ext cx="806588" cy="564612"/>
        </a:xfrm>
        <a:prstGeom prst="chevron">
          <a:avLst/>
        </a:prstGeom>
        <a:solidFill>
          <a:schemeClr val="accent4">
            <a:alpha val="9000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b="1" kern="1200" dirty="0">
              <a:solidFill>
                <a:schemeClr val="bg1"/>
              </a:solidFill>
              <a:latin typeface="Cambria" panose="02040503050406030204" pitchFamily="18" charset="0"/>
            </a:rPr>
            <a:t>04</a:t>
          </a:r>
        </a:p>
      </dsp:txBody>
      <dsp:txXfrm rot="-5400000">
        <a:off x="0" y="2408326"/>
        <a:ext cx="564612" cy="241976"/>
      </dsp:txXfrm>
    </dsp:sp>
    <dsp:sp modelId="{D40BA3A8-6E7B-4D6A-867E-942D17A4667A}">
      <dsp:nvSpPr>
        <dsp:cNvPr id="0" name=""/>
        <dsp:cNvSpPr/>
      </dsp:nvSpPr>
      <dsp:spPr>
        <a:xfrm rot="5400000">
          <a:off x="5277964" y="-2587331"/>
          <a:ext cx="524282" cy="9950987"/>
        </a:xfrm>
        <a:prstGeom prst="round2SameRect">
          <a:avLst/>
        </a:prstGeom>
        <a:solidFill>
          <a:schemeClr val="accent4">
            <a:alpha val="9000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dirty="0">
              <a:solidFill>
                <a:schemeClr val="bg1"/>
              </a:solidFill>
              <a:latin typeface="Cambria" panose="02040503050406030204" pitchFamily="18" charset="0"/>
            </a:rPr>
            <a:t>Approach</a:t>
          </a:r>
        </a:p>
      </dsp:txBody>
      <dsp:txXfrm rot="-5400000">
        <a:off x="564612" y="2151614"/>
        <a:ext cx="9925394" cy="473096"/>
      </dsp:txXfrm>
    </dsp:sp>
    <dsp:sp modelId="{AE035C3B-8A49-4148-9858-661955F8E7DE}">
      <dsp:nvSpPr>
        <dsp:cNvPr id="0" name=""/>
        <dsp:cNvSpPr/>
      </dsp:nvSpPr>
      <dsp:spPr>
        <a:xfrm rot="5400000">
          <a:off x="-120988" y="2954300"/>
          <a:ext cx="806588" cy="564612"/>
        </a:xfrm>
        <a:prstGeom prst="chevron">
          <a:avLst/>
        </a:prstGeom>
        <a:solidFill>
          <a:srgbClr val="0070C0"/>
        </a:solidFill>
        <a:ln w="12700" cap="flat" cmpd="sng" algn="ctr">
          <a:solidFill>
            <a:schemeClr val="accent5"/>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a:t>05</a:t>
          </a:r>
        </a:p>
      </dsp:txBody>
      <dsp:txXfrm rot="-5400000">
        <a:off x="0" y="3115618"/>
        <a:ext cx="564612" cy="241976"/>
      </dsp:txXfrm>
    </dsp:sp>
    <dsp:sp modelId="{A1A7E2AC-8D1B-4924-B819-93BE04961175}">
      <dsp:nvSpPr>
        <dsp:cNvPr id="0" name=""/>
        <dsp:cNvSpPr/>
      </dsp:nvSpPr>
      <dsp:spPr>
        <a:xfrm rot="5400000">
          <a:off x="5277964" y="-1880039"/>
          <a:ext cx="524282" cy="9950987"/>
        </a:xfrm>
        <a:prstGeom prst="round2SameRect">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i="0" kern="1200" dirty="0">
              <a:solidFill>
                <a:schemeClr val="bg1"/>
              </a:solidFill>
              <a:latin typeface="Cambria" panose="02040503050406030204" pitchFamily="18" charset="0"/>
            </a:rPr>
            <a:t>Solutions</a:t>
          </a:r>
          <a:endParaRPr lang="en-US" sz="3200" b="1" kern="1200" dirty="0">
            <a:solidFill>
              <a:schemeClr val="bg1"/>
            </a:solidFill>
            <a:latin typeface="Cambria" panose="02040503050406030204" pitchFamily="18" charset="0"/>
          </a:endParaRPr>
        </a:p>
      </dsp:txBody>
      <dsp:txXfrm rot="-5400000">
        <a:off x="564612" y="2858906"/>
        <a:ext cx="9925394" cy="473096"/>
      </dsp:txXfrm>
    </dsp:sp>
    <dsp:sp modelId="{9D876B0C-A58F-49A9-A21B-2F260A47C08D}">
      <dsp:nvSpPr>
        <dsp:cNvPr id="0" name=""/>
        <dsp:cNvSpPr/>
      </dsp:nvSpPr>
      <dsp:spPr>
        <a:xfrm rot="5400000">
          <a:off x="-120988" y="3661593"/>
          <a:ext cx="806588" cy="564612"/>
        </a:xfrm>
        <a:prstGeom prst="chevron">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a:t>06</a:t>
          </a:r>
        </a:p>
      </dsp:txBody>
      <dsp:txXfrm rot="-5400000">
        <a:off x="0" y="3822911"/>
        <a:ext cx="564612" cy="241976"/>
      </dsp:txXfrm>
    </dsp:sp>
    <dsp:sp modelId="{2B6AABBA-79DE-49F4-A699-F36C9A182E32}">
      <dsp:nvSpPr>
        <dsp:cNvPr id="0" name=""/>
        <dsp:cNvSpPr/>
      </dsp:nvSpPr>
      <dsp:spPr>
        <a:xfrm rot="5400000">
          <a:off x="5277964" y="-1172747"/>
          <a:ext cx="524282" cy="9950987"/>
        </a:xfrm>
        <a:prstGeom prst="round2SameRect">
          <a:avLst/>
        </a:prstGeom>
        <a:solidFill>
          <a:schemeClr val="accent6">
            <a:alpha val="90000"/>
          </a:schemeClr>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i="0" kern="1200" dirty="0">
              <a:solidFill>
                <a:schemeClr val="bg1"/>
              </a:solidFill>
              <a:latin typeface="Cambria" panose="02040503050406030204" pitchFamily="18" charset="0"/>
            </a:rPr>
            <a:t>Outcome and limitation</a:t>
          </a:r>
          <a:endParaRPr lang="en-US" sz="3200" b="1" kern="1200" dirty="0">
            <a:solidFill>
              <a:schemeClr val="bg1"/>
            </a:solidFill>
            <a:latin typeface="Cambria" panose="02040503050406030204" pitchFamily="18" charset="0"/>
          </a:endParaRPr>
        </a:p>
      </dsp:txBody>
      <dsp:txXfrm rot="-5400000">
        <a:off x="564612" y="3566198"/>
        <a:ext cx="9925394" cy="47309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702EC7-4D20-4BE0-BBE6-A9D55260085A}">
      <dsp:nvSpPr>
        <dsp:cNvPr id="0" name=""/>
        <dsp:cNvSpPr/>
      </dsp:nvSpPr>
      <dsp:spPr>
        <a:xfrm>
          <a:off x="1365582" y="1307374"/>
          <a:ext cx="1597901" cy="1597901"/>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Preparation tasks for next semester</a:t>
          </a:r>
        </a:p>
      </dsp:txBody>
      <dsp:txXfrm>
        <a:off x="1686831" y="1681675"/>
        <a:ext cx="955403" cy="821354"/>
      </dsp:txXfrm>
    </dsp:sp>
    <dsp:sp modelId="{F288E2E3-2987-423C-860E-5E668CABF2AF}">
      <dsp:nvSpPr>
        <dsp:cNvPr id="0" name=""/>
        <dsp:cNvSpPr/>
      </dsp:nvSpPr>
      <dsp:spPr>
        <a:xfrm>
          <a:off x="435894" y="929688"/>
          <a:ext cx="1162110" cy="1162110"/>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Make statistic report</a:t>
          </a:r>
        </a:p>
      </dsp:txBody>
      <dsp:txXfrm>
        <a:off x="728459" y="1224021"/>
        <a:ext cx="576980" cy="573444"/>
      </dsp:txXfrm>
    </dsp:sp>
    <dsp:sp modelId="{28CF877D-7F07-4953-A2F3-441491BD9B6A}">
      <dsp:nvSpPr>
        <dsp:cNvPr id="0" name=""/>
        <dsp:cNvSpPr/>
      </dsp:nvSpPr>
      <dsp:spPr>
        <a:xfrm rot="20700000">
          <a:off x="1086794" y="127950"/>
          <a:ext cx="1138631" cy="1138631"/>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Completion on period</a:t>
          </a:r>
        </a:p>
      </dsp:txBody>
      <dsp:txXfrm rot="-20700000">
        <a:off x="1336529" y="377685"/>
        <a:ext cx="639160" cy="639160"/>
      </dsp:txXfrm>
    </dsp:sp>
    <dsp:sp modelId="{93B1AAC3-AF19-497E-8148-03EEA4C5C0FE}">
      <dsp:nvSpPr>
        <dsp:cNvPr id="0" name=""/>
        <dsp:cNvSpPr/>
      </dsp:nvSpPr>
      <dsp:spPr>
        <a:xfrm>
          <a:off x="1229115" y="1073890"/>
          <a:ext cx="2045314" cy="2045314"/>
        </a:xfrm>
        <a:prstGeom prst="circularArrow">
          <a:avLst>
            <a:gd name="adj1" fmla="val 4688"/>
            <a:gd name="adj2" fmla="val 299029"/>
            <a:gd name="adj3" fmla="val 2474682"/>
            <a:gd name="adj4" fmla="val 15953724"/>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5D1862-B8F5-46D4-8298-E65181CBF782}">
      <dsp:nvSpPr>
        <dsp:cNvPr id="0" name=""/>
        <dsp:cNvSpPr/>
      </dsp:nvSpPr>
      <dsp:spPr>
        <a:xfrm>
          <a:off x="230086" y="678089"/>
          <a:ext cx="1486048" cy="148604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702EC5D-EA8B-42FE-8A61-0E1BC77996CC}">
      <dsp:nvSpPr>
        <dsp:cNvPr id="0" name=""/>
        <dsp:cNvSpPr/>
      </dsp:nvSpPr>
      <dsp:spPr>
        <a:xfrm>
          <a:off x="823417" y="-115920"/>
          <a:ext cx="1602259" cy="1602259"/>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1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702EC7-4D20-4BE0-BBE6-A9D55260085A}">
      <dsp:nvSpPr>
        <dsp:cNvPr id="0" name=""/>
        <dsp:cNvSpPr/>
      </dsp:nvSpPr>
      <dsp:spPr>
        <a:xfrm>
          <a:off x="1365582" y="1307374"/>
          <a:ext cx="1597901" cy="1597901"/>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Preparation tasks for next semester</a:t>
          </a:r>
        </a:p>
      </dsp:txBody>
      <dsp:txXfrm>
        <a:off x="1686831" y="1681675"/>
        <a:ext cx="955403" cy="821354"/>
      </dsp:txXfrm>
    </dsp:sp>
    <dsp:sp modelId="{F288E2E3-2987-423C-860E-5E668CABF2AF}">
      <dsp:nvSpPr>
        <dsp:cNvPr id="0" name=""/>
        <dsp:cNvSpPr/>
      </dsp:nvSpPr>
      <dsp:spPr>
        <a:xfrm>
          <a:off x="435894" y="929688"/>
          <a:ext cx="1162110" cy="1162110"/>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Make statistic report</a:t>
          </a:r>
        </a:p>
      </dsp:txBody>
      <dsp:txXfrm>
        <a:off x="728459" y="1224021"/>
        <a:ext cx="576980" cy="573444"/>
      </dsp:txXfrm>
    </dsp:sp>
    <dsp:sp modelId="{28CF877D-7F07-4953-A2F3-441491BD9B6A}">
      <dsp:nvSpPr>
        <dsp:cNvPr id="0" name=""/>
        <dsp:cNvSpPr/>
      </dsp:nvSpPr>
      <dsp:spPr>
        <a:xfrm rot="20700000">
          <a:off x="1086794" y="127950"/>
          <a:ext cx="1138631" cy="1138631"/>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Completion on period</a:t>
          </a:r>
        </a:p>
      </dsp:txBody>
      <dsp:txXfrm rot="-20700000">
        <a:off x="1336529" y="377685"/>
        <a:ext cx="639160" cy="639160"/>
      </dsp:txXfrm>
    </dsp:sp>
    <dsp:sp modelId="{93B1AAC3-AF19-497E-8148-03EEA4C5C0FE}">
      <dsp:nvSpPr>
        <dsp:cNvPr id="0" name=""/>
        <dsp:cNvSpPr/>
      </dsp:nvSpPr>
      <dsp:spPr>
        <a:xfrm>
          <a:off x="1229115" y="1073890"/>
          <a:ext cx="2045314" cy="2045314"/>
        </a:xfrm>
        <a:prstGeom prst="circularArrow">
          <a:avLst>
            <a:gd name="adj1" fmla="val 4688"/>
            <a:gd name="adj2" fmla="val 299029"/>
            <a:gd name="adj3" fmla="val 2474682"/>
            <a:gd name="adj4" fmla="val 15953724"/>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5D1862-B8F5-46D4-8298-E65181CBF782}">
      <dsp:nvSpPr>
        <dsp:cNvPr id="0" name=""/>
        <dsp:cNvSpPr/>
      </dsp:nvSpPr>
      <dsp:spPr>
        <a:xfrm>
          <a:off x="230086" y="678089"/>
          <a:ext cx="1486048" cy="148604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702EC5D-EA8B-42FE-8A61-0E1BC77996CC}">
      <dsp:nvSpPr>
        <dsp:cNvPr id="0" name=""/>
        <dsp:cNvSpPr/>
      </dsp:nvSpPr>
      <dsp:spPr>
        <a:xfrm>
          <a:off x="823417" y="-115920"/>
          <a:ext cx="1602259" cy="1602259"/>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1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1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702EC7-4D20-4BE0-BBE6-A9D55260085A}">
      <dsp:nvSpPr>
        <dsp:cNvPr id="0" name=""/>
        <dsp:cNvSpPr/>
      </dsp:nvSpPr>
      <dsp:spPr>
        <a:xfrm>
          <a:off x="1365582" y="1307374"/>
          <a:ext cx="1597901" cy="1597901"/>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Preparation tasks for next semester</a:t>
          </a:r>
        </a:p>
      </dsp:txBody>
      <dsp:txXfrm>
        <a:off x="1686831" y="1681675"/>
        <a:ext cx="955403" cy="821354"/>
      </dsp:txXfrm>
    </dsp:sp>
    <dsp:sp modelId="{F288E2E3-2987-423C-860E-5E668CABF2AF}">
      <dsp:nvSpPr>
        <dsp:cNvPr id="0" name=""/>
        <dsp:cNvSpPr/>
      </dsp:nvSpPr>
      <dsp:spPr>
        <a:xfrm>
          <a:off x="435894" y="929688"/>
          <a:ext cx="1162110" cy="1162110"/>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Make statistic report</a:t>
          </a:r>
        </a:p>
      </dsp:txBody>
      <dsp:txXfrm>
        <a:off x="728459" y="1224021"/>
        <a:ext cx="576980" cy="573444"/>
      </dsp:txXfrm>
    </dsp:sp>
    <dsp:sp modelId="{28CF877D-7F07-4953-A2F3-441491BD9B6A}">
      <dsp:nvSpPr>
        <dsp:cNvPr id="0" name=""/>
        <dsp:cNvSpPr/>
      </dsp:nvSpPr>
      <dsp:spPr>
        <a:xfrm rot="20700000">
          <a:off x="1086794" y="127950"/>
          <a:ext cx="1138631" cy="1138631"/>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Completion on period</a:t>
          </a:r>
        </a:p>
      </dsp:txBody>
      <dsp:txXfrm rot="-20700000">
        <a:off x="1336529" y="377685"/>
        <a:ext cx="639160" cy="639160"/>
      </dsp:txXfrm>
    </dsp:sp>
    <dsp:sp modelId="{93B1AAC3-AF19-497E-8148-03EEA4C5C0FE}">
      <dsp:nvSpPr>
        <dsp:cNvPr id="0" name=""/>
        <dsp:cNvSpPr/>
      </dsp:nvSpPr>
      <dsp:spPr>
        <a:xfrm>
          <a:off x="1229115" y="1073890"/>
          <a:ext cx="2045314" cy="2045314"/>
        </a:xfrm>
        <a:prstGeom prst="circularArrow">
          <a:avLst>
            <a:gd name="adj1" fmla="val 4688"/>
            <a:gd name="adj2" fmla="val 299029"/>
            <a:gd name="adj3" fmla="val 2474682"/>
            <a:gd name="adj4" fmla="val 15953724"/>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5D1862-B8F5-46D4-8298-E65181CBF782}">
      <dsp:nvSpPr>
        <dsp:cNvPr id="0" name=""/>
        <dsp:cNvSpPr/>
      </dsp:nvSpPr>
      <dsp:spPr>
        <a:xfrm>
          <a:off x="230086" y="678089"/>
          <a:ext cx="1486048" cy="148604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702EC5D-EA8B-42FE-8A61-0E1BC77996CC}">
      <dsp:nvSpPr>
        <dsp:cNvPr id="0" name=""/>
        <dsp:cNvSpPr/>
      </dsp:nvSpPr>
      <dsp:spPr>
        <a:xfrm>
          <a:off x="823417" y="-115920"/>
          <a:ext cx="1602259" cy="1602259"/>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1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1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702EC7-4D20-4BE0-BBE6-A9D55260085A}">
      <dsp:nvSpPr>
        <dsp:cNvPr id="0" name=""/>
        <dsp:cNvSpPr/>
      </dsp:nvSpPr>
      <dsp:spPr>
        <a:xfrm>
          <a:off x="1365582" y="1307374"/>
          <a:ext cx="1597901" cy="1597901"/>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Preparation tasks for next semester</a:t>
          </a:r>
        </a:p>
      </dsp:txBody>
      <dsp:txXfrm>
        <a:off x="1686831" y="1681675"/>
        <a:ext cx="955403" cy="821354"/>
      </dsp:txXfrm>
    </dsp:sp>
    <dsp:sp modelId="{F288E2E3-2987-423C-860E-5E668CABF2AF}">
      <dsp:nvSpPr>
        <dsp:cNvPr id="0" name=""/>
        <dsp:cNvSpPr/>
      </dsp:nvSpPr>
      <dsp:spPr>
        <a:xfrm>
          <a:off x="435894" y="929688"/>
          <a:ext cx="1162110" cy="1162110"/>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Make statistic report</a:t>
          </a:r>
        </a:p>
      </dsp:txBody>
      <dsp:txXfrm>
        <a:off x="728459" y="1224021"/>
        <a:ext cx="576980" cy="573444"/>
      </dsp:txXfrm>
    </dsp:sp>
    <dsp:sp modelId="{28CF877D-7F07-4953-A2F3-441491BD9B6A}">
      <dsp:nvSpPr>
        <dsp:cNvPr id="0" name=""/>
        <dsp:cNvSpPr/>
      </dsp:nvSpPr>
      <dsp:spPr>
        <a:xfrm rot="20700000">
          <a:off x="1086794" y="127950"/>
          <a:ext cx="1138631" cy="1138631"/>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Completion on period</a:t>
          </a:r>
        </a:p>
      </dsp:txBody>
      <dsp:txXfrm rot="-20700000">
        <a:off x="1336529" y="377685"/>
        <a:ext cx="639160" cy="639160"/>
      </dsp:txXfrm>
    </dsp:sp>
    <dsp:sp modelId="{93B1AAC3-AF19-497E-8148-03EEA4C5C0FE}">
      <dsp:nvSpPr>
        <dsp:cNvPr id="0" name=""/>
        <dsp:cNvSpPr/>
      </dsp:nvSpPr>
      <dsp:spPr>
        <a:xfrm>
          <a:off x="1229115" y="1073890"/>
          <a:ext cx="2045314" cy="2045314"/>
        </a:xfrm>
        <a:prstGeom prst="circularArrow">
          <a:avLst>
            <a:gd name="adj1" fmla="val 4688"/>
            <a:gd name="adj2" fmla="val 299029"/>
            <a:gd name="adj3" fmla="val 2474682"/>
            <a:gd name="adj4" fmla="val 15953724"/>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5D1862-B8F5-46D4-8298-E65181CBF782}">
      <dsp:nvSpPr>
        <dsp:cNvPr id="0" name=""/>
        <dsp:cNvSpPr/>
      </dsp:nvSpPr>
      <dsp:spPr>
        <a:xfrm>
          <a:off x="230086" y="678089"/>
          <a:ext cx="1486048" cy="148604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702EC5D-EA8B-42FE-8A61-0E1BC77996CC}">
      <dsp:nvSpPr>
        <dsp:cNvPr id="0" name=""/>
        <dsp:cNvSpPr/>
      </dsp:nvSpPr>
      <dsp:spPr>
        <a:xfrm>
          <a:off x="823417" y="-115920"/>
          <a:ext cx="1602259" cy="1602259"/>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1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7EE99A-706A-4600-8415-B9E6DEC08558}">
      <dsp:nvSpPr>
        <dsp:cNvPr id="0" name=""/>
        <dsp:cNvSpPr/>
      </dsp:nvSpPr>
      <dsp:spPr>
        <a:xfrm>
          <a:off x="2914" y="0"/>
          <a:ext cx="1748790" cy="1602373"/>
        </a:xfrm>
        <a:prstGeom prst="up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2900DA-ED04-405E-BF16-529D8FF2BEA2}">
      <dsp:nvSpPr>
        <dsp:cNvPr id="0" name=""/>
        <dsp:cNvSpPr/>
      </dsp:nvSpPr>
      <dsp:spPr>
        <a:xfrm>
          <a:off x="1804168" y="0"/>
          <a:ext cx="2967643" cy="1602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0" rIns="142240" bIns="142240" numCol="1" spcCol="1270" anchor="ctr" anchorCtr="0">
          <a:noAutofit/>
        </a:bodyPr>
        <a:lstStyle/>
        <a:p>
          <a:pPr lvl="0" algn="l" defTabSz="889000">
            <a:lnSpc>
              <a:spcPct val="90000"/>
            </a:lnSpc>
            <a:spcBef>
              <a:spcPct val="0"/>
            </a:spcBef>
            <a:spcAft>
              <a:spcPct val="35000"/>
            </a:spcAft>
          </a:pPr>
          <a:r>
            <a:rPr lang="en-US" sz="2000" kern="1200" dirty="0">
              <a:latin typeface="Cambria" panose="02040503050406030204" pitchFamily="18" charset="0"/>
            </a:rPr>
            <a:t>The Pros</a:t>
          </a:r>
        </a:p>
        <a:p>
          <a:pPr marL="228600" lvl="1" indent="-228600" algn="l" defTabSz="889000">
            <a:lnSpc>
              <a:spcPct val="90000"/>
            </a:lnSpc>
            <a:spcBef>
              <a:spcPct val="0"/>
            </a:spcBef>
            <a:spcAft>
              <a:spcPct val="15000"/>
            </a:spcAft>
            <a:buChar char="••"/>
          </a:pPr>
          <a:r>
            <a:rPr lang="en-US" sz="2000" kern="1200" dirty="0">
              <a:latin typeface="Cambria" panose="02040503050406030204" pitchFamily="18" charset="0"/>
            </a:rPr>
            <a:t>Make reports for pass data</a:t>
          </a:r>
        </a:p>
        <a:p>
          <a:pPr marL="228600" lvl="1" indent="-228600" algn="l" defTabSz="889000">
            <a:lnSpc>
              <a:spcPct val="90000"/>
            </a:lnSpc>
            <a:spcBef>
              <a:spcPct val="0"/>
            </a:spcBef>
            <a:spcAft>
              <a:spcPct val="15000"/>
            </a:spcAft>
            <a:buChar char="••"/>
          </a:pPr>
          <a:r>
            <a:rPr lang="en-US" sz="2000" kern="1200" dirty="0">
              <a:latin typeface="Cambria" panose="02040503050406030204" pitchFamily="18" charset="0"/>
            </a:rPr>
            <a:t>Test integrity of the data from pass to now</a:t>
          </a:r>
        </a:p>
      </dsp:txBody>
      <dsp:txXfrm>
        <a:off x="1804168" y="0"/>
        <a:ext cx="2967643" cy="1602373"/>
      </dsp:txXfrm>
    </dsp:sp>
    <dsp:sp modelId="{3C748532-4992-4FD2-AFF2-83DEB606AEE1}">
      <dsp:nvSpPr>
        <dsp:cNvPr id="0" name=""/>
        <dsp:cNvSpPr/>
      </dsp:nvSpPr>
      <dsp:spPr>
        <a:xfrm>
          <a:off x="527551" y="1735905"/>
          <a:ext cx="1748790" cy="1602373"/>
        </a:xfrm>
        <a:prstGeom prst="down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F670AC-A5C3-424B-948F-14ADC6330C28}">
      <dsp:nvSpPr>
        <dsp:cNvPr id="0" name=""/>
        <dsp:cNvSpPr/>
      </dsp:nvSpPr>
      <dsp:spPr>
        <a:xfrm>
          <a:off x="2319605" y="1735905"/>
          <a:ext cx="2967643" cy="1602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0" rIns="142240" bIns="142240" numCol="1" spcCol="1270" anchor="ctr" anchorCtr="0">
          <a:noAutofit/>
        </a:bodyPr>
        <a:lstStyle/>
        <a:p>
          <a:pPr lvl="0" algn="l" defTabSz="889000">
            <a:lnSpc>
              <a:spcPct val="90000"/>
            </a:lnSpc>
            <a:spcBef>
              <a:spcPct val="0"/>
            </a:spcBef>
            <a:spcAft>
              <a:spcPct val="35000"/>
            </a:spcAft>
          </a:pPr>
          <a:r>
            <a:rPr lang="en-US" sz="2000" kern="1200" dirty="0">
              <a:latin typeface="Cambria" panose="02040503050406030204" pitchFamily="18" charset="0"/>
            </a:rPr>
            <a:t>The Cons</a:t>
          </a:r>
        </a:p>
        <a:p>
          <a:pPr marL="228600" lvl="1" indent="-228600" algn="l" defTabSz="889000">
            <a:lnSpc>
              <a:spcPct val="90000"/>
            </a:lnSpc>
            <a:spcBef>
              <a:spcPct val="0"/>
            </a:spcBef>
            <a:spcAft>
              <a:spcPct val="15000"/>
            </a:spcAft>
            <a:buChar char="••"/>
          </a:pPr>
          <a:r>
            <a:rPr lang="en-US" sz="2000" kern="1200" dirty="0">
              <a:latin typeface="Cambria" panose="02040503050406030204" pitchFamily="18" charset="0"/>
            </a:rPr>
            <a:t>Not always correct, the result may slightly different than calculate by hands</a:t>
          </a:r>
        </a:p>
      </dsp:txBody>
      <dsp:txXfrm>
        <a:off x="2319605" y="1735905"/>
        <a:ext cx="2967643" cy="1602373"/>
      </dsp:txXfrm>
    </dsp:sp>
  </dsp:spTree>
</dsp:drawing>
</file>

<file path=ppt/diagrams/drawing1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1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702EC7-4D20-4BE0-BBE6-A9D55260085A}">
      <dsp:nvSpPr>
        <dsp:cNvPr id="0" name=""/>
        <dsp:cNvSpPr/>
      </dsp:nvSpPr>
      <dsp:spPr>
        <a:xfrm>
          <a:off x="1365582" y="1307374"/>
          <a:ext cx="1597901" cy="1597901"/>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Preparation tasks for next semester</a:t>
          </a:r>
        </a:p>
      </dsp:txBody>
      <dsp:txXfrm>
        <a:off x="1686831" y="1681675"/>
        <a:ext cx="955403" cy="821354"/>
      </dsp:txXfrm>
    </dsp:sp>
    <dsp:sp modelId="{F288E2E3-2987-423C-860E-5E668CABF2AF}">
      <dsp:nvSpPr>
        <dsp:cNvPr id="0" name=""/>
        <dsp:cNvSpPr/>
      </dsp:nvSpPr>
      <dsp:spPr>
        <a:xfrm>
          <a:off x="435894" y="929688"/>
          <a:ext cx="1162110" cy="1162110"/>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Make statistic report</a:t>
          </a:r>
        </a:p>
      </dsp:txBody>
      <dsp:txXfrm>
        <a:off x="728459" y="1224021"/>
        <a:ext cx="576980" cy="573444"/>
      </dsp:txXfrm>
    </dsp:sp>
    <dsp:sp modelId="{28CF877D-7F07-4953-A2F3-441491BD9B6A}">
      <dsp:nvSpPr>
        <dsp:cNvPr id="0" name=""/>
        <dsp:cNvSpPr/>
      </dsp:nvSpPr>
      <dsp:spPr>
        <a:xfrm rot="20700000">
          <a:off x="1086794" y="127950"/>
          <a:ext cx="1138631" cy="1138631"/>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Completion on period</a:t>
          </a:r>
        </a:p>
      </dsp:txBody>
      <dsp:txXfrm rot="-20700000">
        <a:off x="1336529" y="377685"/>
        <a:ext cx="639160" cy="639160"/>
      </dsp:txXfrm>
    </dsp:sp>
    <dsp:sp modelId="{93B1AAC3-AF19-497E-8148-03EEA4C5C0FE}">
      <dsp:nvSpPr>
        <dsp:cNvPr id="0" name=""/>
        <dsp:cNvSpPr/>
      </dsp:nvSpPr>
      <dsp:spPr>
        <a:xfrm>
          <a:off x="1229115" y="1073890"/>
          <a:ext cx="2045314" cy="2045314"/>
        </a:xfrm>
        <a:prstGeom prst="circularArrow">
          <a:avLst>
            <a:gd name="adj1" fmla="val 4688"/>
            <a:gd name="adj2" fmla="val 299029"/>
            <a:gd name="adj3" fmla="val 2474682"/>
            <a:gd name="adj4" fmla="val 15953724"/>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5D1862-B8F5-46D4-8298-E65181CBF782}">
      <dsp:nvSpPr>
        <dsp:cNvPr id="0" name=""/>
        <dsp:cNvSpPr/>
      </dsp:nvSpPr>
      <dsp:spPr>
        <a:xfrm>
          <a:off x="230086" y="678089"/>
          <a:ext cx="1486048" cy="148604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702EC5D-EA8B-42FE-8A61-0E1BC77996CC}">
      <dsp:nvSpPr>
        <dsp:cNvPr id="0" name=""/>
        <dsp:cNvSpPr/>
      </dsp:nvSpPr>
      <dsp:spPr>
        <a:xfrm>
          <a:off x="823417" y="-115920"/>
          <a:ext cx="1602259" cy="1602259"/>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1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1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1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1711" y="0"/>
          <a:ext cx="3151598" cy="397393"/>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842137" y="99348"/>
          <a:ext cx="2661349" cy="397393"/>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853776" y="110987"/>
        <a:ext cx="2638071" cy="374115"/>
      </dsp:txXfrm>
    </dsp:sp>
  </dsp:spTree>
</dsp:drawing>
</file>

<file path=ppt/diagrams/drawing1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1711" y="0"/>
          <a:ext cx="3151598" cy="397393"/>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842137" y="99348"/>
          <a:ext cx="2661349" cy="397393"/>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853776" y="110987"/>
        <a:ext cx="2638071" cy="3741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2">
            <a:lumMod val="40000"/>
            <a:lumOff val="6000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2">
            <a:alpha val="90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Introduction</a:t>
          </a:r>
        </a:p>
      </dsp:txBody>
      <dsp:txXfrm>
        <a:off x="1133712" y="173672"/>
        <a:ext cx="3488810" cy="58541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2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1711" y="0"/>
          <a:ext cx="3151598" cy="397393"/>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842137" y="99348"/>
          <a:ext cx="2661349" cy="397393"/>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853776" y="110987"/>
        <a:ext cx="2638071" cy="374115"/>
      </dsp:txXfrm>
    </dsp:sp>
  </dsp:spTree>
</dsp:drawing>
</file>

<file path=ppt/diagrams/drawing2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1711" y="0"/>
          <a:ext cx="3151598" cy="397393"/>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842137" y="99348"/>
          <a:ext cx="2661349" cy="397393"/>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853776" y="110987"/>
        <a:ext cx="2638071" cy="374115"/>
      </dsp:txXfrm>
    </dsp:sp>
  </dsp:spTree>
</dsp:drawing>
</file>

<file path=ppt/diagrams/drawing2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1711" y="0"/>
          <a:ext cx="3151598" cy="397393"/>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842137" y="99348"/>
          <a:ext cx="2661349" cy="397393"/>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853776" y="110987"/>
        <a:ext cx="2638071" cy="374115"/>
      </dsp:txXfrm>
    </dsp:sp>
  </dsp:spTree>
</dsp:drawing>
</file>

<file path=ppt/diagrams/drawing2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1711" y="0"/>
          <a:ext cx="3151598" cy="397393"/>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842137" y="99348"/>
          <a:ext cx="2661349" cy="397393"/>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853776" y="110987"/>
        <a:ext cx="2638071" cy="374115"/>
      </dsp:txXfrm>
    </dsp:sp>
  </dsp:spTree>
</dsp:drawing>
</file>

<file path=ppt/diagrams/drawing20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1711" y="0"/>
          <a:ext cx="3151598" cy="397393"/>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842137" y="99348"/>
          <a:ext cx="2661349" cy="397393"/>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853776" y="110987"/>
        <a:ext cx="2638071" cy="374115"/>
      </dsp:txXfrm>
    </dsp:sp>
  </dsp:spTree>
</dsp:drawing>
</file>

<file path=ppt/diagrams/drawing20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1711" y="0"/>
          <a:ext cx="3151598" cy="397393"/>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842137" y="99348"/>
          <a:ext cx="2661349" cy="397393"/>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853776" y="110987"/>
        <a:ext cx="2638071" cy="374115"/>
      </dsp:txXfrm>
    </dsp:sp>
  </dsp:spTree>
</dsp:drawing>
</file>

<file path=ppt/diagrams/drawing20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1711" y="0"/>
          <a:ext cx="3151598" cy="397393"/>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842137" y="99348"/>
          <a:ext cx="2661349" cy="397393"/>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853776" y="110987"/>
        <a:ext cx="2638071" cy="374115"/>
      </dsp:txXfrm>
    </dsp:sp>
  </dsp:spTree>
</dsp:drawing>
</file>

<file path=ppt/diagrams/drawing20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1711" y="0"/>
          <a:ext cx="3151598" cy="397393"/>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842137" y="99348"/>
          <a:ext cx="2661349" cy="397393"/>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853776" y="110987"/>
        <a:ext cx="2638071" cy="374115"/>
      </dsp:txXfrm>
    </dsp:sp>
  </dsp:spTree>
</dsp:drawing>
</file>

<file path=ppt/diagrams/drawing20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1711" y="0"/>
          <a:ext cx="3151598" cy="397393"/>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842137" y="99348"/>
          <a:ext cx="2661349" cy="397393"/>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853776" y="110987"/>
        <a:ext cx="2638071" cy="374115"/>
      </dsp:txXfrm>
    </dsp:sp>
  </dsp:spTree>
</dsp:drawing>
</file>

<file path=ppt/diagrams/drawing20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1711" y="0"/>
          <a:ext cx="3151598" cy="397393"/>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842137" y="99348"/>
          <a:ext cx="2661349" cy="397393"/>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853776" y="110987"/>
        <a:ext cx="2638071" cy="37411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2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1711" y="0"/>
          <a:ext cx="3151598" cy="397393"/>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842137" y="99348"/>
          <a:ext cx="2661349" cy="397393"/>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853776" y="110987"/>
        <a:ext cx="2638071" cy="374115"/>
      </dsp:txXfrm>
    </dsp:sp>
  </dsp:spTree>
</dsp:drawing>
</file>

<file path=ppt/diagrams/drawing2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1711" y="0"/>
          <a:ext cx="3151598" cy="397393"/>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842137" y="99348"/>
          <a:ext cx="2661349" cy="397393"/>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853776" y="110987"/>
        <a:ext cx="2638071" cy="374115"/>
      </dsp:txXfrm>
    </dsp:sp>
  </dsp:spTree>
</dsp:drawing>
</file>

<file path=ppt/diagrams/drawing2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1711" y="0"/>
          <a:ext cx="3151598" cy="397393"/>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842137" y="99348"/>
          <a:ext cx="2661349" cy="397393"/>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853776" y="110987"/>
        <a:ext cx="2638071" cy="374115"/>
      </dsp:txXfrm>
    </dsp:sp>
  </dsp:spTree>
</dsp:drawing>
</file>

<file path=ppt/diagrams/drawing2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1711" y="0"/>
          <a:ext cx="3151598" cy="397393"/>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842137" y="99348"/>
          <a:ext cx="2661349" cy="397393"/>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853776" y="110987"/>
        <a:ext cx="2638071" cy="374115"/>
      </dsp:txXfrm>
    </dsp:sp>
  </dsp:spTree>
</dsp:drawing>
</file>

<file path=ppt/diagrams/drawing2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1711" y="0"/>
          <a:ext cx="3151598" cy="397393"/>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842137" y="99348"/>
          <a:ext cx="2661349" cy="397393"/>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853776" y="110987"/>
        <a:ext cx="2638071" cy="374115"/>
      </dsp:txXfrm>
    </dsp:sp>
  </dsp:spTree>
</dsp:drawing>
</file>

<file path=ppt/diagrams/drawing2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1711" y="0"/>
          <a:ext cx="3151598" cy="397393"/>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842137" y="99348"/>
          <a:ext cx="2661349" cy="397393"/>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853776" y="110987"/>
        <a:ext cx="2638071" cy="374115"/>
      </dsp:txXfrm>
    </dsp:sp>
  </dsp:spTree>
</dsp:drawing>
</file>

<file path=ppt/diagrams/drawing2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1711" y="0"/>
          <a:ext cx="3151598" cy="397393"/>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842137" y="99348"/>
          <a:ext cx="2661349" cy="397393"/>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853776" y="110987"/>
        <a:ext cx="2638071" cy="374115"/>
      </dsp:txXfrm>
    </dsp:sp>
  </dsp:spTree>
</dsp:drawing>
</file>

<file path=ppt/diagrams/drawing2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1711" y="0"/>
          <a:ext cx="3151598" cy="397393"/>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842137" y="99348"/>
          <a:ext cx="2661349" cy="397393"/>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853776" y="110987"/>
        <a:ext cx="2638071" cy="374115"/>
      </dsp:txXfrm>
    </dsp:sp>
  </dsp:spTree>
</dsp:drawing>
</file>

<file path=ppt/diagrams/drawing2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1711" y="0"/>
          <a:ext cx="3151598" cy="397393"/>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842137" y="99348"/>
          <a:ext cx="2661349" cy="397393"/>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853776" y="110987"/>
        <a:ext cx="2638071" cy="374115"/>
      </dsp:txXfrm>
    </dsp:sp>
  </dsp:spTree>
</dsp:drawing>
</file>

<file path=ppt/diagrams/drawing2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2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2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2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2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2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5">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Solutions</a:t>
          </a:r>
        </a:p>
      </dsp:txBody>
      <dsp:txXfrm>
        <a:off x="1133712" y="173672"/>
        <a:ext cx="3488810" cy="585411"/>
      </dsp:txXfrm>
    </dsp:sp>
  </dsp:spTree>
</dsp:drawing>
</file>

<file path=ppt/diagrams/drawing2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rgbClr val="92D050"/>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rgbClr val="92D050">
            <a:alpha val="90000"/>
          </a:srgb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Outcome and limitation</a:t>
          </a:r>
        </a:p>
      </dsp:txBody>
      <dsp:txXfrm>
        <a:off x="1133712" y="173672"/>
        <a:ext cx="3488810" cy="585411"/>
      </dsp:txXfrm>
    </dsp:sp>
  </dsp:spTree>
</dsp:drawing>
</file>

<file path=ppt/diagrams/drawing2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rgbClr val="92D050"/>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rgbClr val="92D050">
            <a:alpha val="90000"/>
          </a:srgb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Outcome and limitation</a:t>
          </a:r>
        </a:p>
      </dsp:txBody>
      <dsp:txXfrm>
        <a:off x="1133712" y="173672"/>
        <a:ext cx="3488810" cy="585411"/>
      </dsp:txXfrm>
    </dsp:sp>
  </dsp:spTree>
</dsp:drawing>
</file>

<file path=ppt/diagrams/drawing2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rgbClr val="92D050"/>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rgbClr val="92D050">
            <a:alpha val="90000"/>
          </a:srgb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Outcome and limitation</a:t>
          </a:r>
        </a:p>
      </dsp:txBody>
      <dsp:txXfrm>
        <a:off x="1133712" y="173672"/>
        <a:ext cx="3488810" cy="585411"/>
      </dsp:txXfrm>
    </dsp:sp>
  </dsp:spTree>
</dsp:drawing>
</file>

<file path=ppt/diagrams/drawing2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rgbClr val="92D050"/>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rgbClr val="92D050">
            <a:alpha val="90000"/>
          </a:srgb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Outcome and limitation</a:t>
          </a:r>
        </a:p>
      </dsp:txBody>
      <dsp:txXfrm>
        <a:off x="1133712" y="173672"/>
        <a:ext cx="3488810" cy="585411"/>
      </dsp:txXfrm>
    </dsp:sp>
  </dsp:spTree>
</dsp:drawing>
</file>

<file path=ppt/diagrams/drawing2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rgbClr val="92D050"/>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rgbClr val="92D050">
            <a:alpha val="90000"/>
          </a:srgb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Outcome and limitation</a:t>
          </a:r>
        </a:p>
      </dsp:txBody>
      <dsp:txXfrm>
        <a:off x="1133712" y="173672"/>
        <a:ext cx="3488810" cy="58541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2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rgbClr val="92D050"/>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rgbClr val="92D050">
            <a:alpha val="90000"/>
          </a:srgb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Outcome and limitation</a:t>
          </a:r>
        </a:p>
      </dsp:txBody>
      <dsp:txXfrm>
        <a:off x="1133712" y="173672"/>
        <a:ext cx="3488810" cy="585411"/>
      </dsp:txXfrm>
    </dsp:sp>
  </dsp:spTree>
</dsp:drawing>
</file>

<file path=ppt/diagrams/drawing2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rgbClr val="92D050"/>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rgbClr val="92D050">
            <a:alpha val="90000"/>
          </a:srgb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Outcome and limitation</a:t>
          </a:r>
        </a:p>
      </dsp:txBody>
      <dsp:txXfrm>
        <a:off x="1133712" y="173672"/>
        <a:ext cx="3488810" cy="585411"/>
      </dsp:txXfrm>
    </dsp:sp>
  </dsp:spTree>
</dsp:drawing>
</file>

<file path=ppt/diagrams/drawing2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2158E-E18A-408C-B302-195297C81504}">
      <dsp:nvSpPr>
        <dsp:cNvPr id="0" name=""/>
        <dsp:cNvSpPr/>
      </dsp:nvSpPr>
      <dsp:spPr>
        <a:xfrm>
          <a:off x="1042390" y="1066829"/>
          <a:ext cx="2293260" cy="2293260"/>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a:t>Manage student, subject</a:t>
          </a:r>
        </a:p>
      </dsp:txBody>
      <dsp:txXfrm>
        <a:off x="1503437" y="1604014"/>
        <a:ext cx="1371166" cy="1178783"/>
      </dsp:txXfrm>
    </dsp:sp>
    <dsp:sp modelId="{8D85C8B2-8528-4DE3-9D28-1CDB777CC212}">
      <dsp:nvSpPr>
        <dsp:cNvPr id="0" name=""/>
        <dsp:cNvSpPr/>
      </dsp:nvSpPr>
      <dsp:spPr>
        <a:xfrm>
          <a:off x="1147463" y="676696"/>
          <a:ext cx="2820710" cy="2820710"/>
        </a:xfrm>
        <a:prstGeom prst="circularArrow">
          <a:avLst>
            <a:gd name="adj1" fmla="val 4878"/>
            <a:gd name="adj2" fmla="val 312630"/>
            <a:gd name="adj3" fmla="val 3141412"/>
            <a:gd name="adj4" fmla="val 15223015"/>
            <a:gd name="adj5" fmla="val 569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rgbClr val="92D050"/>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rgbClr val="92D050">
            <a:alpha val="90000"/>
          </a:srgb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Outcome and limitation</a:t>
          </a:r>
        </a:p>
      </dsp:txBody>
      <dsp:txXfrm>
        <a:off x="1133712" y="173672"/>
        <a:ext cx="3488810" cy="585411"/>
      </dsp:txXfrm>
    </dsp:sp>
  </dsp:spTree>
</dsp:drawing>
</file>

<file path=ppt/diagrams/drawing2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91F29-BCA9-4C4A-B6E5-BB0811817E43}">
      <dsp:nvSpPr>
        <dsp:cNvPr id="0" name=""/>
        <dsp:cNvSpPr/>
      </dsp:nvSpPr>
      <dsp:spPr>
        <a:xfrm>
          <a:off x="1876303" y="1483785"/>
          <a:ext cx="2293260" cy="2293260"/>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Make statistic report</a:t>
          </a:r>
        </a:p>
      </dsp:txBody>
      <dsp:txXfrm>
        <a:off x="2337350" y="2020970"/>
        <a:ext cx="1371166" cy="1178783"/>
      </dsp:txXfrm>
    </dsp:sp>
    <dsp:sp modelId="{C18AABEC-6047-44D9-976E-4B8292180071}">
      <dsp:nvSpPr>
        <dsp:cNvPr id="0" name=""/>
        <dsp:cNvSpPr/>
      </dsp:nvSpPr>
      <dsp:spPr>
        <a:xfrm>
          <a:off x="542043" y="941742"/>
          <a:ext cx="1667825" cy="1667825"/>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Manage student, subject</a:t>
          </a:r>
        </a:p>
      </dsp:txBody>
      <dsp:txXfrm>
        <a:off x="961923" y="1364160"/>
        <a:ext cx="828065" cy="822989"/>
      </dsp:txXfrm>
    </dsp:sp>
    <dsp:sp modelId="{829042A6-7832-4BBB-A850-20B01F8A5B12}">
      <dsp:nvSpPr>
        <dsp:cNvPr id="0" name=""/>
        <dsp:cNvSpPr/>
      </dsp:nvSpPr>
      <dsp:spPr>
        <a:xfrm>
          <a:off x="1981376" y="1093652"/>
          <a:ext cx="2820710" cy="2820710"/>
        </a:xfrm>
        <a:prstGeom prst="circularArrow">
          <a:avLst>
            <a:gd name="adj1" fmla="val 4878"/>
            <a:gd name="adj2" fmla="val 312630"/>
            <a:gd name="adj3" fmla="val 3141412"/>
            <a:gd name="adj4" fmla="val 15223015"/>
            <a:gd name="adj5" fmla="val 569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0BF808A-D139-4C28-8826-F45CCC1B75A5}">
      <dsp:nvSpPr>
        <dsp:cNvPr id="0" name=""/>
        <dsp:cNvSpPr/>
      </dsp:nvSpPr>
      <dsp:spPr>
        <a:xfrm>
          <a:off x="246674" y="572822"/>
          <a:ext cx="2132731" cy="2132731"/>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rgbClr val="92D050"/>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rgbClr val="92D050">
            <a:alpha val="90000"/>
          </a:srgb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Outcome and limitation</a:t>
          </a:r>
        </a:p>
      </dsp:txBody>
      <dsp:txXfrm>
        <a:off x="1133712" y="173672"/>
        <a:ext cx="3488810" cy="585411"/>
      </dsp:txXfrm>
    </dsp:sp>
  </dsp:spTree>
</dsp:drawing>
</file>

<file path=ppt/diagrams/drawing2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702EC7-4D20-4BE0-BBE6-A9D55260085A}">
      <dsp:nvSpPr>
        <dsp:cNvPr id="0" name=""/>
        <dsp:cNvSpPr/>
      </dsp:nvSpPr>
      <dsp:spPr>
        <a:xfrm>
          <a:off x="1876303" y="1900742"/>
          <a:ext cx="2293260" cy="2293260"/>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Preparation tasks for next semester</a:t>
          </a:r>
        </a:p>
      </dsp:txBody>
      <dsp:txXfrm>
        <a:off x="2337350" y="2437927"/>
        <a:ext cx="1371166" cy="1178783"/>
      </dsp:txXfrm>
    </dsp:sp>
    <dsp:sp modelId="{F288E2E3-2987-423C-860E-5E668CABF2AF}">
      <dsp:nvSpPr>
        <dsp:cNvPr id="0" name=""/>
        <dsp:cNvSpPr/>
      </dsp:nvSpPr>
      <dsp:spPr>
        <a:xfrm>
          <a:off x="542043" y="1358698"/>
          <a:ext cx="1667825" cy="1667825"/>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Make statistic report</a:t>
          </a:r>
        </a:p>
      </dsp:txBody>
      <dsp:txXfrm>
        <a:off x="961923" y="1781116"/>
        <a:ext cx="828065" cy="822989"/>
      </dsp:txXfrm>
    </dsp:sp>
    <dsp:sp modelId="{28CF877D-7F07-4953-A2F3-441491BD9B6A}">
      <dsp:nvSpPr>
        <dsp:cNvPr id="0" name=""/>
        <dsp:cNvSpPr/>
      </dsp:nvSpPr>
      <dsp:spPr>
        <a:xfrm rot="20700000">
          <a:off x="1476195" y="208069"/>
          <a:ext cx="1634128" cy="1634128"/>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Manage student, subject</a:t>
          </a:r>
        </a:p>
      </dsp:txBody>
      <dsp:txXfrm rot="-20700000">
        <a:off x="1834608" y="566481"/>
        <a:ext cx="917304" cy="917304"/>
      </dsp:txXfrm>
    </dsp:sp>
    <dsp:sp modelId="{93B1AAC3-AF19-497E-8148-03EEA4C5C0FE}">
      <dsp:nvSpPr>
        <dsp:cNvPr id="0" name=""/>
        <dsp:cNvSpPr/>
      </dsp:nvSpPr>
      <dsp:spPr>
        <a:xfrm>
          <a:off x="1699697" y="1554847"/>
          <a:ext cx="2935373" cy="2935373"/>
        </a:xfrm>
        <a:prstGeom prst="circularArrow">
          <a:avLst>
            <a:gd name="adj1" fmla="val 4687"/>
            <a:gd name="adj2" fmla="val 299029"/>
            <a:gd name="adj3" fmla="val 2515658"/>
            <a:gd name="adj4" fmla="val 15862370"/>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5D1862-B8F5-46D4-8298-E65181CBF782}">
      <dsp:nvSpPr>
        <dsp:cNvPr id="0" name=""/>
        <dsp:cNvSpPr/>
      </dsp:nvSpPr>
      <dsp:spPr>
        <a:xfrm>
          <a:off x="246674" y="989778"/>
          <a:ext cx="2132731" cy="2132731"/>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702EC5D-EA8B-42FE-8A61-0E1BC77996CC}">
      <dsp:nvSpPr>
        <dsp:cNvPr id="0" name=""/>
        <dsp:cNvSpPr/>
      </dsp:nvSpPr>
      <dsp:spPr>
        <a:xfrm>
          <a:off x="1098205" y="-149759"/>
          <a:ext cx="2299514" cy="2299514"/>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rgbClr val="92D050"/>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rgbClr val="92D050">
            <a:alpha val="90000"/>
          </a:srgb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Outcome and limitation</a:t>
          </a:r>
        </a:p>
      </dsp:txBody>
      <dsp:txXfrm>
        <a:off x="1133712" y="173672"/>
        <a:ext cx="3488810" cy="585411"/>
      </dsp:txXfrm>
    </dsp:sp>
  </dsp:spTree>
</dsp:drawing>
</file>

<file path=ppt/diagrams/drawing2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702EC7-4D20-4BE0-BBE6-A9D55260085A}">
      <dsp:nvSpPr>
        <dsp:cNvPr id="0" name=""/>
        <dsp:cNvSpPr/>
      </dsp:nvSpPr>
      <dsp:spPr>
        <a:xfrm>
          <a:off x="1876303" y="1900742"/>
          <a:ext cx="2293260" cy="2293260"/>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Preparation tasks for next semester</a:t>
          </a:r>
        </a:p>
      </dsp:txBody>
      <dsp:txXfrm>
        <a:off x="2337350" y="2437927"/>
        <a:ext cx="1371166" cy="1178783"/>
      </dsp:txXfrm>
    </dsp:sp>
    <dsp:sp modelId="{F288E2E3-2987-423C-860E-5E668CABF2AF}">
      <dsp:nvSpPr>
        <dsp:cNvPr id="0" name=""/>
        <dsp:cNvSpPr/>
      </dsp:nvSpPr>
      <dsp:spPr>
        <a:xfrm>
          <a:off x="542043" y="1358698"/>
          <a:ext cx="1667825" cy="1667825"/>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Make statistic report</a:t>
          </a:r>
        </a:p>
      </dsp:txBody>
      <dsp:txXfrm>
        <a:off x="961923" y="1781116"/>
        <a:ext cx="828065" cy="822989"/>
      </dsp:txXfrm>
    </dsp:sp>
    <dsp:sp modelId="{28CF877D-7F07-4953-A2F3-441491BD9B6A}">
      <dsp:nvSpPr>
        <dsp:cNvPr id="0" name=""/>
        <dsp:cNvSpPr/>
      </dsp:nvSpPr>
      <dsp:spPr>
        <a:xfrm rot="20700000">
          <a:off x="1476195" y="208069"/>
          <a:ext cx="1634128" cy="1634128"/>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Manage student, subject</a:t>
          </a:r>
        </a:p>
      </dsp:txBody>
      <dsp:txXfrm rot="-20700000">
        <a:off x="1834608" y="566481"/>
        <a:ext cx="917304" cy="917304"/>
      </dsp:txXfrm>
    </dsp:sp>
    <dsp:sp modelId="{93B1AAC3-AF19-497E-8148-03EEA4C5C0FE}">
      <dsp:nvSpPr>
        <dsp:cNvPr id="0" name=""/>
        <dsp:cNvSpPr/>
      </dsp:nvSpPr>
      <dsp:spPr>
        <a:xfrm>
          <a:off x="1699697" y="1554847"/>
          <a:ext cx="2935373" cy="2935373"/>
        </a:xfrm>
        <a:prstGeom prst="circularArrow">
          <a:avLst>
            <a:gd name="adj1" fmla="val 4687"/>
            <a:gd name="adj2" fmla="val 299029"/>
            <a:gd name="adj3" fmla="val 2515658"/>
            <a:gd name="adj4" fmla="val 15862370"/>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5D1862-B8F5-46D4-8298-E65181CBF782}">
      <dsp:nvSpPr>
        <dsp:cNvPr id="0" name=""/>
        <dsp:cNvSpPr/>
      </dsp:nvSpPr>
      <dsp:spPr>
        <a:xfrm>
          <a:off x="246674" y="989778"/>
          <a:ext cx="2132731" cy="2132731"/>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702EC5D-EA8B-42FE-8A61-0E1BC77996CC}">
      <dsp:nvSpPr>
        <dsp:cNvPr id="0" name=""/>
        <dsp:cNvSpPr/>
      </dsp:nvSpPr>
      <dsp:spPr>
        <a:xfrm>
          <a:off x="1098205" y="-149759"/>
          <a:ext cx="2299514" cy="2299514"/>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rgbClr val="92D050"/>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rgbClr val="92D050">
            <a:alpha val="90000"/>
          </a:srgb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Outcome and limitation</a:t>
          </a:r>
        </a:p>
      </dsp:txBody>
      <dsp:txXfrm>
        <a:off x="1133712" y="173672"/>
        <a:ext cx="3488810" cy="585411"/>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2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702EC7-4D20-4BE0-BBE6-A9D55260085A}">
      <dsp:nvSpPr>
        <dsp:cNvPr id="0" name=""/>
        <dsp:cNvSpPr/>
      </dsp:nvSpPr>
      <dsp:spPr>
        <a:xfrm>
          <a:off x="1876303" y="1900742"/>
          <a:ext cx="2293260" cy="2293260"/>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Preparation tasks for next semester</a:t>
          </a:r>
        </a:p>
      </dsp:txBody>
      <dsp:txXfrm>
        <a:off x="2337350" y="2437927"/>
        <a:ext cx="1371166" cy="1178783"/>
      </dsp:txXfrm>
    </dsp:sp>
    <dsp:sp modelId="{F288E2E3-2987-423C-860E-5E668CABF2AF}">
      <dsp:nvSpPr>
        <dsp:cNvPr id="0" name=""/>
        <dsp:cNvSpPr/>
      </dsp:nvSpPr>
      <dsp:spPr>
        <a:xfrm>
          <a:off x="542043" y="1358698"/>
          <a:ext cx="1667825" cy="1667825"/>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Make statistic report</a:t>
          </a:r>
        </a:p>
      </dsp:txBody>
      <dsp:txXfrm>
        <a:off x="961923" y="1781116"/>
        <a:ext cx="828065" cy="822989"/>
      </dsp:txXfrm>
    </dsp:sp>
    <dsp:sp modelId="{28CF877D-7F07-4953-A2F3-441491BD9B6A}">
      <dsp:nvSpPr>
        <dsp:cNvPr id="0" name=""/>
        <dsp:cNvSpPr/>
      </dsp:nvSpPr>
      <dsp:spPr>
        <a:xfrm rot="20700000">
          <a:off x="1476195" y="208069"/>
          <a:ext cx="1634128" cy="1634128"/>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Manage student, subject</a:t>
          </a:r>
        </a:p>
      </dsp:txBody>
      <dsp:txXfrm rot="-20700000">
        <a:off x="1834608" y="566481"/>
        <a:ext cx="917304" cy="917304"/>
      </dsp:txXfrm>
    </dsp:sp>
    <dsp:sp modelId="{93B1AAC3-AF19-497E-8148-03EEA4C5C0FE}">
      <dsp:nvSpPr>
        <dsp:cNvPr id="0" name=""/>
        <dsp:cNvSpPr/>
      </dsp:nvSpPr>
      <dsp:spPr>
        <a:xfrm>
          <a:off x="1699697" y="1554847"/>
          <a:ext cx="2935373" cy="2935373"/>
        </a:xfrm>
        <a:prstGeom prst="circularArrow">
          <a:avLst>
            <a:gd name="adj1" fmla="val 4687"/>
            <a:gd name="adj2" fmla="val 299029"/>
            <a:gd name="adj3" fmla="val 2515658"/>
            <a:gd name="adj4" fmla="val 15862370"/>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5D1862-B8F5-46D4-8298-E65181CBF782}">
      <dsp:nvSpPr>
        <dsp:cNvPr id="0" name=""/>
        <dsp:cNvSpPr/>
      </dsp:nvSpPr>
      <dsp:spPr>
        <a:xfrm>
          <a:off x="246674" y="989778"/>
          <a:ext cx="2132731" cy="2132731"/>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702EC5D-EA8B-42FE-8A61-0E1BC77996CC}">
      <dsp:nvSpPr>
        <dsp:cNvPr id="0" name=""/>
        <dsp:cNvSpPr/>
      </dsp:nvSpPr>
      <dsp:spPr>
        <a:xfrm>
          <a:off x="1098205" y="-149759"/>
          <a:ext cx="2299514" cy="2299514"/>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rgbClr val="92D050"/>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rgbClr val="92D050">
            <a:alpha val="90000"/>
          </a:srgb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Outcome and limitation</a:t>
          </a:r>
        </a:p>
      </dsp:txBody>
      <dsp:txXfrm>
        <a:off x="1133712" y="173672"/>
        <a:ext cx="3488810" cy="585411"/>
      </dsp:txXfrm>
    </dsp:sp>
  </dsp:spTree>
</dsp:drawing>
</file>

<file path=ppt/diagrams/drawing2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702EC7-4D20-4BE0-BBE6-A9D55260085A}">
      <dsp:nvSpPr>
        <dsp:cNvPr id="0" name=""/>
        <dsp:cNvSpPr/>
      </dsp:nvSpPr>
      <dsp:spPr>
        <a:xfrm>
          <a:off x="1876303" y="1900742"/>
          <a:ext cx="2293260" cy="2293260"/>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Preparation tasks for next semester</a:t>
          </a:r>
        </a:p>
      </dsp:txBody>
      <dsp:txXfrm>
        <a:off x="2337350" y="2437927"/>
        <a:ext cx="1371166" cy="1178783"/>
      </dsp:txXfrm>
    </dsp:sp>
    <dsp:sp modelId="{F288E2E3-2987-423C-860E-5E668CABF2AF}">
      <dsp:nvSpPr>
        <dsp:cNvPr id="0" name=""/>
        <dsp:cNvSpPr/>
      </dsp:nvSpPr>
      <dsp:spPr>
        <a:xfrm>
          <a:off x="542043" y="1358698"/>
          <a:ext cx="1667825" cy="1667825"/>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Make statistic report</a:t>
          </a:r>
        </a:p>
      </dsp:txBody>
      <dsp:txXfrm>
        <a:off x="961923" y="1781116"/>
        <a:ext cx="828065" cy="822989"/>
      </dsp:txXfrm>
    </dsp:sp>
    <dsp:sp modelId="{28CF877D-7F07-4953-A2F3-441491BD9B6A}">
      <dsp:nvSpPr>
        <dsp:cNvPr id="0" name=""/>
        <dsp:cNvSpPr/>
      </dsp:nvSpPr>
      <dsp:spPr>
        <a:xfrm rot="20700000">
          <a:off x="1476195" y="208069"/>
          <a:ext cx="1634128" cy="1634128"/>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Manage student, subject</a:t>
          </a:r>
        </a:p>
      </dsp:txBody>
      <dsp:txXfrm rot="-20700000">
        <a:off x="1834608" y="566481"/>
        <a:ext cx="917304" cy="917304"/>
      </dsp:txXfrm>
    </dsp:sp>
    <dsp:sp modelId="{93B1AAC3-AF19-497E-8148-03EEA4C5C0FE}">
      <dsp:nvSpPr>
        <dsp:cNvPr id="0" name=""/>
        <dsp:cNvSpPr/>
      </dsp:nvSpPr>
      <dsp:spPr>
        <a:xfrm>
          <a:off x="1699697" y="1554847"/>
          <a:ext cx="2935373" cy="2935373"/>
        </a:xfrm>
        <a:prstGeom prst="circularArrow">
          <a:avLst>
            <a:gd name="adj1" fmla="val 4687"/>
            <a:gd name="adj2" fmla="val 299029"/>
            <a:gd name="adj3" fmla="val 2515658"/>
            <a:gd name="adj4" fmla="val 15862370"/>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5D1862-B8F5-46D4-8298-E65181CBF782}">
      <dsp:nvSpPr>
        <dsp:cNvPr id="0" name=""/>
        <dsp:cNvSpPr/>
      </dsp:nvSpPr>
      <dsp:spPr>
        <a:xfrm>
          <a:off x="246674" y="989778"/>
          <a:ext cx="2132731" cy="2132731"/>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702EC5D-EA8B-42FE-8A61-0E1BC77996CC}">
      <dsp:nvSpPr>
        <dsp:cNvPr id="0" name=""/>
        <dsp:cNvSpPr/>
      </dsp:nvSpPr>
      <dsp:spPr>
        <a:xfrm>
          <a:off x="1098205" y="-149759"/>
          <a:ext cx="2299514" cy="2299514"/>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rgbClr val="92D050"/>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rgbClr val="92D050">
            <a:alpha val="90000"/>
          </a:srgb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Outcome and limitation</a:t>
          </a:r>
        </a:p>
      </dsp:txBody>
      <dsp:txXfrm>
        <a:off x="1133712" y="173672"/>
        <a:ext cx="3488810" cy="585411"/>
      </dsp:txXfrm>
    </dsp:sp>
  </dsp:spTree>
</dsp:drawing>
</file>

<file path=ppt/diagrams/drawing2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702EC7-4D20-4BE0-BBE6-A9D55260085A}">
      <dsp:nvSpPr>
        <dsp:cNvPr id="0" name=""/>
        <dsp:cNvSpPr/>
      </dsp:nvSpPr>
      <dsp:spPr>
        <a:xfrm>
          <a:off x="1876303" y="1900742"/>
          <a:ext cx="2293260" cy="2293260"/>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Preparation tasks for next semester</a:t>
          </a:r>
        </a:p>
      </dsp:txBody>
      <dsp:txXfrm>
        <a:off x="2337350" y="2437927"/>
        <a:ext cx="1371166" cy="1178783"/>
      </dsp:txXfrm>
    </dsp:sp>
    <dsp:sp modelId="{F288E2E3-2987-423C-860E-5E668CABF2AF}">
      <dsp:nvSpPr>
        <dsp:cNvPr id="0" name=""/>
        <dsp:cNvSpPr/>
      </dsp:nvSpPr>
      <dsp:spPr>
        <a:xfrm>
          <a:off x="542043" y="1358698"/>
          <a:ext cx="1667825" cy="1667825"/>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Make statistic report</a:t>
          </a:r>
        </a:p>
      </dsp:txBody>
      <dsp:txXfrm>
        <a:off x="961923" y="1781116"/>
        <a:ext cx="828065" cy="822989"/>
      </dsp:txXfrm>
    </dsp:sp>
    <dsp:sp modelId="{28CF877D-7F07-4953-A2F3-441491BD9B6A}">
      <dsp:nvSpPr>
        <dsp:cNvPr id="0" name=""/>
        <dsp:cNvSpPr/>
      </dsp:nvSpPr>
      <dsp:spPr>
        <a:xfrm rot="20700000">
          <a:off x="1476195" y="208069"/>
          <a:ext cx="1634128" cy="1634128"/>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Manage student, subject</a:t>
          </a:r>
        </a:p>
      </dsp:txBody>
      <dsp:txXfrm rot="-20700000">
        <a:off x="1834608" y="566481"/>
        <a:ext cx="917304" cy="917304"/>
      </dsp:txXfrm>
    </dsp:sp>
    <dsp:sp modelId="{93B1AAC3-AF19-497E-8148-03EEA4C5C0FE}">
      <dsp:nvSpPr>
        <dsp:cNvPr id="0" name=""/>
        <dsp:cNvSpPr/>
      </dsp:nvSpPr>
      <dsp:spPr>
        <a:xfrm>
          <a:off x="1699697" y="1554847"/>
          <a:ext cx="2935373" cy="2935373"/>
        </a:xfrm>
        <a:prstGeom prst="circularArrow">
          <a:avLst>
            <a:gd name="adj1" fmla="val 4687"/>
            <a:gd name="adj2" fmla="val 299029"/>
            <a:gd name="adj3" fmla="val 2515658"/>
            <a:gd name="adj4" fmla="val 15862370"/>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5D1862-B8F5-46D4-8298-E65181CBF782}">
      <dsp:nvSpPr>
        <dsp:cNvPr id="0" name=""/>
        <dsp:cNvSpPr/>
      </dsp:nvSpPr>
      <dsp:spPr>
        <a:xfrm>
          <a:off x="246674" y="989778"/>
          <a:ext cx="2132731" cy="2132731"/>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702EC5D-EA8B-42FE-8A61-0E1BC77996CC}">
      <dsp:nvSpPr>
        <dsp:cNvPr id="0" name=""/>
        <dsp:cNvSpPr/>
      </dsp:nvSpPr>
      <dsp:spPr>
        <a:xfrm>
          <a:off x="1098205" y="-149759"/>
          <a:ext cx="2299514" cy="2299514"/>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rgbClr val="92D050"/>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rgbClr val="92D050">
            <a:alpha val="90000"/>
          </a:srgb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Outcome and limitation</a:t>
          </a:r>
        </a:p>
      </dsp:txBody>
      <dsp:txXfrm>
        <a:off x="1133712" y="173672"/>
        <a:ext cx="3488810" cy="585411"/>
      </dsp:txXfrm>
    </dsp:sp>
  </dsp:spTree>
</dsp:drawing>
</file>

<file path=ppt/diagrams/drawing2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rgbClr val="92D050"/>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rgbClr val="92D050">
            <a:alpha val="90000"/>
          </a:srgb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Outcome and limitation</a:t>
          </a:r>
        </a:p>
      </dsp:txBody>
      <dsp:txXfrm>
        <a:off x="1133712" y="173672"/>
        <a:ext cx="3488810" cy="585411"/>
      </dsp:txXfrm>
    </dsp:sp>
  </dsp:spTree>
</dsp:drawing>
</file>

<file path=ppt/diagrams/drawing2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rgbClr val="92D050"/>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rgbClr val="92D050">
            <a:alpha val="90000"/>
          </a:srgb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Outcome and limitation</a:t>
          </a:r>
        </a:p>
      </dsp:txBody>
      <dsp:txXfrm>
        <a:off x="1133712" y="173672"/>
        <a:ext cx="3488810" cy="585411"/>
      </dsp:txXfrm>
    </dsp:sp>
  </dsp:spTree>
</dsp:drawing>
</file>

<file path=ppt/diagrams/drawing2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rgbClr val="92D050"/>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rgbClr val="92D050">
            <a:alpha val="90000"/>
          </a:srgb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Outcome and limitation</a:t>
          </a:r>
        </a:p>
      </dsp:txBody>
      <dsp:txXfrm>
        <a:off x="1133712" y="173672"/>
        <a:ext cx="3488810" cy="585411"/>
      </dsp:txXfrm>
    </dsp:sp>
  </dsp:spTree>
</dsp:drawing>
</file>

<file path=ppt/diagrams/drawing2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rgbClr val="92D050"/>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rgbClr val="92D050">
            <a:alpha val="90000"/>
          </a:srgb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Outcome and limitation</a:t>
          </a:r>
        </a:p>
      </dsp:txBody>
      <dsp:txXfrm>
        <a:off x="1133712" y="173672"/>
        <a:ext cx="3488810" cy="585411"/>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2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rgbClr val="92D050"/>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rgbClr val="92D050">
            <a:alpha val="90000"/>
          </a:srgb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Outcome and limitation</a:t>
          </a:r>
        </a:p>
      </dsp:txBody>
      <dsp:txXfrm>
        <a:off x="1133712" y="173672"/>
        <a:ext cx="3488810" cy="585411"/>
      </dsp:txXfrm>
    </dsp:sp>
  </dsp:spTree>
</dsp:drawing>
</file>

<file path=ppt/diagrams/drawing2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rgbClr val="92D050"/>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rgbClr val="92D050">
            <a:alpha val="90000"/>
          </a:srgb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Outcome and limitation</a:t>
          </a:r>
        </a:p>
      </dsp:txBody>
      <dsp:txXfrm>
        <a:off x="1133712" y="173672"/>
        <a:ext cx="3488810" cy="585411"/>
      </dsp:txXfrm>
    </dsp:sp>
  </dsp:spTree>
</dsp:drawing>
</file>

<file path=ppt/diagrams/drawing2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rgbClr val="92D050"/>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rgbClr val="92D050">
            <a:alpha val="90000"/>
          </a:srgb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Outcome and limitation</a:t>
          </a:r>
        </a:p>
      </dsp:txBody>
      <dsp:txXfrm>
        <a:off x="1133712" y="173672"/>
        <a:ext cx="3488810" cy="585411"/>
      </dsp:txXfrm>
    </dsp:sp>
  </dsp:spTree>
</dsp:drawing>
</file>

<file path=ppt/diagrams/drawing2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rgbClr val="92D050"/>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rgbClr val="92D050">
            <a:alpha val="90000"/>
          </a:srgb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Outcome and limitation</a:t>
          </a:r>
        </a:p>
      </dsp:txBody>
      <dsp:txXfrm>
        <a:off x="1133712" y="173672"/>
        <a:ext cx="3488810" cy="58541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2">
            <a:lumMod val="40000"/>
            <a:lumOff val="6000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2">
            <a:alpha val="90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Introduction</a:t>
          </a:r>
        </a:p>
      </dsp:txBody>
      <dsp:txXfrm>
        <a:off x="1133712" y="173672"/>
        <a:ext cx="3488810" cy="585411"/>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2">
            <a:lumMod val="40000"/>
            <a:lumOff val="6000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2">
            <a:alpha val="90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Introduction</a:t>
          </a:r>
        </a:p>
      </dsp:txBody>
      <dsp:txXfrm>
        <a:off x="1133712" y="173672"/>
        <a:ext cx="3488810" cy="585411"/>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6C06EC-04E3-4B1E-A21C-0E71FFB09BAB}">
      <dsp:nvSpPr>
        <dsp:cNvPr id="0" name=""/>
        <dsp:cNvSpPr/>
      </dsp:nvSpPr>
      <dsp:spPr>
        <a:xfrm>
          <a:off x="784527" y="726319"/>
          <a:ext cx="1597901" cy="1597901"/>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a:t>Completion on period</a:t>
          </a:r>
        </a:p>
      </dsp:txBody>
      <dsp:txXfrm>
        <a:off x="1105776" y="1100620"/>
        <a:ext cx="955403" cy="821354"/>
      </dsp:txXfrm>
    </dsp:sp>
    <dsp:sp modelId="{2768BB02-2A97-40F2-9098-33CFDEAD3DA8}">
      <dsp:nvSpPr>
        <dsp:cNvPr id="0" name=""/>
        <dsp:cNvSpPr/>
      </dsp:nvSpPr>
      <dsp:spPr>
        <a:xfrm>
          <a:off x="827357" y="470920"/>
          <a:ext cx="1965419" cy="1965419"/>
        </a:xfrm>
        <a:prstGeom prst="circularArrow">
          <a:avLst>
            <a:gd name="adj1" fmla="val 4878"/>
            <a:gd name="adj2" fmla="val 312630"/>
            <a:gd name="adj3" fmla="val 3024611"/>
            <a:gd name="adj4" fmla="val 15390193"/>
            <a:gd name="adj5" fmla="val 569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570CAB-745F-4066-B499-93CEE83A44AE}">
      <dsp:nvSpPr>
        <dsp:cNvPr id="0" name=""/>
        <dsp:cNvSpPr/>
      </dsp:nvSpPr>
      <dsp:spPr>
        <a:xfrm>
          <a:off x="1365582" y="1016846"/>
          <a:ext cx="1597901" cy="1597901"/>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a:t>Make statistic report</a:t>
          </a:r>
        </a:p>
      </dsp:txBody>
      <dsp:txXfrm>
        <a:off x="1686831" y="1391147"/>
        <a:ext cx="955403" cy="821354"/>
      </dsp:txXfrm>
    </dsp:sp>
    <dsp:sp modelId="{8E20643B-6721-463E-99CC-0C1787387ED6}">
      <dsp:nvSpPr>
        <dsp:cNvPr id="0" name=""/>
        <dsp:cNvSpPr/>
      </dsp:nvSpPr>
      <dsp:spPr>
        <a:xfrm>
          <a:off x="435894" y="639160"/>
          <a:ext cx="1162110" cy="1162110"/>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a:t>Completion on period</a:t>
          </a:r>
        </a:p>
      </dsp:txBody>
      <dsp:txXfrm>
        <a:off x="728459" y="933493"/>
        <a:ext cx="576980" cy="573444"/>
      </dsp:txXfrm>
    </dsp:sp>
    <dsp:sp modelId="{CA4B758C-1B96-45C1-91EE-75C565A441AE}">
      <dsp:nvSpPr>
        <dsp:cNvPr id="0" name=""/>
        <dsp:cNvSpPr/>
      </dsp:nvSpPr>
      <dsp:spPr>
        <a:xfrm>
          <a:off x="1408412" y="761448"/>
          <a:ext cx="1965419" cy="1965419"/>
        </a:xfrm>
        <a:prstGeom prst="circularArrow">
          <a:avLst>
            <a:gd name="adj1" fmla="val 4878"/>
            <a:gd name="adj2" fmla="val 312630"/>
            <a:gd name="adj3" fmla="val 3024611"/>
            <a:gd name="adj4" fmla="val 15390193"/>
            <a:gd name="adj5" fmla="val 569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131E563-F407-405D-BC56-0F5721073282}">
      <dsp:nvSpPr>
        <dsp:cNvPr id="0" name=""/>
        <dsp:cNvSpPr/>
      </dsp:nvSpPr>
      <dsp:spPr>
        <a:xfrm>
          <a:off x="230086" y="387561"/>
          <a:ext cx="1486048" cy="148604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62AD8-E000-4E45-915A-047CA33ED6C8}">
      <dsp:nvSpPr>
        <dsp:cNvPr id="0" name=""/>
        <dsp:cNvSpPr/>
      </dsp:nvSpPr>
      <dsp:spPr>
        <a:xfrm>
          <a:off x="2267" y="0"/>
          <a:ext cx="4174621" cy="621837"/>
        </a:xfrm>
        <a:prstGeom prst="chevron">
          <a:avLst>
            <a:gd name="adj" fmla="val 40000"/>
          </a:avLst>
        </a:prstGeom>
        <a:solidFill>
          <a:schemeClr val="accent3">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E849-7B11-48ED-9774-7F95A6F5C55C}">
      <dsp:nvSpPr>
        <dsp:cNvPr id="0" name=""/>
        <dsp:cNvSpPr/>
      </dsp:nvSpPr>
      <dsp:spPr>
        <a:xfrm>
          <a:off x="1115499" y="155459"/>
          <a:ext cx="3525236" cy="621837"/>
        </a:xfrm>
        <a:prstGeom prst="roundRect">
          <a:avLst>
            <a:gd name="adj" fmla="val 10000"/>
          </a:avLst>
        </a:prstGeom>
        <a:solidFill>
          <a:schemeClr val="accent3">
            <a:lumMod val="75000"/>
            <a:alpha val="90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Cambria" panose="02040503050406030204" pitchFamily="18" charset="0"/>
            </a:rPr>
            <a:t>Current Situation</a:t>
          </a:r>
        </a:p>
      </dsp:txBody>
      <dsp:txXfrm>
        <a:off x="1133712" y="173672"/>
        <a:ext cx="3488810" cy="585411"/>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00.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0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0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0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0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0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06.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07.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08.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09.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10.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1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1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1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1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1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16.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17.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18.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19.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20.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2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2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2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2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2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26.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27.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28.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29.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30.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3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3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3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3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3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36.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37.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38.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39.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40.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4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4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4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4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4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46.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47.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48.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49.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50.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5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5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5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5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5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56.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57.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58.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59.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60.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16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6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6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6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6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66.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67.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68.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69.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70.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7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7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7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7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7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76.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77.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78.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79.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80.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8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8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8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8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8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86.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87.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88.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89.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90.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9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9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9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9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9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96.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97.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98.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99.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00.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0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0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0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0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0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06.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07.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08.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09.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10.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1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1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1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1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1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16.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17.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18.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19.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20.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2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2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2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2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2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26.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27.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28.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29.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30.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3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3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3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3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3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3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37.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38.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39.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40.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4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4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4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4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4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46.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47.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48.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49.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50.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5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5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5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60.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7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7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6.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7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8.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7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80.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8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8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4.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8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8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7.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88.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8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90.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9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9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3.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9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9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96.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97.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98.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99.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EF3F1A-084B-4D2E-9DCA-5726058A38E6}" type="datetimeFigureOut">
              <a:rPr lang="en-US" smtClean="0"/>
              <a:pPr/>
              <a:t>12/12/2017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9868AD-5128-4C00-BACC-E6488EB932EA}" type="slidenum">
              <a:rPr lang="en-US" smtClean="0"/>
              <a:pPr/>
              <a:t>‹#›</a:t>
            </a:fld>
            <a:endParaRPr lang="en-US"/>
          </a:p>
        </p:txBody>
      </p:sp>
    </p:spTree>
    <p:extLst>
      <p:ext uri="{BB962C8B-B14F-4D97-AF65-F5344CB8AC3E}">
        <p14:creationId xmlns:p14="http://schemas.microsoft.com/office/powerpoint/2010/main" val="4018148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Gap</a:t>
            </a:r>
            <a:r>
              <a:rPr lang="en-US" baseline="0" dirty="0" smtClean="0"/>
              <a:t> </a:t>
            </a:r>
            <a:r>
              <a:rPr lang="en-US" baseline="0" dirty="0" err="1" smtClean="0"/>
              <a:t>truc</a:t>
            </a:r>
            <a:r>
              <a:rPr lang="en-US" baseline="0" dirty="0" smtClean="0"/>
              <a:t> </a:t>
            </a:r>
            <a:r>
              <a:rPr lang="en-US" baseline="0" dirty="0" err="1" smtClean="0"/>
              <a:t>tiep</a:t>
            </a:r>
            <a:r>
              <a:rPr lang="en-US" baseline="0" dirty="0" smtClean="0"/>
              <a:t> ng dung de lay </a:t>
            </a:r>
            <a:r>
              <a:rPr lang="en-US" baseline="0" dirty="0" err="1" smtClean="0"/>
              <a:t>yeu</a:t>
            </a:r>
            <a:r>
              <a:rPr lang="en-US" baseline="0" dirty="0" smtClean="0"/>
              <a:t> </a:t>
            </a:r>
            <a:r>
              <a:rPr lang="en-US" baseline="0" dirty="0" err="1" smtClean="0"/>
              <a:t>cau</a:t>
            </a:r>
            <a:r>
              <a:rPr lang="en-US" baseline="0" dirty="0" smtClean="0"/>
              <a:t> </a:t>
            </a:r>
            <a:r>
              <a:rPr lang="en-US" baseline="0" dirty="0" err="1" smtClean="0"/>
              <a:t>xay</a:t>
            </a:r>
            <a:r>
              <a:rPr lang="en-US" baseline="0" dirty="0" smtClean="0"/>
              <a:t> dung phan mem</a:t>
            </a:r>
          </a:p>
          <a:p>
            <a:r>
              <a:rPr lang="en-US" baseline="0" dirty="0" smtClean="0"/>
              <a:t>-&gt; requirement -&gt; save to -&gt; story card</a:t>
            </a:r>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5</a:t>
            </a:fld>
            <a:endParaRPr lang="en-US"/>
          </a:p>
        </p:txBody>
      </p:sp>
    </p:spTree>
    <p:extLst>
      <p:ext uri="{BB962C8B-B14F-4D97-AF65-F5344CB8AC3E}">
        <p14:creationId xmlns:p14="http://schemas.microsoft.com/office/powerpoint/2010/main" val="327346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14</a:t>
            </a:fld>
            <a:endParaRPr lang="en-US"/>
          </a:p>
        </p:txBody>
      </p:sp>
    </p:spTree>
    <p:extLst>
      <p:ext uri="{BB962C8B-B14F-4D97-AF65-F5344CB8AC3E}">
        <p14:creationId xmlns:p14="http://schemas.microsoft.com/office/powerpoint/2010/main" val="4134284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15</a:t>
            </a:fld>
            <a:endParaRPr lang="en-US"/>
          </a:p>
        </p:txBody>
      </p:sp>
    </p:spTree>
    <p:extLst>
      <p:ext uri="{BB962C8B-B14F-4D97-AF65-F5344CB8AC3E}">
        <p14:creationId xmlns:p14="http://schemas.microsoft.com/office/powerpoint/2010/main" val="4134284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16</a:t>
            </a:fld>
            <a:endParaRPr lang="en-US"/>
          </a:p>
        </p:txBody>
      </p:sp>
    </p:spTree>
    <p:extLst>
      <p:ext uri="{BB962C8B-B14F-4D97-AF65-F5344CB8AC3E}">
        <p14:creationId xmlns:p14="http://schemas.microsoft.com/office/powerpoint/2010/main" val="4134284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17</a:t>
            </a:fld>
            <a:endParaRPr lang="en-US"/>
          </a:p>
        </p:txBody>
      </p:sp>
    </p:spTree>
    <p:extLst>
      <p:ext uri="{BB962C8B-B14F-4D97-AF65-F5344CB8AC3E}">
        <p14:creationId xmlns:p14="http://schemas.microsoft.com/office/powerpoint/2010/main" val="4134284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18</a:t>
            </a:fld>
            <a:endParaRPr lang="en-US"/>
          </a:p>
        </p:txBody>
      </p:sp>
    </p:spTree>
    <p:extLst>
      <p:ext uri="{BB962C8B-B14F-4D97-AF65-F5344CB8AC3E}">
        <p14:creationId xmlns:p14="http://schemas.microsoft.com/office/powerpoint/2010/main" val="4134284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19</a:t>
            </a:fld>
            <a:endParaRPr lang="en-US"/>
          </a:p>
        </p:txBody>
      </p:sp>
    </p:spTree>
    <p:extLst>
      <p:ext uri="{BB962C8B-B14F-4D97-AF65-F5344CB8AC3E}">
        <p14:creationId xmlns:p14="http://schemas.microsoft.com/office/powerpoint/2010/main" val="4134284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20</a:t>
            </a:fld>
            <a:endParaRPr lang="en-US"/>
          </a:p>
        </p:txBody>
      </p:sp>
    </p:spTree>
    <p:extLst>
      <p:ext uri="{BB962C8B-B14F-4D97-AF65-F5344CB8AC3E}">
        <p14:creationId xmlns:p14="http://schemas.microsoft.com/office/powerpoint/2010/main" val="619171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21</a:t>
            </a:fld>
            <a:endParaRPr lang="en-US"/>
          </a:p>
        </p:txBody>
      </p:sp>
    </p:spTree>
    <p:extLst>
      <p:ext uri="{BB962C8B-B14F-4D97-AF65-F5344CB8AC3E}">
        <p14:creationId xmlns:p14="http://schemas.microsoft.com/office/powerpoint/2010/main" val="331725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22</a:t>
            </a:fld>
            <a:endParaRPr lang="en-US"/>
          </a:p>
        </p:txBody>
      </p:sp>
    </p:spTree>
    <p:extLst>
      <p:ext uri="{BB962C8B-B14F-4D97-AF65-F5344CB8AC3E}">
        <p14:creationId xmlns:p14="http://schemas.microsoft.com/office/powerpoint/2010/main" val="3745673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23</a:t>
            </a:fld>
            <a:endParaRPr lang="en-US"/>
          </a:p>
        </p:txBody>
      </p:sp>
    </p:spTree>
    <p:extLst>
      <p:ext uri="{BB962C8B-B14F-4D97-AF65-F5344CB8AC3E}">
        <p14:creationId xmlns:p14="http://schemas.microsoft.com/office/powerpoint/2010/main" val="1925937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6</a:t>
            </a:fld>
            <a:endParaRPr lang="en-US"/>
          </a:p>
        </p:txBody>
      </p:sp>
    </p:spTree>
    <p:extLst>
      <p:ext uri="{BB962C8B-B14F-4D97-AF65-F5344CB8AC3E}">
        <p14:creationId xmlns:p14="http://schemas.microsoft.com/office/powerpoint/2010/main" val="4134284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24</a:t>
            </a:fld>
            <a:endParaRPr lang="en-US"/>
          </a:p>
        </p:txBody>
      </p:sp>
    </p:spTree>
    <p:extLst>
      <p:ext uri="{BB962C8B-B14F-4D97-AF65-F5344CB8AC3E}">
        <p14:creationId xmlns:p14="http://schemas.microsoft.com/office/powerpoint/2010/main" val="2034897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25</a:t>
            </a:fld>
            <a:endParaRPr lang="en-US"/>
          </a:p>
        </p:txBody>
      </p:sp>
    </p:spTree>
    <p:extLst>
      <p:ext uri="{BB962C8B-B14F-4D97-AF65-F5344CB8AC3E}">
        <p14:creationId xmlns:p14="http://schemas.microsoft.com/office/powerpoint/2010/main" val="3041071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26</a:t>
            </a:fld>
            <a:endParaRPr lang="en-US"/>
          </a:p>
        </p:txBody>
      </p:sp>
    </p:spTree>
    <p:extLst>
      <p:ext uri="{BB962C8B-B14F-4D97-AF65-F5344CB8AC3E}">
        <p14:creationId xmlns:p14="http://schemas.microsoft.com/office/powerpoint/2010/main" val="1930586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27</a:t>
            </a:fld>
            <a:endParaRPr lang="en-US"/>
          </a:p>
        </p:txBody>
      </p:sp>
    </p:spTree>
    <p:extLst>
      <p:ext uri="{BB962C8B-B14F-4D97-AF65-F5344CB8AC3E}">
        <p14:creationId xmlns:p14="http://schemas.microsoft.com/office/powerpoint/2010/main" val="4197034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28</a:t>
            </a:fld>
            <a:endParaRPr lang="en-US"/>
          </a:p>
        </p:txBody>
      </p:sp>
    </p:spTree>
    <p:extLst>
      <p:ext uri="{BB962C8B-B14F-4D97-AF65-F5344CB8AC3E}">
        <p14:creationId xmlns:p14="http://schemas.microsoft.com/office/powerpoint/2010/main" val="892060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29</a:t>
            </a:fld>
            <a:endParaRPr lang="en-US"/>
          </a:p>
        </p:txBody>
      </p:sp>
    </p:spTree>
    <p:extLst>
      <p:ext uri="{BB962C8B-B14F-4D97-AF65-F5344CB8AC3E}">
        <p14:creationId xmlns:p14="http://schemas.microsoft.com/office/powerpoint/2010/main" val="7467770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30</a:t>
            </a:fld>
            <a:endParaRPr lang="en-US"/>
          </a:p>
        </p:txBody>
      </p:sp>
    </p:spTree>
    <p:extLst>
      <p:ext uri="{BB962C8B-B14F-4D97-AF65-F5344CB8AC3E}">
        <p14:creationId xmlns:p14="http://schemas.microsoft.com/office/powerpoint/2010/main" val="2588287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81</a:t>
            </a:fld>
            <a:endParaRPr lang="en-US"/>
          </a:p>
        </p:txBody>
      </p:sp>
    </p:spTree>
    <p:extLst>
      <p:ext uri="{BB962C8B-B14F-4D97-AF65-F5344CB8AC3E}">
        <p14:creationId xmlns:p14="http://schemas.microsoft.com/office/powerpoint/2010/main" val="3418639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82</a:t>
            </a:fld>
            <a:endParaRPr lang="en-US"/>
          </a:p>
        </p:txBody>
      </p:sp>
    </p:spTree>
    <p:extLst>
      <p:ext uri="{BB962C8B-B14F-4D97-AF65-F5344CB8AC3E}">
        <p14:creationId xmlns:p14="http://schemas.microsoft.com/office/powerpoint/2010/main" val="2857982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83</a:t>
            </a:fld>
            <a:endParaRPr lang="en-US"/>
          </a:p>
        </p:txBody>
      </p:sp>
    </p:spTree>
    <p:extLst>
      <p:ext uri="{BB962C8B-B14F-4D97-AF65-F5344CB8AC3E}">
        <p14:creationId xmlns:p14="http://schemas.microsoft.com/office/powerpoint/2010/main" val="2303318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7</a:t>
            </a:fld>
            <a:endParaRPr lang="en-US"/>
          </a:p>
        </p:txBody>
      </p:sp>
    </p:spTree>
    <p:extLst>
      <p:ext uri="{BB962C8B-B14F-4D97-AF65-F5344CB8AC3E}">
        <p14:creationId xmlns:p14="http://schemas.microsoft.com/office/powerpoint/2010/main" val="41342845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84</a:t>
            </a:fld>
            <a:endParaRPr lang="en-US"/>
          </a:p>
        </p:txBody>
      </p:sp>
    </p:spTree>
    <p:extLst>
      <p:ext uri="{BB962C8B-B14F-4D97-AF65-F5344CB8AC3E}">
        <p14:creationId xmlns:p14="http://schemas.microsoft.com/office/powerpoint/2010/main" val="38826894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minimum</a:t>
            </a:r>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99</a:t>
            </a:fld>
            <a:endParaRPr lang="en-US"/>
          </a:p>
        </p:txBody>
      </p:sp>
    </p:spTree>
    <p:extLst>
      <p:ext uri="{BB962C8B-B14F-4D97-AF65-F5344CB8AC3E}">
        <p14:creationId xmlns:p14="http://schemas.microsoft.com/office/powerpoint/2010/main" val="24711442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a:t>
            </a:r>
            <a:r>
              <a:rPr lang="en-US" baseline="0" dirty="0" smtClean="0"/>
              <a:t> dc </a:t>
            </a:r>
            <a:r>
              <a:rPr lang="en-US" baseline="0" dirty="0" err="1" smtClean="0"/>
              <a:t>cong</a:t>
            </a:r>
            <a:r>
              <a:rPr lang="en-US" baseline="0" dirty="0" smtClean="0"/>
              <a:t> </a:t>
            </a:r>
            <a:r>
              <a:rPr lang="en-US" baseline="0" dirty="0" err="1" smtClean="0"/>
              <a:t>nhan</a:t>
            </a:r>
            <a:r>
              <a:rPr lang="en-US" baseline="0" dirty="0" smtClean="0"/>
              <a:t> se </a:t>
            </a:r>
            <a:r>
              <a:rPr lang="en-US" baseline="0" dirty="0" err="1" smtClean="0"/>
              <a:t>duoc</a:t>
            </a:r>
            <a:r>
              <a:rPr lang="en-US" baseline="0" dirty="0" smtClean="0"/>
              <a:t> </a:t>
            </a:r>
            <a:r>
              <a:rPr lang="en-US" baseline="0" dirty="0" err="1" smtClean="0"/>
              <a:t>giu</a:t>
            </a:r>
            <a:r>
              <a:rPr lang="en-US" baseline="0" dirty="0" smtClean="0"/>
              <a:t> </a:t>
            </a:r>
            <a:r>
              <a:rPr lang="en-US" baseline="0" dirty="0" err="1" smtClean="0"/>
              <a:t>lai</a:t>
            </a:r>
            <a:r>
              <a:rPr lang="en-US" baseline="0" dirty="0" smtClean="0"/>
              <a:t> diem </a:t>
            </a:r>
            <a:r>
              <a:rPr lang="en-US" baseline="0" dirty="0" err="1" smtClean="0"/>
              <a:t>voi</a:t>
            </a:r>
            <a:r>
              <a:rPr lang="en-US" baseline="0" dirty="0" smtClean="0"/>
              <a:t> </a:t>
            </a:r>
            <a:r>
              <a:rPr lang="en-US" baseline="0" dirty="0" err="1" smtClean="0"/>
              <a:t>trang</a:t>
            </a:r>
            <a:r>
              <a:rPr lang="en-US" baseline="0" dirty="0" smtClean="0"/>
              <a:t> </a:t>
            </a:r>
            <a:r>
              <a:rPr lang="en-US" baseline="0" dirty="0" err="1" smtClean="0"/>
              <a:t>thai</a:t>
            </a:r>
            <a:r>
              <a:rPr lang="en-US" baseline="0" dirty="0" smtClean="0"/>
              <a:t> </a:t>
            </a:r>
            <a:r>
              <a:rPr lang="en-US" baseline="0" dirty="0" err="1" smtClean="0"/>
              <a:t>isActivated</a:t>
            </a:r>
            <a:r>
              <a:rPr lang="en-US" baseline="0" dirty="0" smtClean="0"/>
              <a:t> = true.</a:t>
            </a:r>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122</a:t>
            </a:fld>
            <a:endParaRPr lang="en-US"/>
          </a:p>
        </p:txBody>
      </p:sp>
    </p:spTree>
    <p:extLst>
      <p:ext uri="{BB962C8B-B14F-4D97-AF65-F5344CB8AC3E}">
        <p14:creationId xmlns:p14="http://schemas.microsoft.com/office/powerpoint/2010/main" val="4187786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Ng dung bat</a:t>
            </a:r>
            <a:r>
              <a:rPr lang="en-US" baseline="0" dirty="0" smtClean="0"/>
              <a:t> </a:t>
            </a:r>
            <a:r>
              <a:rPr lang="en-US" baseline="0" dirty="0" err="1" smtClean="0"/>
              <a:t>buoc</a:t>
            </a:r>
            <a:r>
              <a:rPr lang="en-US" baseline="0" dirty="0" smtClean="0"/>
              <a:t> </a:t>
            </a:r>
            <a:r>
              <a:rPr lang="en-US" baseline="0" dirty="0" err="1" smtClean="0"/>
              <a:t>phai</a:t>
            </a:r>
            <a:r>
              <a:rPr lang="en-US" baseline="0" dirty="0" smtClean="0"/>
              <a:t> co </a:t>
            </a:r>
            <a:r>
              <a:rPr lang="en-US" baseline="0" dirty="0" err="1" smtClean="0"/>
              <a:t>kien</a:t>
            </a:r>
            <a:r>
              <a:rPr lang="en-US" baseline="0" dirty="0" smtClean="0"/>
              <a:t> </a:t>
            </a:r>
            <a:r>
              <a:rPr lang="en-US" baseline="0" dirty="0" err="1" smtClean="0"/>
              <a:t>thuc</a:t>
            </a:r>
            <a:r>
              <a:rPr lang="en-US" baseline="0" dirty="0" smtClean="0"/>
              <a:t> </a:t>
            </a:r>
            <a:r>
              <a:rPr lang="en-US" baseline="0" dirty="0" err="1" smtClean="0"/>
              <a:t>ve</a:t>
            </a:r>
            <a:r>
              <a:rPr lang="en-US" baseline="0" dirty="0" smtClean="0"/>
              <a:t> </a:t>
            </a:r>
            <a:r>
              <a:rPr lang="en-US" baseline="0" dirty="0" err="1" smtClean="0"/>
              <a:t>viec</a:t>
            </a:r>
            <a:r>
              <a:rPr lang="en-US" baseline="0" dirty="0" smtClean="0"/>
              <a:t> cap </a:t>
            </a:r>
            <a:r>
              <a:rPr lang="en-US" baseline="0" dirty="0" err="1" smtClean="0"/>
              <a:t>nhat</a:t>
            </a:r>
            <a:r>
              <a:rPr lang="en-US" baseline="0" dirty="0" smtClean="0"/>
              <a:t> </a:t>
            </a:r>
            <a:r>
              <a:rPr lang="en-US" baseline="0" dirty="0" err="1" smtClean="0"/>
              <a:t>yeu</a:t>
            </a:r>
            <a:r>
              <a:rPr lang="en-US" baseline="0" dirty="0" smtClean="0"/>
              <a:t> </a:t>
            </a:r>
            <a:r>
              <a:rPr lang="en-US" baseline="0" dirty="0" err="1" smtClean="0"/>
              <a:t>cau</a:t>
            </a:r>
            <a:r>
              <a:rPr lang="en-US" baseline="0" dirty="0" smtClean="0"/>
              <a:t> </a:t>
            </a:r>
            <a:r>
              <a:rPr lang="en-US" baseline="0" dirty="0" err="1" smtClean="0"/>
              <a:t>tien</a:t>
            </a:r>
            <a:r>
              <a:rPr lang="en-US" baseline="0" dirty="0" smtClean="0"/>
              <a:t> </a:t>
            </a:r>
            <a:r>
              <a:rPr lang="en-US" baseline="0" dirty="0" err="1" smtClean="0"/>
              <a:t>quyet</a:t>
            </a:r>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126</a:t>
            </a:fld>
            <a:endParaRPr lang="en-US"/>
          </a:p>
        </p:txBody>
      </p:sp>
    </p:spTree>
    <p:extLst>
      <p:ext uri="{BB962C8B-B14F-4D97-AF65-F5344CB8AC3E}">
        <p14:creationId xmlns:p14="http://schemas.microsoft.com/office/powerpoint/2010/main" val="26248313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148</a:t>
            </a:fld>
            <a:endParaRPr lang="en-US"/>
          </a:p>
        </p:txBody>
      </p:sp>
    </p:spTree>
    <p:extLst>
      <p:ext uri="{BB962C8B-B14F-4D97-AF65-F5344CB8AC3E}">
        <p14:creationId xmlns:p14="http://schemas.microsoft.com/office/powerpoint/2010/main" val="1329550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160</a:t>
            </a:fld>
            <a:endParaRPr lang="en-US"/>
          </a:p>
        </p:txBody>
      </p:sp>
    </p:spTree>
    <p:extLst>
      <p:ext uri="{BB962C8B-B14F-4D97-AF65-F5344CB8AC3E}">
        <p14:creationId xmlns:p14="http://schemas.microsoft.com/office/powerpoint/2010/main" val="42906583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161</a:t>
            </a:fld>
            <a:endParaRPr lang="en-US"/>
          </a:p>
        </p:txBody>
      </p:sp>
    </p:spTree>
    <p:extLst>
      <p:ext uri="{BB962C8B-B14F-4D97-AF65-F5344CB8AC3E}">
        <p14:creationId xmlns:p14="http://schemas.microsoft.com/office/powerpoint/2010/main" val="2332001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162</a:t>
            </a:fld>
            <a:endParaRPr lang="en-US"/>
          </a:p>
        </p:txBody>
      </p:sp>
    </p:spTree>
    <p:extLst>
      <p:ext uri="{BB962C8B-B14F-4D97-AF65-F5344CB8AC3E}">
        <p14:creationId xmlns:p14="http://schemas.microsoft.com/office/powerpoint/2010/main" val="35428779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163</a:t>
            </a:fld>
            <a:endParaRPr lang="en-US"/>
          </a:p>
        </p:txBody>
      </p:sp>
    </p:spTree>
    <p:extLst>
      <p:ext uri="{BB962C8B-B14F-4D97-AF65-F5344CB8AC3E}">
        <p14:creationId xmlns:p14="http://schemas.microsoft.com/office/powerpoint/2010/main" val="35667097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164</a:t>
            </a:fld>
            <a:endParaRPr lang="en-US"/>
          </a:p>
        </p:txBody>
      </p:sp>
    </p:spTree>
    <p:extLst>
      <p:ext uri="{BB962C8B-B14F-4D97-AF65-F5344CB8AC3E}">
        <p14:creationId xmlns:p14="http://schemas.microsoft.com/office/powerpoint/2010/main" val="2731985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8</a:t>
            </a:fld>
            <a:endParaRPr lang="en-US"/>
          </a:p>
        </p:txBody>
      </p:sp>
    </p:spTree>
    <p:extLst>
      <p:ext uri="{BB962C8B-B14F-4D97-AF65-F5344CB8AC3E}">
        <p14:creationId xmlns:p14="http://schemas.microsoft.com/office/powerpoint/2010/main" val="41342845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208</a:t>
            </a:fld>
            <a:endParaRPr lang="en-US"/>
          </a:p>
        </p:txBody>
      </p:sp>
    </p:spTree>
    <p:extLst>
      <p:ext uri="{BB962C8B-B14F-4D97-AF65-F5344CB8AC3E}">
        <p14:creationId xmlns:p14="http://schemas.microsoft.com/office/powerpoint/2010/main" val="3240279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9</a:t>
            </a:fld>
            <a:endParaRPr lang="en-US"/>
          </a:p>
        </p:txBody>
      </p:sp>
    </p:spTree>
    <p:extLst>
      <p:ext uri="{BB962C8B-B14F-4D97-AF65-F5344CB8AC3E}">
        <p14:creationId xmlns:p14="http://schemas.microsoft.com/office/powerpoint/2010/main" val="4134284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10</a:t>
            </a:fld>
            <a:endParaRPr lang="en-US"/>
          </a:p>
        </p:txBody>
      </p:sp>
    </p:spTree>
    <p:extLst>
      <p:ext uri="{BB962C8B-B14F-4D97-AF65-F5344CB8AC3E}">
        <p14:creationId xmlns:p14="http://schemas.microsoft.com/office/powerpoint/2010/main" val="4134284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11</a:t>
            </a:fld>
            <a:endParaRPr lang="en-US"/>
          </a:p>
        </p:txBody>
      </p:sp>
    </p:spTree>
    <p:extLst>
      <p:ext uri="{BB962C8B-B14F-4D97-AF65-F5344CB8AC3E}">
        <p14:creationId xmlns:p14="http://schemas.microsoft.com/office/powerpoint/2010/main" val="4134284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12</a:t>
            </a:fld>
            <a:endParaRPr lang="en-US"/>
          </a:p>
        </p:txBody>
      </p:sp>
    </p:spTree>
    <p:extLst>
      <p:ext uri="{BB962C8B-B14F-4D97-AF65-F5344CB8AC3E}">
        <p14:creationId xmlns:p14="http://schemas.microsoft.com/office/powerpoint/2010/main" val="4134284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9868AD-5128-4C00-BACC-E6488EB932EA}" type="slidenum">
              <a:rPr lang="en-US" smtClean="0"/>
              <a:pPr/>
              <a:t>13</a:t>
            </a:fld>
            <a:endParaRPr lang="en-US"/>
          </a:p>
        </p:txBody>
      </p:sp>
    </p:spTree>
    <p:extLst>
      <p:ext uri="{BB962C8B-B14F-4D97-AF65-F5344CB8AC3E}">
        <p14:creationId xmlns:p14="http://schemas.microsoft.com/office/powerpoint/2010/main" val="4134284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A45110-7828-4192-B896-EE6589E46681}" type="datetime1">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8E174E-CF06-43A2-87CF-5685854A7445}" type="slidenum">
              <a:rPr lang="en-US" smtClean="0"/>
              <a:pPr/>
              <a:t>‹#›</a:t>
            </a:fld>
            <a:endParaRPr lang="en-US"/>
          </a:p>
        </p:txBody>
      </p:sp>
    </p:spTree>
    <p:extLst>
      <p:ext uri="{BB962C8B-B14F-4D97-AF65-F5344CB8AC3E}">
        <p14:creationId xmlns:p14="http://schemas.microsoft.com/office/powerpoint/2010/main" val="899401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9372BD-AA29-48E2-A143-EAF9E868AE2E}" type="datetime1">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8E174E-CF06-43A2-87CF-5685854A7445}" type="slidenum">
              <a:rPr lang="en-US" smtClean="0"/>
              <a:pPr/>
              <a:t>‹#›</a:t>
            </a:fld>
            <a:endParaRPr lang="en-US"/>
          </a:p>
        </p:txBody>
      </p:sp>
    </p:spTree>
    <p:extLst>
      <p:ext uri="{BB962C8B-B14F-4D97-AF65-F5344CB8AC3E}">
        <p14:creationId xmlns:p14="http://schemas.microsoft.com/office/powerpoint/2010/main" val="1238427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84A30F-C969-4F16-B331-7CA827AB1E69}" type="datetime1">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8E174E-CF06-43A2-87CF-5685854A7445}" type="slidenum">
              <a:rPr lang="en-US" smtClean="0"/>
              <a:pPr/>
              <a:t>‹#›</a:t>
            </a:fld>
            <a:endParaRPr lang="en-US"/>
          </a:p>
        </p:txBody>
      </p:sp>
    </p:spTree>
    <p:extLst>
      <p:ext uri="{BB962C8B-B14F-4D97-AF65-F5344CB8AC3E}">
        <p14:creationId xmlns:p14="http://schemas.microsoft.com/office/powerpoint/2010/main" val="2294857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7DE439-4CCF-4E55-8A54-875496AE311D}" type="datetime1">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8E174E-CF06-43A2-87CF-5685854A7445}" type="slidenum">
              <a:rPr lang="en-US" smtClean="0"/>
              <a:pPr/>
              <a:t>‹#›</a:t>
            </a:fld>
            <a:endParaRPr lang="en-US"/>
          </a:p>
        </p:txBody>
      </p:sp>
    </p:spTree>
    <p:extLst>
      <p:ext uri="{BB962C8B-B14F-4D97-AF65-F5344CB8AC3E}">
        <p14:creationId xmlns:p14="http://schemas.microsoft.com/office/powerpoint/2010/main" val="95481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0BB73BA-9D1B-4B2A-BFD2-495FA0FE1F38}" type="datetime1">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8E174E-CF06-43A2-87CF-5685854A7445}" type="slidenum">
              <a:rPr lang="en-US" smtClean="0"/>
              <a:pPr/>
              <a:t>‹#›</a:t>
            </a:fld>
            <a:endParaRPr lang="en-US"/>
          </a:p>
        </p:txBody>
      </p:sp>
    </p:spTree>
    <p:extLst>
      <p:ext uri="{BB962C8B-B14F-4D97-AF65-F5344CB8AC3E}">
        <p14:creationId xmlns:p14="http://schemas.microsoft.com/office/powerpoint/2010/main" val="4033307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7A8CEE6-77BF-4F14-9176-A1ED9E8A81CD}" type="datetime1">
              <a:rPr lang="en-US" smtClean="0"/>
              <a:t>12/12/2017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8E174E-CF06-43A2-87CF-5685854A7445}" type="slidenum">
              <a:rPr lang="en-US" smtClean="0"/>
              <a:pPr/>
              <a:t>‹#›</a:t>
            </a:fld>
            <a:endParaRPr lang="en-US"/>
          </a:p>
        </p:txBody>
      </p:sp>
    </p:spTree>
    <p:extLst>
      <p:ext uri="{BB962C8B-B14F-4D97-AF65-F5344CB8AC3E}">
        <p14:creationId xmlns:p14="http://schemas.microsoft.com/office/powerpoint/2010/main" val="910677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133EAD-5D3A-4567-BD0F-B21F6020335D}" type="datetime1">
              <a:rPr lang="en-US" smtClean="0"/>
              <a:t>12/12/2017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8E174E-CF06-43A2-87CF-5685854A7445}" type="slidenum">
              <a:rPr lang="en-US" smtClean="0"/>
              <a:pPr/>
              <a:t>‹#›</a:t>
            </a:fld>
            <a:endParaRPr lang="en-US"/>
          </a:p>
        </p:txBody>
      </p:sp>
    </p:spTree>
    <p:extLst>
      <p:ext uri="{BB962C8B-B14F-4D97-AF65-F5344CB8AC3E}">
        <p14:creationId xmlns:p14="http://schemas.microsoft.com/office/powerpoint/2010/main" val="2082959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0BF45B-5249-4D35-98CF-08A355DE9EE1}" type="datetime1">
              <a:rPr lang="en-US" smtClean="0"/>
              <a:t>12/12/2017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8E174E-CF06-43A2-87CF-5685854A7445}" type="slidenum">
              <a:rPr lang="en-US" smtClean="0"/>
              <a:pPr/>
              <a:t>‹#›</a:t>
            </a:fld>
            <a:endParaRPr lang="en-US"/>
          </a:p>
        </p:txBody>
      </p:sp>
    </p:spTree>
    <p:extLst>
      <p:ext uri="{BB962C8B-B14F-4D97-AF65-F5344CB8AC3E}">
        <p14:creationId xmlns:p14="http://schemas.microsoft.com/office/powerpoint/2010/main" val="1076800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FF3689-414A-4435-9325-684C8C78A255}" type="datetime1">
              <a:rPr lang="en-US" smtClean="0"/>
              <a:t>12/12/2017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8E174E-CF06-43A2-87CF-5685854A7445}" type="slidenum">
              <a:rPr lang="en-US" smtClean="0"/>
              <a:pPr/>
              <a:t>‹#›</a:t>
            </a:fld>
            <a:endParaRPr lang="en-US"/>
          </a:p>
        </p:txBody>
      </p:sp>
    </p:spTree>
    <p:extLst>
      <p:ext uri="{BB962C8B-B14F-4D97-AF65-F5344CB8AC3E}">
        <p14:creationId xmlns:p14="http://schemas.microsoft.com/office/powerpoint/2010/main" val="4218713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FAEA27-F20D-477E-96C3-FF6BFFCE1229}" type="datetime1">
              <a:rPr lang="en-US" smtClean="0"/>
              <a:t>12/12/2017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8E174E-CF06-43A2-87CF-5685854A7445}" type="slidenum">
              <a:rPr lang="en-US" smtClean="0"/>
              <a:pPr/>
              <a:t>‹#›</a:t>
            </a:fld>
            <a:endParaRPr lang="en-US"/>
          </a:p>
        </p:txBody>
      </p:sp>
    </p:spTree>
    <p:extLst>
      <p:ext uri="{BB962C8B-B14F-4D97-AF65-F5344CB8AC3E}">
        <p14:creationId xmlns:p14="http://schemas.microsoft.com/office/powerpoint/2010/main" val="332114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90C6FBA-B3E0-4D04-9BB2-F42031A5E75D}" type="datetime1">
              <a:rPr lang="en-US" smtClean="0"/>
              <a:t>12/12/2017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8E174E-CF06-43A2-87CF-5685854A7445}" type="slidenum">
              <a:rPr lang="en-US" smtClean="0"/>
              <a:pPr/>
              <a:t>‹#›</a:t>
            </a:fld>
            <a:endParaRPr lang="en-US"/>
          </a:p>
        </p:txBody>
      </p:sp>
    </p:spTree>
    <p:extLst>
      <p:ext uri="{BB962C8B-B14F-4D97-AF65-F5344CB8AC3E}">
        <p14:creationId xmlns:p14="http://schemas.microsoft.com/office/powerpoint/2010/main" val="2954729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A88395-A9A1-4B59-BD84-62B5F00DB747}" type="datetime1">
              <a:rPr lang="en-US" smtClean="0"/>
              <a:t>12/12/2017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8E174E-CF06-43A2-87CF-5685854A7445}" type="slidenum">
              <a:rPr lang="en-US" smtClean="0"/>
              <a:pPr/>
              <a:t>‹#›</a:t>
            </a:fld>
            <a:endParaRPr lang="en-US"/>
          </a:p>
        </p:txBody>
      </p:sp>
    </p:spTree>
    <p:extLst>
      <p:ext uri="{BB962C8B-B14F-4D97-AF65-F5344CB8AC3E}">
        <p14:creationId xmlns:p14="http://schemas.microsoft.com/office/powerpoint/2010/main" val="5906178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3.xml"/><Relationship Id="rId13" Type="http://schemas.openxmlformats.org/officeDocument/2006/relationships/diagramQuickStyle" Target="../diagrams/quickStyle14.xml"/><Relationship Id="rId3" Type="http://schemas.openxmlformats.org/officeDocument/2006/relationships/image" Target="../media/image3.png"/><Relationship Id="rId7" Type="http://schemas.openxmlformats.org/officeDocument/2006/relationships/diagramColors" Target="../diagrams/colors13.xml"/><Relationship Id="rId12" Type="http://schemas.openxmlformats.org/officeDocument/2006/relationships/diagramLayout" Target="../diagrams/layout14.xml"/><Relationship Id="rId2" Type="http://schemas.openxmlformats.org/officeDocument/2006/relationships/notesSlide" Target="../notesSlides/notesSlide6.xml"/><Relationship Id="rId16"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QuickStyle" Target="../diagrams/quickStyle13.xml"/><Relationship Id="rId11" Type="http://schemas.openxmlformats.org/officeDocument/2006/relationships/diagramData" Target="../diagrams/data14.xml"/><Relationship Id="rId5" Type="http://schemas.openxmlformats.org/officeDocument/2006/relationships/diagramLayout" Target="../diagrams/layout13.xml"/><Relationship Id="rId15" Type="http://schemas.microsoft.com/office/2007/relationships/diagramDrawing" Target="../diagrams/drawing14.xml"/><Relationship Id="rId10" Type="http://schemas.openxmlformats.org/officeDocument/2006/relationships/image" Target="../media/image6.png"/><Relationship Id="rId4" Type="http://schemas.openxmlformats.org/officeDocument/2006/relationships/diagramData" Target="../diagrams/data13.xml"/><Relationship Id="rId9" Type="http://schemas.openxmlformats.org/officeDocument/2006/relationships/image" Target="../media/image4.png"/><Relationship Id="rId14" Type="http://schemas.openxmlformats.org/officeDocument/2006/relationships/diagramColors" Target="../diagrams/colors14.xml"/></Relationships>
</file>

<file path=ppt/slides/_rels/slide10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129.xml"/><Relationship Id="rId7" Type="http://schemas.microsoft.com/office/2007/relationships/diagramDrawing" Target="../diagrams/drawing12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29.xml"/><Relationship Id="rId5" Type="http://schemas.openxmlformats.org/officeDocument/2006/relationships/diagramQuickStyle" Target="../diagrams/quickStyle129.xml"/><Relationship Id="rId4" Type="http://schemas.openxmlformats.org/officeDocument/2006/relationships/diagramLayout" Target="../diagrams/layout129.xml"/></Relationships>
</file>

<file path=ppt/slides/_rels/slide10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130.xml"/><Relationship Id="rId7" Type="http://schemas.microsoft.com/office/2007/relationships/diagramDrawing" Target="../diagrams/drawing13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30.xml"/><Relationship Id="rId5" Type="http://schemas.openxmlformats.org/officeDocument/2006/relationships/diagramQuickStyle" Target="../diagrams/quickStyle130.xml"/><Relationship Id="rId4" Type="http://schemas.openxmlformats.org/officeDocument/2006/relationships/diagramLayout" Target="../diagrams/layout130.xml"/><Relationship Id="rId9" Type="http://schemas.openxmlformats.org/officeDocument/2006/relationships/image" Target="../media/image45.png"/></Relationships>
</file>

<file path=ppt/slides/_rels/slide10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131.xml"/><Relationship Id="rId7" Type="http://schemas.microsoft.com/office/2007/relationships/diagramDrawing" Target="../diagrams/drawing13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31.xml"/><Relationship Id="rId5" Type="http://schemas.openxmlformats.org/officeDocument/2006/relationships/diagramQuickStyle" Target="../diagrams/quickStyle131.xml"/><Relationship Id="rId4" Type="http://schemas.openxmlformats.org/officeDocument/2006/relationships/diagramLayout" Target="../diagrams/layout131.xml"/><Relationship Id="rId9" Type="http://schemas.openxmlformats.org/officeDocument/2006/relationships/image" Target="../media/image45.png"/></Relationships>
</file>

<file path=ppt/slides/_rels/slide10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132.xml"/><Relationship Id="rId7" Type="http://schemas.microsoft.com/office/2007/relationships/diagramDrawing" Target="../diagrams/drawing13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32.xml"/><Relationship Id="rId5" Type="http://schemas.openxmlformats.org/officeDocument/2006/relationships/diagramQuickStyle" Target="../diagrams/quickStyle132.xml"/><Relationship Id="rId4" Type="http://schemas.openxmlformats.org/officeDocument/2006/relationships/diagramLayout" Target="../diagrams/layout132.xml"/><Relationship Id="rId9" Type="http://schemas.openxmlformats.org/officeDocument/2006/relationships/image" Target="../media/image45.png"/></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133.xml"/><Relationship Id="rId7" Type="http://schemas.microsoft.com/office/2007/relationships/diagramDrawing" Target="../diagrams/drawing13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33.xml"/><Relationship Id="rId5" Type="http://schemas.openxmlformats.org/officeDocument/2006/relationships/diagramQuickStyle" Target="../diagrams/quickStyle133.xml"/><Relationship Id="rId4" Type="http://schemas.openxmlformats.org/officeDocument/2006/relationships/diagramLayout" Target="../diagrams/layout133.xml"/></Relationships>
</file>

<file path=ppt/slides/_rels/slide10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134.xml"/><Relationship Id="rId7" Type="http://schemas.microsoft.com/office/2007/relationships/diagramDrawing" Target="../diagrams/drawing13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34.xml"/><Relationship Id="rId5" Type="http://schemas.openxmlformats.org/officeDocument/2006/relationships/diagramQuickStyle" Target="../diagrams/quickStyle134.xml"/><Relationship Id="rId4" Type="http://schemas.openxmlformats.org/officeDocument/2006/relationships/diagramLayout" Target="../diagrams/layout134.xml"/></Relationships>
</file>

<file path=ppt/slides/_rels/slide10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135.xml"/><Relationship Id="rId7" Type="http://schemas.microsoft.com/office/2007/relationships/diagramDrawing" Target="../diagrams/drawing13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35.xml"/><Relationship Id="rId5" Type="http://schemas.openxmlformats.org/officeDocument/2006/relationships/diagramQuickStyle" Target="../diagrams/quickStyle135.xml"/><Relationship Id="rId4" Type="http://schemas.openxmlformats.org/officeDocument/2006/relationships/diagramLayout" Target="../diagrams/layout135.xml"/></Relationships>
</file>

<file path=ppt/slides/_rels/slide10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136.xml"/><Relationship Id="rId7" Type="http://schemas.microsoft.com/office/2007/relationships/diagramDrawing" Target="../diagrams/drawing13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36.xml"/><Relationship Id="rId5" Type="http://schemas.openxmlformats.org/officeDocument/2006/relationships/diagramQuickStyle" Target="../diagrams/quickStyle136.xml"/><Relationship Id="rId4" Type="http://schemas.openxmlformats.org/officeDocument/2006/relationships/diagramLayout" Target="../diagrams/layout136.xml"/></Relationships>
</file>

<file path=ppt/slides/_rels/slide10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137.xml"/><Relationship Id="rId7" Type="http://schemas.microsoft.com/office/2007/relationships/diagramDrawing" Target="../diagrams/drawing13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37.xml"/><Relationship Id="rId5" Type="http://schemas.openxmlformats.org/officeDocument/2006/relationships/diagramQuickStyle" Target="../diagrams/quickStyle137.xml"/><Relationship Id="rId4" Type="http://schemas.openxmlformats.org/officeDocument/2006/relationships/diagramLayout" Target="../diagrams/layout137.xml"/></Relationships>
</file>

<file path=ppt/slides/_rels/slide10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138.xml"/><Relationship Id="rId7" Type="http://schemas.microsoft.com/office/2007/relationships/diagramDrawing" Target="../diagrams/drawing13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38.xml"/><Relationship Id="rId5" Type="http://schemas.openxmlformats.org/officeDocument/2006/relationships/diagramQuickStyle" Target="../diagrams/quickStyle138.xml"/><Relationship Id="rId4" Type="http://schemas.openxmlformats.org/officeDocument/2006/relationships/diagramLayout" Target="../diagrams/layout138.xml"/><Relationship Id="rId9" Type="http://schemas.openxmlformats.org/officeDocument/2006/relationships/image" Target="../media/image47.png"/></Relationships>
</file>

<file path=ppt/slides/_rels/slide11.xml.rels><?xml version="1.0" encoding="UTF-8" standalone="yes"?>
<Relationships xmlns="http://schemas.openxmlformats.org/package/2006/relationships"><Relationship Id="rId8" Type="http://schemas.microsoft.com/office/2007/relationships/diagramDrawing" Target="../diagrams/drawing15.xml"/><Relationship Id="rId13" Type="http://schemas.openxmlformats.org/officeDocument/2006/relationships/diagramQuickStyle" Target="../diagrams/quickStyle16.xml"/><Relationship Id="rId3" Type="http://schemas.openxmlformats.org/officeDocument/2006/relationships/image" Target="../media/image3.png"/><Relationship Id="rId7" Type="http://schemas.openxmlformats.org/officeDocument/2006/relationships/diagramColors" Target="../diagrams/colors15.xml"/><Relationship Id="rId12" Type="http://schemas.openxmlformats.org/officeDocument/2006/relationships/diagramLayout" Target="../diagrams/layout16.xml"/><Relationship Id="rId17" Type="http://schemas.openxmlformats.org/officeDocument/2006/relationships/image" Target="../media/image8.jpeg"/><Relationship Id="rId2" Type="http://schemas.openxmlformats.org/officeDocument/2006/relationships/notesSlide" Target="../notesSlides/notesSlide7.xml"/><Relationship Id="rId16"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QuickStyle" Target="../diagrams/quickStyle15.xml"/><Relationship Id="rId11" Type="http://schemas.openxmlformats.org/officeDocument/2006/relationships/diagramData" Target="../diagrams/data16.xml"/><Relationship Id="rId5" Type="http://schemas.openxmlformats.org/officeDocument/2006/relationships/diagramLayout" Target="../diagrams/layout15.xml"/><Relationship Id="rId15" Type="http://schemas.microsoft.com/office/2007/relationships/diagramDrawing" Target="../diagrams/drawing16.xml"/><Relationship Id="rId10" Type="http://schemas.openxmlformats.org/officeDocument/2006/relationships/image" Target="../media/image6.png"/><Relationship Id="rId4" Type="http://schemas.openxmlformats.org/officeDocument/2006/relationships/diagramData" Target="../diagrams/data15.xml"/><Relationship Id="rId9" Type="http://schemas.openxmlformats.org/officeDocument/2006/relationships/image" Target="../media/image4.png"/><Relationship Id="rId14" Type="http://schemas.openxmlformats.org/officeDocument/2006/relationships/diagramColors" Target="../diagrams/colors16.xml"/></Relationships>
</file>

<file path=ppt/slides/_rels/slide11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139.xml"/><Relationship Id="rId7" Type="http://schemas.microsoft.com/office/2007/relationships/diagramDrawing" Target="../diagrams/drawing13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39.xml"/><Relationship Id="rId5" Type="http://schemas.openxmlformats.org/officeDocument/2006/relationships/diagramQuickStyle" Target="../diagrams/quickStyle139.xml"/><Relationship Id="rId4" Type="http://schemas.openxmlformats.org/officeDocument/2006/relationships/diagramLayout" Target="../diagrams/layout139.xml"/><Relationship Id="rId9" Type="http://schemas.openxmlformats.org/officeDocument/2006/relationships/image" Target="../media/image47.png"/></Relationships>
</file>

<file path=ppt/slides/_rels/slide11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140.xml"/><Relationship Id="rId7" Type="http://schemas.microsoft.com/office/2007/relationships/diagramDrawing" Target="../diagrams/drawing14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40.xml"/><Relationship Id="rId5" Type="http://schemas.openxmlformats.org/officeDocument/2006/relationships/diagramQuickStyle" Target="../diagrams/quickStyle140.xml"/><Relationship Id="rId4" Type="http://schemas.openxmlformats.org/officeDocument/2006/relationships/diagramLayout" Target="../diagrams/layout140.xml"/><Relationship Id="rId9" Type="http://schemas.openxmlformats.org/officeDocument/2006/relationships/image" Target="../media/image50.png"/></Relationships>
</file>

<file path=ppt/slides/_rels/slide1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141.xml"/><Relationship Id="rId7" Type="http://schemas.microsoft.com/office/2007/relationships/diagramDrawing" Target="../diagrams/drawing14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41.xml"/><Relationship Id="rId5" Type="http://schemas.openxmlformats.org/officeDocument/2006/relationships/diagramQuickStyle" Target="../diagrams/quickStyle141.xml"/><Relationship Id="rId4" Type="http://schemas.openxmlformats.org/officeDocument/2006/relationships/diagramLayout" Target="../diagrams/layout141.xml"/></Relationships>
</file>

<file path=ppt/slides/_rels/slide11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142.xml"/><Relationship Id="rId7" Type="http://schemas.microsoft.com/office/2007/relationships/diagramDrawing" Target="../diagrams/drawing14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42.xml"/><Relationship Id="rId5" Type="http://schemas.openxmlformats.org/officeDocument/2006/relationships/diagramQuickStyle" Target="../diagrams/quickStyle142.xml"/><Relationship Id="rId4" Type="http://schemas.openxmlformats.org/officeDocument/2006/relationships/diagramLayout" Target="../diagrams/layout142.xml"/></Relationships>
</file>

<file path=ppt/slides/_rels/slide11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143.xml"/><Relationship Id="rId7" Type="http://schemas.microsoft.com/office/2007/relationships/diagramDrawing" Target="../diagrams/drawing14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43.xml"/><Relationship Id="rId5" Type="http://schemas.openxmlformats.org/officeDocument/2006/relationships/diagramQuickStyle" Target="../diagrams/quickStyle143.xml"/><Relationship Id="rId4" Type="http://schemas.openxmlformats.org/officeDocument/2006/relationships/diagramLayout" Target="../diagrams/layout143.xml"/></Relationships>
</file>

<file path=ppt/slides/_rels/slide11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144.xml"/><Relationship Id="rId7" Type="http://schemas.microsoft.com/office/2007/relationships/diagramDrawing" Target="../diagrams/drawing14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44.xml"/><Relationship Id="rId5" Type="http://schemas.openxmlformats.org/officeDocument/2006/relationships/diagramQuickStyle" Target="../diagrams/quickStyle144.xml"/><Relationship Id="rId4" Type="http://schemas.openxmlformats.org/officeDocument/2006/relationships/diagramLayout" Target="../diagrams/layout144.xml"/></Relationships>
</file>

<file path=ppt/slides/_rels/slide1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diagramData" Target="../diagrams/data145.xml"/><Relationship Id="rId7" Type="http://schemas.microsoft.com/office/2007/relationships/diagramDrawing" Target="../diagrams/drawing14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45.xml"/><Relationship Id="rId5" Type="http://schemas.openxmlformats.org/officeDocument/2006/relationships/diagramQuickStyle" Target="../diagrams/quickStyle145.xml"/><Relationship Id="rId4" Type="http://schemas.openxmlformats.org/officeDocument/2006/relationships/diagramLayout" Target="../diagrams/layout145.xml"/></Relationships>
</file>

<file path=ppt/slides/_rels/slide11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146.xml"/><Relationship Id="rId7" Type="http://schemas.microsoft.com/office/2007/relationships/diagramDrawing" Target="../diagrams/drawing14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46.xml"/><Relationship Id="rId5" Type="http://schemas.openxmlformats.org/officeDocument/2006/relationships/diagramQuickStyle" Target="../diagrams/quickStyle146.xml"/><Relationship Id="rId4" Type="http://schemas.openxmlformats.org/officeDocument/2006/relationships/diagramLayout" Target="../diagrams/layout146.xml"/><Relationship Id="rId9" Type="http://schemas.openxmlformats.org/officeDocument/2006/relationships/image" Target="../media/image55.png"/></Relationships>
</file>

<file path=ppt/slides/_rels/slide1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147.xml"/><Relationship Id="rId7" Type="http://schemas.microsoft.com/office/2007/relationships/diagramDrawing" Target="../diagrams/drawing14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47.xml"/><Relationship Id="rId5" Type="http://schemas.openxmlformats.org/officeDocument/2006/relationships/diagramQuickStyle" Target="../diagrams/quickStyle147.xml"/><Relationship Id="rId4" Type="http://schemas.openxmlformats.org/officeDocument/2006/relationships/diagramLayout" Target="../diagrams/layout147.xml"/><Relationship Id="rId9" Type="http://schemas.openxmlformats.org/officeDocument/2006/relationships/image" Target="../media/image55.png"/></Relationships>
</file>

<file path=ppt/slides/_rels/slide11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148.xml"/><Relationship Id="rId7" Type="http://schemas.microsoft.com/office/2007/relationships/diagramDrawing" Target="../diagrams/drawing14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48.xml"/><Relationship Id="rId5" Type="http://schemas.openxmlformats.org/officeDocument/2006/relationships/diagramQuickStyle" Target="../diagrams/quickStyle148.xml"/><Relationship Id="rId4" Type="http://schemas.openxmlformats.org/officeDocument/2006/relationships/diagramLayout" Target="../diagrams/layout148.xml"/><Relationship Id="rId9" Type="http://schemas.openxmlformats.org/officeDocument/2006/relationships/image" Target="../media/image55.png"/></Relationships>
</file>

<file path=ppt/slides/_rels/slide12.xml.rels><?xml version="1.0" encoding="UTF-8" standalone="yes"?>
<Relationships xmlns="http://schemas.openxmlformats.org/package/2006/relationships"><Relationship Id="rId8" Type="http://schemas.microsoft.com/office/2007/relationships/diagramDrawing" Target="../diagrams/drawing17.xml"/><Relationship Id="rId13" Type="http://schemas.openxmlformats.org/officeDocument/2006/relationships/diagramQuickStyle" Target="../diagrams/quickStyle18.xml"/><Relationship Id="rId3" Type="http://schemas.openxmlformats.org/officeDocument/2006/relationships/image" Target="../media/image3.png"/><Relationship Id="rId7" Type="http://schemas.openxmlformats.org/officeDocument/2006/relationships/diagramColors" Target="../diagrams/colors17.xml"/><Relationship Id="rId12" Type="http://schemas.openxmlformats.org/officeDocument/2006/relationships/diagramLayout" Target="../diagrams/layout18.xml"/><Relationship Id="rId17" Type="http://schemas.openxmlformats.org/officeDocument/2006/relationships/image" Target="../media/image8.jpeg"/><Relationship Id="rId2" Type="http://schemas.openxmlformats.org/officeDocument/2006/relationships/notesSlide" Target="../notesSlides/notesSlide8.xml"/><Relationship Id="rId16"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QuickStyle" Target="../diagrams/quickStyle17.xml"/><Relationship Id="rId11" Type="http://schemas.openxmlformats.org/officeDocument/2006/relationships/diagramData" Target="../diagrams/data18.xml"/><Relationship Id="rId5" Type="http://schemas.openxmlformats.org/officeDocument/2006/relationships/diagramLayout" Target="../diagrams/layout17.xml"/><Relationship Id="rId15" Type="http://schemas.microsoft.com/office/2007/relationships/diagramDrawing" Target="../diagrams/drawing18.xml"/><Relationship Id="rId10" Type="http://schemas.openxmlformats.org/officeDocument/2006/relationships/image" Target="../media/image6.png"/><Relationship Id="rId4" Type="http://schemas.openxmlformats.org/officeDocument/2006/relationships/diagramData" Target="../diagrams/data17.xml"/><Relationship Id="rId9" Type="http://schemas.openxmlformats.org/officeDocument/2006/relationships/image" Target="../media/image4.png"/><Relationship Id="rId14" Type="http://schemas.openxmlformats.org/officeDocument/2006/relationships/diagramColors" Target="../diagrams/colors18.xml"/></Relationships>
</file>

<file path=ppt/slides/_rels/slide12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149.xml"/><Relationship Id="rId7" Type="http://schemas.microsoft.com/office/2007/relationships/diagramDrawing" Target="../diagrams/drawing14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49.xml"/><Relationship Id="rId5" Type="http://schemas.openxmlformats.org/officeDocument/2006/relationships/diagramQuickStyle" Target="../diagrams/quickStyle149.xml"/><Relationship Id="rId4" Type="http://schemas.openxmlformats.org/officeDocument/2006/relationships/diagramLayout" Target="../diagrams/layout149.xml"/><Relationship Id="rId9" Type="http://schemas.openxmlformats.org/officeDocument/2006/relationships/image" Target="../media/image55.png"/></Relationships>
</file>

<file path=ppt/slides/_rels/slide12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150.xml"/><Relationship Id="rId7" Type="http://schemas.microsoft.com/office/2007/relationships/diagramDrawing" Target="../diagrams/drawing15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50.xml"/><Relationship Id="rId5" Type="http://schemas.openxmlformats.org/officeDocument/2006/relationships/diagramQuickStyle" Target="../diagrams/quickStyle150.xml"/><Relationship Id="rId4" Type="http://schemas.openxmlformats.org/officeDocument/2006/relationships/diagramLayout" Target="../diagrams/layout150.xml"/><Relationship Id="rId9" Type="http://schemas.openxmlformats.org/officeDocument/2006/relationships/image" Target="../media/image55.png"/></Relationships>
</file>

<file path=ppt/slides/_rels/slide122.xml.rels><?xml version="1.0" encoding="UTF-8" standalone="yes"?>
<Relationships xmlns="http://schemas.openxmlformats.org/package/2006/relationships"><Relationship Id="rId8" Type="http://schemas.microsoft.com/office/2007/relationships/diagramDrawing" Target="../diagrams/drawing151.xml"/><Relationship Id="rId3" Type="http://schemas.openxmlformats.org/officeDocument/2006/relationships/image" Target="../media/image3.png"/><Relationship Id="rId7" Type="http://schemas.openxmlformats.org/officeDocument/2006/relationships/diagramColors" Target="../diagrams/colors151.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151.xml"/><Relationship Id="rId5" Type="http://schemas.openxmlformats.org/officeDocument/2006/relationships/diagramLayout" Target="../diagrams/layout151.xml"/><Relationship Id="rId4" Type="http://schemas.openxmlformats.org/officeDocument/2006/relationships/diagramData" Target="../diagrams/data151.xml"/><Relationship Id="rId9" Type="http://schemas.openxmlformats.org/officeDocument/2006/relationships/image" Target="../media/image54.png"/></Relationships>
</file>

<file path=ppt/slides/_rels/slide12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152.xml"/><Relationship Id="rId7" Type="http://schemas.microsoft.com/office/2007/relationships/diagramDrawing" Target="../diagrams/drawing15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52.xml"/><Relationship Id="rId5" Type="http://schemas.openxmlformats.org/officeDocument/2006/relationships/diagramQuickStyle" Target="../diagrams/quickStyle152.xml"/><Relationship Id="rId4" Type="http://schemas.openxmlformats.org/officeDocument/2006/relationships/diagramLayout" Target="../diagrams/layout152.xml"/></Relationships>
</file>

<file path=ppt/slides/_rels/slide12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153.xml"/><Relationship Id="rId7" Type="http://schemas.microsoft.com/office/2007/relationships/diagramDrawing" Target="../diagrams/drawing15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53.xml"/><Relationship Id="rId5" Type="http://schemas.openxmlformats.org/officeDocument/2006/relationships/diagramQuickStyle" Target="../diagrams/quickStyle153.xml"/><Relationship Id="rId4" Type="http://schemas.openxmlformats.org/officeDocument/2006/relationships/diagramLayout" Target="../diagrams/layout153.xml"/></Relationships>
</file>

<file path=ppt/slides/_rels/slide1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154.xml"/><Relationship Id="rId7" Type="http://schemas.microsoft.com/office/2007/relationships/diagramDrawing" Target="../diagrams/drawing15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54.xml"/><Relationship Id="rId5" Type="http://schemas.openxmlformats.org/officeDocument/2006/relationships/diagramQuickStyle" Target="../diagrams/quickStyle154.xml"/><Relationship Id="rId4" Type="http://schemas.openxmlformats.org/officeDocument/2006/relationships/diagramLayout" Target="../diagrams/layout154.xml"/></Relationships>
</file>

<file path=ppt/slides/_rels/slide126.xml.rels><?xml version="1.0" encoding="UTF-8" standalone="yes"?>
<Relationships xmlns="http://schemas.openxmlformats.org/package/2006/relationships"><Relationship Id="rId8" Type="http://schemas.microsoft.com/office/2007/relationships/diagramDrawing" Target="../diagrams/drawing155.xml"/><Relationship Id="rId3" Type="http://schemas.openxmlformats.org/officeDocument/2006/relationships/image" Target="../media/image3.png"/><Relationship Id="rId7" Type="http://schemas.openxmlformats.org/officeDocument/2006/relationships/diagramColors" Target="../diagrams/colors155.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QuickStyle" Target="../diagrams/quickStyle155.xml"/><Relationship Id="rId5" Type="http://schemas.openxmlformats.org/officeDocument/2006/relationships/diagramLayout" Target="../diagrams/layout155.xml"/><Relationship Id="rId10" Type="http://schemas.openxmlformats.org/officeDocument/2006/relationships/image" Target="../media/image59.png"/><Relationship Id="rId4" Type="http://schemas.openxmlformats.org/officeDocument/2006/relationships/diagramData" Target="../diagrams/data155.xml"/><Relationship Id="rId9" Type="http://schemas.openxmlformats.org/officeDocument/2006/relationships/image" Target="../media/image58.png"/></Relationships>
</file>

<file path=ppt/slides/_rels/slide12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diagramData" Target="../diagrams/data156.xml"/><Relationship Id="rId7" Type="http://schemas.microsoft.com/office/2007/relationships/diagramDrawing" Target="../diagrams/drawing15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56.xml"/><Relationship Id="rId5" Type="http://schemas.openxmlformats.org/officeDocument/2006/relationships/diagramQuickStyle" Target="../diagrams/quickStyle156.xml"/><Relationship Id="rId4" Type="http://schemas.openxmlformats.org/officeDocument/2006/relationships/diagramLayout" Target="../diagrams/layout156.xml"/><Relationship Id="rId9" Type="http://schemas.openxmlformats.org/officeDocument/2006/relationships/image" Target="../media/image60.png"/></Relationships>
</file>

<file path=ppt/slides/_rels/slide12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diagramData" Target="../diagrams/data157.xml"/><Relationship Id="rId7" Type="http://schemas.microsoft.com/office/2007/relationships/diagramDrawing" Target="../diagrams/drawing15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57.xml"/><Relationship Id="rId5" Type="http://schemas.openxmlformats.org/officeDocument/2006/relationships/diagramQuickStyle" Target="../diagrams/quickStyle157.xml"/><Relationship Id="rId4" Type="http://schemas.openxmlformats.org/officeDocument/2006/relationships/diagramLayout" Target="../diagrams/layout157.xml"/><Relationship Id="rId9" Type="http://schemas.openxmlformats.org/officeDocument/2006/relationships/image" Target="../media/image62.png"/></Relationships>
</file>

<file path=ppt/slides/_rels/slide129.xml.rels><?xml version="1.0" encoding="UTF-8" standalone="yes"?>
<Relationships xmlns="http://schemas.openxmlformats.org/package/2006/relationships"><Relationship Id="rId3" Type="http://schemas.openxmlformats.org/officeDocument/2006/relationships/diagramData" Target="../diagrams/data158.xml"/><Relationship Id="rId7" Type="http://schemas.microsoft.com/office/2007/relationships/diagramDrawing" Target="../diagrams/drawing15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58.xml"/><Relationship Id="rId5" Type="http://schemas.openxmlformats.org/officeDocument/2006/relationships/diagramQuickStyle" Target="../diagrams/quickStyle158.xml"/><Relationship Id="rId4" Type="http://schemas.openxmlformats.org/officeDocument/2006/relationships/diagramLayout" Target="../diagrams/layout158.xml"/></Relationships>
</file>

<file path=ppt/slides/_rels/slide13.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3.png"/><Relationship Id="rId7" Type="http://schemas.openxmlformats.org/officeDocument/2006/relationships/diagramColors" Target="../diagrams/colors19.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9.xml"/><Relationship Id="rId5" Type="http://schemas.openxmlformats.org/officeDocument/2006/relationships/diagramLayout" Target="../diagrams/layout19.xml"/><Relationship Id="rId10" Type="http://schemas.openxmlformats.org/officeDocument/2006/relationships/image" Target="../media/image7.png"/><Relationship Id="rId4" Type="http://schemas.openxmlformats.org/officeDocument/2006/relationships/diagramData" Target="../diagrams/data19.xml"/><Relationship Id="rId9" Type="http://schemas.openxmlformats.org/officeDocument/2006/relationships/image" Target="../media/image4.png"/></Relationships>
</file>

<file path=ppt/slides/_rels/slide130.xml.rels><?xml version="1.0" encoding="UTF-8" standalone="yes"?>
<Relationships xmlns="http://schemas.openxmlformats.org/package/2006/relationships"><Relationship Id="rId8" Type="http://schemas.openxmlformats.org/officeDocument/2006/relationships/diagramData" Target="../diagrams/data160.xml"/><Relationship Id="rId3" Type="http://schemas.openxmlformats.org/officeDocument/2006/relationships/diagramData" Target="../diagrams/data159.xml"/><Relationship Id="rId7" Type="http://schemas.microsoft.com/office/2007/relationships/diagramDrawing" Target="../diagrams/drawing159.xml"/><Relationship Id="rId12" Type="http://schemas.microsoft.com/office/2007/relationships/diagramDrawing" Target="../diagrams/drawing16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59.xml"/><Relationship Id="rId11" Type="http://schemas.openxmlformats.org/officeDocument/2006/relationships/diagramColors" Target="../diagrams/colors160.xml"/><Relationship Id="rId5" Type="http://schemas.openxmlformats.org/officeDocument/2006/relationships/diagramQuickStyle" Target="../diagrams/quickStyle159.xml"/><Relationship Id="rId10" Type="http://schemas.openxmlformats.org/officeDocument/2006/relationships/diagramQuickStyle" Target="../diagrams/quickStyle160.xml"/><Relationship Id="rId4" Type="http://schemas.openxmlformats.org/officeDocument/2006/relationships/diagramLayout" Target="../diagrams/layout159.xml"/><Relationship Id="rId9" Type="http://schemas.openxmlformats.org/officeDocument/2006/relationships/diagramLayout" Target="../diagrams/layout160.xml"/></Relationships>
</file>

<file path=ppt/slides/_rels/slide131.xml.rels><?xml version="1.0" encoding="UTF-8" standalone="yes"?>
<Relationships xmlns="http://schemas.openxmlformats.org/package/2006/relationships"><Relationship Id="rId3" Type="http://schemas.openxmlformats.org/officeDocument/2006/relationships/diagramData" Target="../diagrams/data161.xml"/><Relationship Id="rId7" Type="http://schemas.microsoft.com/office/2007/relationships/diagramDrawing" Target="../diagrams/drawing16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61.xml"/><Relationship Id="rId5" Type="http://schemas.openxmlformats.org/officeDocument/2006/relationships/diagramQuickStyle" Target="../diagrams/quickStyle161.xml"/><Relationship Id="rId4" Type="http://schemas.openxmlformats.org/officeDocument/2006/relationships/diagramLayout" Target="../diagrams/layout161.xml"/></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162.xml"/><Relationship Id="rId7" Type="http://schemas.microsoft.com/office/2007/relationships/diagramDrawing" Target="../diagrams/drawing16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62.xml"/><Relationship Id="rId5" Type="http://schemas.openxmlformats.org/officeDocument/2006/relationships/diagramQuickStyle" Target="../diagrams/quickStyle162.xml"/><Relationship Id="rId4" Type="http://schemas.openxmlformats.org/officeDocument/2006/relationships/diagramLayout" Target="../diagrams/layout162.xml"/></Relationships>
</file>

<file path=ppt/slides/_rels/slide133.xml.rels><?xml version="1.0" encoding="UTF-8" standalone="yes"?>
<Relationships xmlns="http://schemas.openxmlformats.org/package/2006/relationships"><Relationship Id="rId3" Type="http://schemas.openxmlformats.org/officeDocument/2006/relationships/diagramData" Target="../diagrams/data163.xml"/><Relationship Id="rId7" Type="http://schemas.microsoft.com/office/2007/relationships/diagramDrawing" Target="../diagrams/drawing16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63.xml"/><Relationship Id="rId5" Type="http://schemas.openxmlformats.org/officeDocument/2006/relationships/diagramQuickStyle" Target="../diagrams/quickStyle163.xml"/><Relationship Id="rId4" Type="http://schemas.openxmlformats.org/officeDocument/2006/relationships/diagramLayout" Target="../diagrams/layout163.xml"/></Relationships>
</file>

<file path=ppt/slides/_rels/slide134.xml.rels><?xml version="1.0" encoding="UTF-8" standalone="yes"?>
<Relationships xmlns="http://schemas.openxmlformats.org/package/2006/relationships"><Relationship Id="rId3" Type="http://schemas.openxmlformats.org/officeDocument/2006/relationships/diagramData" Target="../diagrams/data164.xml"/><Relationship Id="rId7" Type="http://schemas.microsoft.com/office/2007/relationships/diagramDrawing" Target="../diagrams/drawing16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64.xml"/><Relationship Id="rId5" Type="http://schemas.openxmlformats.org/officeDocument/2006/relationships/diagramQuickStyle" Target="../diagrams/quickStyle164.xml"/><Relationship Id="rId4" Type="http://schemas.openxmlformats.org/officeDocument/2006/relationships/diagramLayout" Target="../diagrams/layout164.xml"/></Relationships>
</file>

<file path=ppt/slides/_rels/slide13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diagramData" Target="../diagrams/data165.xml"/><Relationship Id="rId7" Type="http://schemas.microsoft.com/office/2007/relationships/diagramDrawing" Target="../diagrams/drawing16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65.xml"/><Relationship Id="rId5" Type="http://schemas.openxmlformats.org/officeDocument/2006/relationships/diagramQuickStyle" Target="../diagrams/quickStyle165.xml"/><Relationship Id="rId4" Type="http://schemas.openxmlformats.org/officeDocument/2006/relationships/diagramLayout" Target="../diagrams/layout165.xml"/></Relationships>
</file>

<file path=ppt/slides/_rels/slide13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diagramData" Target="../diagrams/data166.xml"/><Relationship Id="rId7" Type="http://schemas.microsoft.com/office/2007/relationships/diagramDrawing" Target="../diagrams/drawing16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66.xml"/><Relationship Id="rId5" Type="http://schemas.openxmlformats.org/officeDocument/2006/relationships/diagramQuickStyle" Target="../diagrams/quickStyle166.xml"/><Relationship Id="rId4" Type="http://schemas.openxmlformats.org/officeDocument/2006/relationships/diagramLayout" Target="../diagrams/layout166.xml"/></Relationships>
</file>

<file path=ppt/slides/_rels/slide13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167.xml"/><Relationship Id="rId7" Type="http://schemas.microsoft.com/office/2007/relationships/diagramDrawing" Target="../diagrams/drawing16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67.xml"/><Relationship Id="rId5" Type="http://schemas.openxmlformats.org/officeDocument/2006/relationships/diagramQuickStyle" Target="../diagrams/quickStyle167.xml"/><Relationship Id="rId4" Type="http://schemas.openxmlformats.org/officeDocument/2006/relationships/diagramLayout" Target="../diagrams/layout167.xml"/></Relationships>
</file>

<file path=ppt/slides/_rels/slide13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168.xml"/><Relationship Id="rId7" Type="http://schemas.microsoft.com/office/2007/relationships/diagramDrawing" Target="../diagrams/drawing16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68.xml"/><Relationship Id="rId5" Type="http://schemas.openxmlformats.org/officeDocument/2006/relationships/diagramQuickStyle" Target="../diagrams/quickStyle168.xml"/><Relationship Id="rId4" Type="http://schemas.openxmlformats.org/officeDocument/2006/relationships/diagramLayout" Target="../diagrams/layout168.xml"/></Relationships>
</file>

<file path=ppt/slides/_rels/slide139.xml.rels><?xml version="1.0" encoding="UTF-8" standalone="yes"?>
<Relationships xmlns="http://schemas.openxmlformats.org/package/2006/relationships"><Relationship Id="rId3" Type="http://schemas.openxmlformats.org/officeDocument/2006/relationships/diagramData" Target="../diagrams/data169.xml"/><Relationship Id="rId7" Type="http://schemas.microsoft.com/office/2007/relationships/diagramDrawing" Target="../diagrams/drawing16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69.xml"/><Relationship Id="rId5" Type="http://schemas.openxmlformats.org/officeDocument/2006/relationships/diagramQuickStyle" Target="../diagrams/quickStyle169.xml"/><Relationship Id="rId4" Type="http://schemas.openxmlformats.org/officeDocument/2006/relationships/diagramLayout" Target="../diagrams/layout169.xml"/></Relationships>
</file>

<file path=ppt/slides/_rels/slide14.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3.png"/><Relationship Id="rId7" Type="http://schemas.openxmlformats.org/officeDocument/2006/relationships/diagramColors" Target="../diagrams/colors20.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20.xml"/><Relationship Id="rId11" Type="http://schemas.openxmlformats.org/officeDocument/2006/relationships/image" Target="../media/image8.jpeg"/><Relationship Id="rId5" Type="http://schemas.openxmlformats.org/officeDocument/2006/relationships/diagramLayout" Target="../diagrams/layout20.xml"/><Relationship Id="rId10" Type="http://schemas.openxmlformats.org/officeDocument/2006/relationships/image" Target="../media/image7.png"/><Relationship Id="rId4" Type="http://schemas.openxmlformats.org/officeDocument/2006/relationships/diagramData" Target="../diagrams/data20.xml"/><Relationship Id="rId9" Type="http://schemas.openxmlformats.org/officeDocument/2006/relationships/image" Target="../media/image4.png"/></Relationships>
</file>

<file path=ppt/slides/_rels/slide140.xml.rels><?xml version="1.0" encoding="UTF-8" standalone="yes"?>
<Relationships xmlns="http://schemas.openxmlformats.org/package/2006/relationships"><Relationship Id="rId3" Type="http://schemas.openxmlformats.org/officeDocument/2006/relationships/diagramData" Target="../diagrams/data170.xml"/><Relationship Id="rId7" Type="http://schemas.microsoft.com/office/2007/relationships/diagramDrawing" Target="../diagrams/drawing17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70.xml"/><Relationship Id="rId5" Type="http://schemas.openxmlformats.org/officeDocument/2006/relationships/diagramQuickStyle" Target="../diagrams/quickStyle170.xml"/><Relationship Id="rId4" Type="http://schemas.openxmlformats.org/officeDocument/2006/relationships/diagramLayout" Target="../diagrams/layout170.xml"/></Relationships>
</file>

<file path=ppt/slides/_rels/slide141.xml.rels><?xml version="1.0" encoding="UTF-8" standalone="yes"?>
<Relationships xmlns="http://schemas.openxmlformats.org/package/2006/relationships"><Relationship Id="rId3" Type="http://schemas.openxmlformats.org/officeDocument/2006/relationships/diagramData" Target="../diagrams/data171.xml"/><Relationship Id="rId7" Type="http://schemas.microsoft.com/office/2007/relationships/diagramDrawing" Target="../diagrams/drawing17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71.xml"/><Relationship Id="rId5" Type="http://schemas.openxmlformats.org/officeDocument/2006/relationships/diagramQuickStyle" Target="../diagrams/quickStyle171.xml"/><Relationship Id="rId4" Type="http://schemas.openxmlformats.org/officeDocument/2006/relationships/diagramLayout" Target="../diagrams/layout171.xml"/></Relationships>
</file>

<file path=ppt/slides/_rels/slide142.xml.rels><?xml version="1.0" encoding="UTF-8" standalone="yes"?>
<Relationships xmlns="http://schemas.openxmlformats.org/package/2006/relationships"><Relationship Id="rId3" Type="http://schemas.openxmlformats.org/officeDocument/2006/relationships/diagramData" Target="../diagrams/data172.xml"/><Relationship Id="rId7" Type="http://schemas.microsoft.com/office/2007/relationships/diagramDrawing" Target="../diagrams/drawing17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72.xml"/><Relationship Id="rId5" Type="http://schemas.openxmlformats.org/officeDocument/2006/relationships/diagramQuickStyle" Target="../diagrams/quickStyle172.xml"/><Relationship Id="rId4" Type="http://schemas.openxmlformats.org/officeDocument/2006/relationships/diagramLayout" Target="../diagrams/layout172.xml"/></Relationships>
</file>

<file path=ppt/slides/_rels/slide143.xml.rels><?xml version="1.0" encoding="UTF-8" standalone="yes"?>
<Relationships xmlns="http://schemas.openxmlformats.org/package/2006/relationships"><Relationship Id="rId3" Type="http://schemas.openxmlformats.org/officeDocument/2006/relationships/diagramData" Target="../diagrams/data173.xml"/><Relationship Id="rId7" Type="http://schemas.microsoft.com/office/2007/relationships/diagramDrawing" Target="../diagrams/drawing17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73.xml"/><Relationship Id="rId5" Type="http://schemas.openxmlformats.org/officeDocument/2006/relationships/diagramQuickStyle" Target="../diagrams/quickStyle173.xml"/><Relationship Id="rId4" Type="http://schemas.openxmlformats.org/officeDocument/2006/relationships/diagramLayout" Target="../diagrams/layout173.xml"/></Relationships>
</file>

<file path=ppt/slides/_rels/slide144.xml.rels><?xml version="1.0" encoding="UTF-8" standalone="yes"?>
<Relationships xmlns="http://schemas.openxmlformats.org/package/2006/relationships"><Relationship Id="rId3" Type="http://schemas.openxmlformats.org/officeDocument/2006/relationships/diagramData" Target="../diagrams/data174.xml"/><Relationship Id="rId7" Type="http://schemas.microsoft.com/office/2007/relationships/diagramDrawing" Target="../diagrams/drawing17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74.xml"/><Relationship Id="rId5" Type="http://schemas.openxmlformats.org/officeDocument/2006/relationships/diagramQuickStyle" Target="../diagrams/quickStyle174.xml"/><Relationship Id="rId4" Type="http://schemas.openxmlformats.org/officeDocument/2006/relationships/diagramLayout" Target="../diagrams/layout174.xml"/></Relationships>
</file>

<file path=ppt/slides/_rels/slide14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diagramData" Target="../diagrams/data175.xml"/><Relationship Id="rId7" Type="http://schemas.microsoft.com/office/2007/relationships/diagramDrawing" Target="../diagrams/drawing17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75.xml"/><Relationship Id="rId5" Type="http://schemas.openxmlformats.org/officeDocument/2006/relationships/diagramQuickStyle" Target="../diagrams/quickStyle175.xml"/><Relationship Id="rId4" Type="http://schemas.openxmlformats.org/officeDocument/2006/relationships/diagramLayout" Target="../diagrams/layout175.xml"/></Relationships>
</file>

<file path=ppt/slides/_rels/slide14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diagramData" Target="../diagrams/data176.xml"/><Relationship Id="rId7" Type="http://schemas.microsoft.com/office/2007/relationships/diagramDrawing" Target="../diagrams/drawing17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76.xml"/><Relationship Id="rId5" Type="http://schemas.openxmlformats.org/officeDocument/2006/relationships/diagramQuickStyle" Target="../diagrams/quickStyle176.xml"/><Relationship Id="rId4" Type="http://schemas.openxmlformats.org/officeDocument/2006/relationships/diagramLayout" Target="../diagrams/layout176.xml"/></Relationships>
</file>

<file path=ppt/slides/_rels/slide147.xml.rels><?xml version="1.0" encoding="UTF-8" standalone="yes"?>
<Relationships xmlns="http://schemas.openxmlformats.org/package/2006/relationships"><Relationship Id="rId3" Type="http://schemas.openxmlformats.org/officeDocument/2006/relationships/diagramData" Target="../diagrams/data177.xml"/><Relationship Id="rId7" Type="http://schemas.microsoft.com/office/2007/relationships/diagramDrawing" Target="../diagrams/drawing17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77.xml"/><Relationship Id="rId5" Type="http://schemas.openxmlformats.org/officeDocument/2006/relationships/diagramQuickStyle" Target="../diagrams/quickStyle177.xml"/><Relationship Id="rId4" Type="http://schemas.openxmlformats.org/officeDocument/2006/relationships/diagramLayout" Target="../diagrams/layout177.xml"/></Relationships>
</file>

<file path=ppt/slides/_rels/slide148.xml.rels><?xml version="1.0" encoding="UTF-8" standalone="yes"?>
<Relationships xmlns="http://schemas.openxmlformats.org/package/2006/relationships"><Relationship Id="rId8" Type="http://schemas.microsoft.com/office/2007/relationships/diagramDrawing" Target="../diagrams/drawing178.xml"/><Relationship Id="rId3" Type="http://schemas.openxmlformats.org/officeDocument/2006/relationships/image" Target="../media/image3.png"/><Relationship Id="rId7" Type="http://schemas.openxmlformats.org/officeDocument/2006/relationships/diagramColors" Target="../diagrams/colors178.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QuickStyle" Target="../diagrams/quickStyle178.xml"/><Relationship Id="rId5" Type="http://schemas.openxmlformats.org/officeDocument/2006/relationships/diagramLayout" Target="../diagrams/layout178.xml"/><Relationship Id="rId4" Type="http://schemas.openxmlformats.org/officeDocument/2006/relationships/diagramData" Target="../diagrams/data178.xml"/><Relationship Id="rId9" Type="http://schemas.openxmlformats.org/officeDocument/2006/relationships/image" Target="../media/image65.png"/></Relationships>
</file>

<file path=ppt/slides/_rels/slide14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Data" Target="../diagrams/data179.xml"/><Relationship Id="rId7" Type="http://schemas.microsoft.com/office/2007/relationships/diagramDrawing" Target="../diagrams/drawing17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79.xml"/><Relationship Id="rId5" Type="http://schemas.openxmlformats.org/officeDocument/2006/relationships/diagramQuickStyle" Target="../diagrams/quickStyle179.xml"/><Relationship Id="rId4" Type="http://schemas.openxmlformats.org/officeDocument/2006/relationships/diagramLayout" Target="../diagrams/layout179.xml"/></Relationships>
</file>

<file path=ppt/slides/_rels/slide15.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3.png"/><Relationship Id="rId7" Type="http://schemas.openxmlformats.org/officeDocument/2006/relationships/diagramColors" Target="../diagrams/colors2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21.xml"/><Relationship Id="rId11" Type="http://schemas.openxmlformats.org/officeDocument/2006/relationships/image" Target="../media/image8.jpeg"/><Relationship Id="rId5" Type="http://schemas.openxmlformats.org/officeDocument/2006/relationships/diagramLayout" Target="../diagrams/layout21.xml"/><Relationship Id="rId10" Type="http://schemas.openxmlformats.org/officeDocument/2006/relationships/image" Target="../media/image7.png"/><Relationship Id="rId4" Type="http://schemas.openxmlformats.org/officeDocument/2006/relationships/diagramData" Target="../diagrams/data21.xml"/><Relationship Id="rId9" Type="http://schemas.openxmlformats.org/officeDocument/2006/relationships/image" Target="../media/image4.png"/></Relationships>
</file>

<file path=ppt/slides/_rels/slide15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Data" Target="../diagrams/data180.xml"/><Relationship Id="rId7" Type="http://schemas.microsoft.com/office/2007/relationships/diagramDrawing" Target="../diagrams/drawing18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80.xml"/><Relationship Id="rId5" Type="http://schemas.openxmlformats.org/officeDocument/2006/relationships/diagramQuickStyle" Target="../diagrams/quickStyle180.xml"/><Relationship Id="rId4" Type="http://schemas.openxmlformats.org/officeDocument/2006/relationships/diagramLayout" Target="../diagrams/layout180.xml"/></Relationships>
</file>

<file path=ppt/slides/_rels/slide15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181.xml"/><Relationship Id="rId7" Type="http://schemas.microsoft.com/office/2007/relationships/diagramDrawing" Target="../diagrams/drawing18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81.xml"/><Relationship Id="rId5" Type="http://schemas.openxmlformats.org/officeDocument/2006/relationships/diagramQuickStyle" Target="../diagrams/quickStyle181.xml"/><Relationship Id="rId4" Type="http://schemas.openxmlformats.org/officeDocument/2006/relationships/diagramLayout" Target="../diagrams/layout181.xml"/></Relationships>
</file>

<file path=ppt/slides/_rels/slide15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diagramData" Target="../diagrams/data182.xml"/><Relationship Id="rId7" Type="http://schemas.microsoft.com/office/2007/relationships/diagramDrawing" Target="../diagrams/drawing18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82.xml"/><Relationship Id="rId5" Type="http://schemas.openxmlformats.org/officeDocument/2006/relationships/diagramQuickStyle" Target="../diagrams/quickStyle182.xml"/><Relationship Id="rId4" Type="http://schemas.openxmlformats.org/officeDocument/2006/relationships/diagramLayout" Target="../diagrams/layout182.xml"/></Relationships>
</file>

<file path=ppt/slides/_rels/slide15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diagramData" Target="../diagrams/data183.xml"/><Relationship Id="rId7" Type="http://schemas.microsoft.com/office/2007/relationships/diagramDrawing" Target="../diagrams/drawing18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83.xml"/><Relationship Id="rId5" Type="http://schemas.openxmlformats.org/officeDocument/2006/relationships/diagramQuickStyle" Target="../diagrams/quickStyle183.xml"/><Relationship Id="rId4" Type="http://schemas.openxmlformats.org/officeDocument/2006/relationships/diagramLayout" Target="../diagrams/layout183.xml"/></Relationships>
</file>

<file path=ppt/slides/_rels/slide15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84.xml"/><Relationship Id="rId7" Type="http://schemas.microsoft.com/office/2007/relationships/diagramDrawing" Target="../diagrams/drawing18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84.xml"/><Relationship Id="rId5" Type="http://schemas.openxmlformats.org/officeDocument/2006/relationships/diagramQuickStyle" Target="../diagrams/quickStyle184.xml"/><Relationship Id="rId4" Type="http://schemas.openxmlformats.org/officeDocument/2006/relationships/diagramLayout" Target="../diagrams/layout184.xml"/></Relationships>
</file>

<file path=ppt/slides/_rels/slide15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85.xml"/><Relationship Id="rId7" Type="http://schemas.microsoft.com/office/2007/relationships/diagramDrawing" Target="../diagrams/drawing18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85.xml"/><Relationship Id="rId5" Type="http://schemas.openxmlformats.org/officeDocument/2006/relationships/diagramQuickStyle" Target="../diagrams/quickStyle185.xml"/><Relationship Id="rId4" Type="http://schemas.openxmlformats.org/officeDocument/2006/relationships/diagramLayout" Target="../diagrams/layout185.xml"/></Relationships>
</file>

<file path=ppt/slides/_rels/slide15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86.xml"/><Relationship Id="rId7" Type="http://schemas.microsoft.com/office/2007/relationships/diagramDrawing" Target="../diagrams/drawing18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86.xml"/><Relationship Id="rId5" Type="http://schemas.openxmlformats.org/officeDocument/2006/relationships/diagramQuickStyle" Target="../diagrams/quickStyle186.xml"/><Relationship Id="rId4" Type="http://schemas.openxmlformats.org/officeDocument/2006/relationships/diagramLayout" Target="../diagrams/layout186.xml"/><Relationship Id="rId9" Type="http://schemas.openxmlformats.org/officeDocument/2006/relationships/image" Target="../media/image67.png"/></Relationships>
</file>

<file path=ppt/slides/_rels/slide15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87.xml"/><Relationship Id="rId7" Type="http://schemas.microsoft.com/office/2007/relationships/diagramDrawing" Target="../diagrams/drawing18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87.xml"/><Relationship Id="rId5" Type="http://schemas.openxmlformats.org/officeDocument/2006/relationships/diagramQuickStyle" Target="../diagrams/quickStyle187.xml"/><Relationship Id="rId10" Type="http://schemas.openxmlformats.org/officeDocument/2006/relationships/image" Target="../media/image68.png"/><Relationship Id="rId4" Type="http://schemas.openxmlformats.org/officeDocument/2006/relationships/diagramLayout" Target="../diagrams/layout187.xml"/><Relationship Id="rId9" Type="http://schemas.openxmlformats.org/officeDocument/2006/relationships/image" Target="../media/image67.png"/></Relationships>
</file>

<file path=ppt/slides/_rels/slide15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88.xml"/><Relationship Id="rId7" Type="http://schemas.microsoft.com/office/2007/relationships/diagramDrawing" Target="../diagrams/drawing18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88.xml"/><Relationship Id="rId5" Type="http://schemas.openxmlformats.org/officeDocument/2006/relationships/diagramQuickStyle" Target="../diagrams/quickStyle188.xml"/><Relationship Id="rId10" Type="http://schemas.openxmlformats.org/officeDocument/2006/relationships/image" Target="../media/image68.png"/><Relationship Id="rId4" Type="http://schemas.openxmlformats.org/officeDocument/2006/relationships/diagramLayout" Target="../diagrams/layout188.xml"/><Relationship Id="rId9" Type="http://schemas.openxmlformats.org/officeDocument/2006/relationships/image" Target="../media/image67.png"/></Relationships>
</file>

<file path=ppt/slides/_rels/slide15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89.xml"/><Relationship Id="rId7" Type="http://schemas.microsoft.com/office/2007/relationships/diagramDrawing" Target="../diagrams/drawing18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89.xml"/><Relationship Id="rId5" Type="http://schemas.openxmlformats.org/officeDocument/2006/relationships/diagramQuickStyle" Target="../diagrams/quickStyle189.xml"/><Relationship Id="rId10" Type="http://schemas.openxmlformats.org/officeDocument/2006/relationships/image" Target="../media/image68.png"/><Relationship Id="rId4" Type="http://schemas.openxmlformats.org/officeDocument/2006/relationships/diagramLayout" Target="../diagrams/layout189.xml"/><Relationship Id="rId9" Type="http://schemas.openxmlformats.org/officeDocument/2006/relationships/image" Target="../media/image67.png"/></Relationships>
</file>

<file path=ppt/slides/_rels/slide16.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3.png"/><Relationship Id="rId7" Type="http://schemas.openxmlformats.org/officeDocument/2006/relationships/diagramColors" Target="../diagrams/colors22.xml"/><Relationship Id="rId12"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22.xml"/><Relationship Id="rId11" Type="http://schemas.openxmlformats.org/officeDocument/2006/relationships/image" Target="../media/image8.jpeg"/><Relationship Id="rId5" Type="http://schemas.openxmlformats.org/officeDocument/2006/relationships/diagramLayout" Target="../diagrams/layout22.xml"/><Relationship Id="rId10" Type="http://schemas.openxmlformats.org/officeDocument/2006/relationships/image" Target="../media/image7.png"/><Relationship Id="rId4" Type="http://schemas.openxmlformats.org/officeDocument/2006/relationships/diagramData" Target="../diagrams/data22.xml"/><Relationship Id="rId9" Type="http://schemas.openxmlformats.org/officeDocument/2006/relationships/image" Target="../media/image4.png"/></Relationships>
</file>

<file path=ppt/slides/_rels/slide160.xml.rels><?xml version="1.0" encoding="UTF-8" standalone="yes"?>
<Relationships xmlns="http://schemas.openxmlformats.org/package/2006/relationships"><Relationship Id="rId8" Type="http://schemas.microsoft.com/office/2007/relationships/diagramDrawing" Target="../diagrams/drawing190.xml"/><Relationship Id="rId3" Type="http://schemas.openxmlformats.org/officeDocument/2006/relationships/image" Target="../media/image3.png"/><Relationship Id="rId7" Type="http://schemas.openxmlformats.org/officeDocument/2006/relationships/diagramColors" Target="../diagrams/colors190.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QuickStyle" Target="../diagrams/quickStyle190.xml"/><Relationship Id="rId5" Type="http://schemas.openxmlformats.org/officeDocument/2006/relationships/diagramLayout" Target="../diagrams/layout190.xml"/><Relationship Id="rId4" Type="http://schemas.openxmlformats.org/officeDocument/2006/relationships/diagramData" Target="../diagrams/data190.xml"/><Relationship Id="rId9" Type="http://schemas.openxmlformats.org/officeDocument/2006/relationships/image" Target="../media/image4.png"/></Relationships>
</file>

<file path=ppt/slides/_rels/slide161.xml.rels><?xml version="1.0" encoding="UTF-8" standalone="yes"?>
<Relationships xmlns="http://schemas.openxmlformats.org/package/2006/relationships"><Relationship Id="rId8" Type="http://schemas.microsoft.com/office/2007/relationships/diagramDrawing" Target="../diagrams/drawing191.xml"/><Relationship Id="rId3" Type="http://schemas.openxmlformats.org/officeDocument/2006/relationships/image" Target="../media/image3.png"/><Relationship Id="rId7" Type="http://schemas.openxmlformats.org/officeDocument/2006/relationships/diagramColors" Target="../diagrams/colors191.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QuickStyle" Target="../diagrams/quickStyle191.xml"/><Relationship Id="rId5" Type="http://schemas.openxmlformats.org/officeDocument/2006/relationships/diagramLayout" Target="../diagrams/layout191.xml"/><Relationship Id="rId4" Type="http://schemas.openxmlformats.org/officeDocument/2006/relationships/diagramData" Target="../diagrams/data191.xml"/><Relationship Id="rId9" Type="http://schemas.openxmlformats.org/officeDocument/2006/relationships/image" Target="../media/image4.png"/></Relationships>
</file>

<file path=ppt/slides/_rels/slide162.xml.rels><?xml version="1.0" encoding="UTF-8" standalone="yes"?>
<Relationships xmlns="http://schemas.openxmlformats.org/package/2006/relationships"><Relationship Id="rId8" Type="http://schemas.microsoft.com/office/2007/relationships/diagramDrawing" Target="../diagrams/drawing192.xml"/><Relationship Id="rId3" Type="http://schemas.openxmlformats.org/officeDocument/2006/relationships/image" Target="../media/image3.png"/><Relationship Id="rId7" Type="http://schemas.openxmlformats.org/officeDocument/2006/relationships/diagramColors" Target="../diagrams/colors192.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QuickStyle" Target="../diagrams/quickStyle192.xml"/><Relationship Id="rId5" Type="http://schemas.openxmlformats.org/officeDocument/2006/relationships/diagramLayout" Target="../diagrams/layout192.xml"/><Relationship Id="rId4" Type="http://schemas.openxmlformats.org/officeDocument/2006/relationships/diagramData" Target="../diagrams/data192.xml"/><Relationship Id="rId9" Type="http://schemas.openxmlformats.org/officeDocument/2006/relationships/image" Target="../media/image4.png"/></Relationships>
</file>

<file path=ppt/slides/_rels/slide163.xml.rels><?xml version="1.0" encoding="UTF-8" standalone="yes"?>
<Relationships xmlns="http://schemas.openxmlformats.org/package/2006/relationships"><Relationship Id="rId8" Type="http://schemas.microsoft.com/office/2007/relationships/diagramDrawing" Target="../diagrams/drawing193.xml"/><Relationship Id="rId3" Type="http://schemas.openxmlformats.org/officeDocument/2006/relationships/image" Target="../media/image3.png"/><Relationship Id="rId7" Type="http://schemas.openxmlformats.org/officeDocument/2006/relationships/diagramColors" Target="../diagrams/colors193.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QuickStyle" Target="../diagrams/quickStyle193.xml"/><Relationship Id="rId5" Type="http://schemas.openxmlformats.org/officeDocument/2006/relationships/diagramLayout" Target="../diagrams/layout193.xml"/><Relationship Id="rId4" Type="http://schemas.openxmlformats.org/officeDocument/2006/relationships/diagramData" Target="../diagrams/data193.xml"/><Relationship Id="rId9" Type="http://schemas.openxmlformats.org/officeDocument/2006/relationships/image" Target="../media/image4.png"/></Relationships>
</file>

<file path=ppt/slides/_rels/slide164.xml.rels><?xml version="1.0" encoding="UTF-8" standalone="yes"?>
<Relationships xmlns="http://schemas.openxmlformats.org/package/2006/relationships"><Relationship Id="rId8" Type="http://schemas.microsoft.com/office/2007/relationships/diagramDrawing" Target="../diagrams/drawing194.xml"/><Relationship Id="rId3" Type="http://schemas.openxmlformats.org/officeDocument/2006/relationships/image" Target="../media/image3.png"/><Relationship Id="rId7" Type="http://schemas.openxmlformats.org/officeDocument/2006/relationships/diagramColors" Target="../diagrams/colors194.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QuickStyle" Target="../diagrams/quickStyle194.xml"/><Relationship Id="rId5" Type="http://schemas.openxmlformats.org/officeDocument/2006/relationships/diagramLayout" Target="../diagrams/layout194.xml"/><Relationship Id="rId4" Type="http://schemas.openxmlformats.org/officeDocument/2006/relationships/diagramData" Target="../diagrams/data194.xml"/><Relationship Id="rId9" Type="http://schemas.openxmlformats.org/officeDocument/2006/relationships/image" Target="../media/image4.png"/></Relationships>
</file>

<file path=ppt/slides/_rels/slide16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95.xml"/><Relationship Id="rId7" Type="http://schemas.microsoft.com/office/2007/relationships/diagramDrawing" Target="../diagrams/drawing19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95.xml"/><Relationship Id="rId5" Type="http://schemas.openxmlformats.org/officeDocument/2006/relationships/diagramQuickStyle" Target="../diagrams/quickStyle195.xml"/><Relationship Id="rId4" Type="http://schemas.openxmlformats.org/officeDocument/2006/relationships/diagramLayout" Target="../diagrams/layout195.xml"/><Relationship Id="rId9" Type="http://schemas.openxmlformats.org/officeDocument/2006/relationships/image" Target="../media/image69.png"/></Relationships>
</file>

<file path=ppt/slides/_rels/slide16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diagramData" Target="../diagrams/data196.xml"/><Relationship Id="rId7" Type="http://schemas.microsoft.com/office/2007/relationships/diagramDrawing" Target="../diagrams/drawing19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96.xml"/><Relationship Id="rId5" Type="http://schemas.openxmlformats.org/officeDocument/2006/relationships/diagramQuickStyle" Target="../diagrams/quickStyle196.xml"/><Relationship Id="rId4" Type="http://schemas.openxmlformats.org/officeDocument/2006/relationships/diagramLayout" Target="../diagrams/layout196.xml"/><Relationship Id="rId9" Type="http://schemas.openxmlformats.org/officeDocument/2006/relationships/image" Target="../media/image4.png"/></Relationships>
</file>

<file path=ppt/slides/_rels/slide16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diagramData" Target="../diagrams/data197.xml"/><Relationship Id="rId7" Type="http://schemas.microsoft.com/office/2007/relationships/diagramDrawing" Target="../diagrams/drawing19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97.xml"/><Relationship Id="rId5" Type="http://schemas.openxmlformats.org/officeDocument/2006/relationships/diagramQuickStyle" Target="../diagrams/quickStyle197.xml"/><Relationship Id="rId4" Type="http://schemas.openxmlformats.org/officeDocument/2006/relationships/diagramLayout" Target="../diagrams/layout197.xml"/><Relationship Id="rId9" Type="http://schemas.openxmlformats.org/officeDocument/2006/relationships/image" Target="../media/image4.png"/></Relationships>
</file>

<file path=ppt/slides/_rels/slide16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98.xml"/><Relationship Id="rId7" Type="http://schemas.microsoft.com/office/2007/relationships/diagramDrawing" Target="../diagrams/drawing19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98.xml"/><Relationship Id="rId5" Type="http://schemas.openxmlformats.org/officeDocument/2006/relationships/diagramQuickStyle" Target="../diagrams/quickStyle198.xml"/><Relationship Id="rId4" Type="http://schemas.openxmlformats.org/officeDocument/2006/relationships/diagramLayout" Target="../diagrams/layout198.xml"/></Relationships>
</file>

<file path=ppt/slides/_rels/slide16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99.xml"/><Relationship Id="rId7" Type="http://schemas.microsoft.com/office/2007/relationships/diagramDrawing" Target="../diagrams/drawing19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99.xml"/><Relationship Id="rId5" Type="http://schemas.openxmlformats.org/officeDocument/2006/relationships/diagramQuickStyle" Target="../diagrams/quickStyle199.xml"/><Relationship Id="rId4" Type="http://schemas.openxmlformats.org/officeDocument/2006/relationships/diagramLayout" Target="../diagrams/layout199.xml"/></Relationships>
</file>

<file path=ppt/slides/_rels/slide17.xml.rels><?xml version="1.0" encoding="UTF-8" standalone="yes"?>
<Relationships xmlns="http://schemas.openxmlformats.org/package/2006/relationships"><Relationship Id="rId8" Type="http://schemas.microsoft.com/office/2007/relationships/diagramDrawing" Target="../diagrams/drawing23.xml"/><Relationship Id="rId13"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diagramColors" Target="../diagrams/colors23.xml"/><Relationship Id="rId12"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23.xml"/><Relationship Id="rId11" Type="http://schemas.openxmlformats.org/officeDocument/2006/relationships/image" Target="../media/image8.jpeg"/><Relationship Id="rId5" Type="http://schemas.openxmlformats.org/officeDocument/2006/relationships/diagramLayout" Target="../diagrams/layout23.xml"/><Relationship Id="rId10" Type="http://schemas.openxmlformats.org/officeDocument/2006/relationships/image" Target="../media/image7.png"/><Relationship Id="rId4" Type="http://schemas.openxmlformats.org/officeDocument/2006/relationships/diagramData" Target="../diagrams/data23.xml"/><Relationship Id="rId9" Type="http://schemas.openxmlformats.org/officeDocument/2006/relationships/image" Target="../media/image4.png"/></Relationships>
</file>

<file path=ppt/slides/_rels/slide17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00.xml"/><Relationship Id="rId7" Type="http://schemas.microsoft.com/office/2007/relationships/diagramDrawing" Target="../diagrams/drawing20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00.xml"/><Relationship Id="rId5" Type="http://schemas.openxmlformats.org/officeDocument/2006/relationships/diagramQuickStyle" Target="../diagrams/quickStyle200.xml"/><Relationship Id="rId4" Type="http://schemas.openxmlformats.org/officeDocument/2006/relationships/diagramLayout" Target="../diagrams/layout200.xml"/></Relationships>
</file>

<file path=ppt/slides/_rels/slide17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01.xml"/><Relationship Id="rId7" Type="http://schemas.microsoft.com/office/2007/relationships/diagramDrawing" Target="../diagrams/drawing20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01.xml"/><Relationship Id="rId5" Type="http://schemas.openxmlformats.org/officeDocument/2006/relationships/diagramQuickStyle" Target="../diagrams/quickStyle201.xml"/><Relationship Id="rId4" Type="http://schemas.openxmlformats.org/officeDocument/2006/relationships/diagramLayout" Target="../diagrams/layout201.xml"/></Relationships>
</file>

<file path=ppt/slides/_rels/slide17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02.xml"/><Relationship Id="rId7" Type="http://schemas.microsoft.com/office/2007/relationships/diagramDrawing" Target="../diagrams/drawing20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02.xml"/><Relationship Id="rId5" Type="http://schemas.openxmlformats.org/officeDocument/2006/relationships/diagramQuickStyle" Target="../diagrams/quickStyle202.xml"/><Relationship Id="rId4" Type="http://schemas.openxmlformats.org/officeDocument/2006/relationships/diagramLayout" Target="../diagrams/layout202.xml"/></Relationships>
</file>

<file path=ppt/slides/_rels/slide17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03.xml"/><Relationship Id="rId7" Type="http://schemas.microsoft.com/office/2007/relationships/diagramDrawing" Target="../diagrams/drawing20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03.xml"/><Relationship Id="rId5" Type="http://schemas.openxmlformats.org/officeDocument/2006/relationships/diagramQuickStyle" Target="../diagrams/quickStyle203.xml"/><Relationship Id="rId4" Type="http://schemas.openxmlformats.org/officeDocument/2006/relationships/diagramLayout" Target="../diagrams/layout203.xml"/></Relationships>
</file>

<file path=ppt/slides/_rels/slide17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04.xml"/><Relationship Id="rId7" Type="http://schemas.microsoft.com/office/2007/relationships/diagramDrawing" Target="../diagrams/drawing20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04.xml"/><Relationship Id="rId5" Type="http://schemas.openxmlformats.org/officeDocument/2006/relationships/diagramQuickStyle" Target="../diagrams/quickStyle204.xml"/><Relationship Id="rId4" Type="http://schemas.openxmlformats.org/officeDocument/2006/relationships/diagramLayout" Target="../diagrams/layout204.xml"/></Relationships>
</file>

<file path=ppt/slides/_rels/slide17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05.xml"/><Relationship Id="rId7" Type="http://schemas.microsoft.com/office/2007/relationships/diagramDrawing" Target="../diagrams/drawing20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05.xml"/><Relationship Id="rId5" Type="http://schemas.openxmlformats.org/officeDocument/2006/relationships/diagramQuickStyle" Target="../diagrams/quickStyle205.xml"/><Relationship Id="rId4" Type="http://schemas.openxmlformats.org/officeDocument/2006/relationships/diagramLayout" Target="../diagrams/layout205.xml"/></Relationships>
</file>

<file path=ppt/slides/_rels/slide17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06.xml"/><Relationship Id="rId7" Type="http://schemas.microsoft.com/office/2007/relationships/diagramDrawing" Target="../diagrams/drawing20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06.xml"/><Relationship Id="rId5" Type="http://schemas.openxmlformats.org/officeDocument/2006/relationships/diagramQuickStyle" Target="../diagrams/quickStyle206.xml"/><Relationship Id="rId4" Type="http://schemas.openxmlformats.org/officeDocument/2006/relationships/diagramLayout" Target="../diagrams/layout206.xml"/></Relationships>
</file>

<file path=ppt/slides/_rels/slide17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07.xml"/><Relationship Id="rId7" Type="http://schemas.microsoft.com/office/2007/relationships/diagramDrawing" Target="../diagrams/drawing20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07.xml"/><Relationship Id="rId5" Type="http://schemas.openxmlformats.org/officeDocument/2006/relationships/diagramQuickStyle" Target="../diagrams/quickStyle207.xml"/><Relationship Id="rId4" Type="http://schemas.openxmlformats.org/officeDocument/2006/relationships/diagramLayout" Target="../diagrams/layout207.xml"/></Relationships>
</file>

<file path=ppt/slides/_rels/slide17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08.xml"/><Relationship Id="rId7" Type="http://schemas.microsoft.com/office/2007/relationships/diagramDrawing" Target="../diagrams/drawing20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08.xml"/><Relationship Id="rId5" Type="http://schemas.openxmlformats.org/officeDocument/2006/relationships/diagramQuickStyle" Target="../diagrams/quickStyle208.xml"/><Relationship Id="rId4" Type="http://schemas.openxmlformats.org/officeDocument/2006/relationships/diagramLayout" Target="../diagrams/layout208.xml"/></Relationships>
</file>

<file path=ppt/slides/_rels/slide17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09.xml"/><Relationship Id="rId7" Type="http://schemas.microsoft.com/office/2007/relationships/diagramDrawing" Target="../diagrams/drawing20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09.xml"/><Relationship Id="rId5" Type="http://schemas.openxmlformats.org/officeDocument/2006/relationships/diagramQuickStyle" Target="../diagrams/quickStyle209.xml"/><Relationship Id="rId4" Type="http://schemas.openxmlformats.org/officeDocument/2006/relationships/diagramLayout" Target="../diagrams/layout209.xml"/></Relationships>
</file>

<file path=ppt/slides/_rels/slide18.xml.rels><?xml version="1.0" encoding="UTF-8" standalone="yes"?>
<Relationships xmlns="http://schemas.openxmlformats.org/package/2006/relationships"><Relationship Id="rId8" Type="http://schemas.microsoft.com/office/2007/relationships/diagramDrawing" Target="../diagrams/drawing24.xml"/><Relationship Id="rId13"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diagramColors" Target="../diagrams/colors24.xml"/><Relationship Id="rId12"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24.xml"/><Relationship Id="rId11" Type="http://schemas.openxmlformats.org/officeDocument/2006/relationships/image" Target="../media/image8.jpeg"/><Relationship Id="rId5" Type="http://schemas.openxmlformats.org/officeDocument/2006/relationships/diagramLayout" Target="../diagrams/layout24.xml"/><Relationship Id="rId10" Type="http://schemas.openxmlformats.org/officeDocument/2006/relationships/image" Target="../media/image7.png"/><Relationship Id="rId4" Type="http://schemas.openxmlformats.org/officeDocument/2006/relationships/diagramData" Target="../diagrams/data24.xml"/><Relationship Id="rId9" Type="http://schemas.openxmlformats.org/officeDocument/2006/relationships/image" Target="../media/image4.png"/></Relationships>
</file>

<file path=ppt/slides/_rels/slide18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10.xml"/><Relationship Id="rId7" Type="http://schemas.microsoft.com/office/2007/relationships/diagramDrawing" Target="../diagrams/drawing21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10.xml"/><Relationship Id="rId5" Type="http://schemas.openxmlformats.org/officeDocument/2006/relationships/diagramQuickStyle" Target="../diagrams/quickStyle210.xml"/><Relationship Id="rId4" Type="http://schemas.openxmlformats.org/officeDocument/2006/relationships/diagramLayout" Target="../diagrams/layout210.xml"/></Relationships>
</file>

<file path=ppt/slides/_rels/slide18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11.xml"/><Relationship Id="rId7" Type="http://schemas.microsoft.com/office/2007/relationships/diagramDrawing" Target="../diagrams/drawing21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11.xml"/><Relationship Id="rId5" Type="http://schemas.openxmlformats.org/officeDocument/2006/relationships/diagramQuickStyle" Target="../diagrams/quickStyle211.xml"/><Relationship Id="rId4" Type="http://schemas.openxmlformats.org/officeDocument/2006/relationships/diagramLayout" Target="../diagrams/layout211.xml"/></Relationships>
</file>

<file path=ppt/slides/_rels/slide18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12.xml"/><Relationship Id="rId7" Type="http://schemas.microsoft.com/office/2007/relationships/diagramDrawing" Target="../diagrams/drawing21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12.xml"/><Relationship Id="rId5" Type="http://schemas.openxmlformats.org/officeDocument/2006/relationships/diagramQuickStyle" Target="../diagrams/quickStyle212.xml"/><Relationship Id="rId4" Type="http://schemas.openxmlformats.org/officeDocument/2006/relationships/diagramLayout" Target="../diagrams/layout212.xml"/></Relationships>
</file>

<file path=ppt/slides/_rels/slide18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13.xml"/><Relationship Id="rId7" Type="http://schemas.microsoft.com/office/2007/relationships/diagramDrawing" Target="../diagrams/drawing21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13.xml"/><Relationship Id="rId5" Type="http://schemas.openxmlformats.org/officeDocument/2006/relationships/diagramQuickStyle" Target="../diagrams/quickStyle213.xml"/><Relationship Id="rId4" Type="http://schemas.openxmlformats.org/officeDocument/2006/relationships/diagramLayout" Target="../diagrams/layout213.xml"/></Relationships>
</file>

<file path=ppt/slides/_rels/slide18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14.xml"/><Relationship Id="rId7" Type="http://schemas.microsoft.com/office/2007/relationships/diagramDrawing" Target="../diagrams/drawing21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14.xml"/><Relationship Id="rId5" Type="http://schemas.openxmlformats.org/officeDocument/2006/relationships/diagramQuickStyle" Target="../diagrams/quickStyle214.xml"/><Relationship Id="rId4" Type="http://schemas.openxmlformats.org/officeDocument/2006/relationships/diagramLayout" Target="../diagrams/layout214.xml"/></Relationships>
</file>

<file path=ppt/slides/_rels/slide18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15.xml"/><Relationship Id="rId7" Type="http://schemas.microsoft.com/office/2007/relationships/diagramDrawing" Target="../diagrams/drawing21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15.xml"/><Relationship Id="rId5" Type="http://schemas.openxmlformats.org/officeDocument/2006/relationships/diagramQuickStyle" Target="../diagrams/quickStyle215.xml"/><Relationship Id="rId4" Type="http://schemas.openxmlformats.org/officeDocument/2006/relationships/diagramLayout" Target="../diagrams/layout215.xml"/></Relationships>
</file>

<file path=ppt/slides/_rels/slide18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16.xml"/><Relationship Id="rId7" Type="http://schemas.microsoft.com/office/2007/relationships/diagramDrawing" Target="../diagrams/drawing21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16.xml"/><Relationship Id="rId5" Type="http://schemas.openxmlformats.org/officeDocument/2006/relationships/diagramQuickStyle" Target="../diagrams/quickStyle216.xml"/><Relationship Id="rId4" Type="http://schemas.openxmlformats.org/officeDocument/2006/relationships/diagramLayout" Target="../diagrams/layout216.xml"/></Relationships>
</file>

<file path=ppt/slides/_rels/slide18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17.xml"/><Relationship Id="rId7" Type="http://schemas.microsoft.com/office/2007/relationships/diagramDrawing" Target="../diagrams/drawing21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17.xml"/><Relationship Id="rId5" Type="http://schemas.openxmlformats.org/officeDocument/2006/relationships/diagramQuickStyle" Target="../diagrams/quickStyle217.xml"/><Relationship Id="rId4" Type="http://schemas.openxmlformats.org/officeDocument/2006/relationships/diagramLayout" Target="../diagrams/layout217.xml"/></Relationships>
</file>

<file path=ppt/slides/_rels/slide18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diagramData" Target="../diagrams/data218.xml"/><Relationship Id="rId7" Type="http://schemas.microsoft.com/office/2007/relationships/diagramDrawing" Target="../diagrams/drawing21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18.xml"/><Relationship Id="rId5" Type="http://schemas.openxmlformats.org/officeDocument/2006/relationships/diagramQuickStyle" Target="../diagrams/quickStyle218.xml"/><Relationship Id="rId4" Type="http://schemas.openxmlformats.org/officeDocument/2006/relationships/diagramLayout" Target="../diagrams/layout218.xml"/><Relationship Id="rId9" Type="http://schemas.openxmlformats.org/officeDocument/2006/relationships/image" Target="../media/image4.png"/></Relationships>
</file>

<file path=ppt/slides/_rels/slide18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diagramData" Target="../diagrams/data219.xml"/><Relationship Id="rId7" Type="http://schemas.microsoft.com/office/2007/relationships/diagramDrawing" Target="../diagrams/drawing21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19.xml"/><Relationship Id="rId5" Type="http://schemas.openxmlformats.org/officeDocument/2006/relationships/diagramQuickStyle" Target="../diagrams/quickStyle219.xml"/><Relationship Id="rId4" Type="http://schemas.openxmlformats.org/officeDocument/2006/relationships/diagramLayout" Target="../diagrams/layout219.xml"/><Relationship Id="rId9"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image" Target="../media/image3.png"/><Relationship Id="rId7" Type="http://schemas.openxmlformats.org/officeDocument/2006/relationships/diagramColors" Target="../diagrams/colors2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25.xml"/><Relationship Id="rId5" Type="http://schemas.openxmlformats.org/officeDocument/2006/relationships/diagramLayout" Target="../diagrams/layout25.xml"/><Relationship Id="rId10" Type="http://schemas.openxmlformats.org/officeDocument/2006/relationships/image" Target="../media/image4.png"/><Relationship Id="rId4" Type="http://schemas.openxmlformats.org/officeDocument/2006/relationships/diagramData" Target="../diagrams/data25.xml"/><Relationship Id="rId9" Type="http://schemas.openxmlformats.org/officeDocument/2006/relationships/image" Target="../media/image11.jpeg"/></Relationships>
</file>

<file path=ppt/slides/_rels/slide19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diagramData" Target="../diagrams/data220.xml"/><Relationship Id="rId7" Type="http://schemas.microsoft.com/office/2007/relationships/diagramDrawing" Target="../diagrams/drawing22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20.xml"/><Relationship Id="rId5" Type="http://schemas.openxmlformats.org/officeDocument/2006/relationships/diagramQuickStyle" Target="../diagrams/quickStyle220.xml"/><Relationship Id="rId4" Type="http://schemas.openxmlformats.org/officeDocument/2006/relationships/diagramLayout" Target="../diagrams/layout220.xml"/><Relationship Id="rId9" Type="http://schemas.openxmlformats.org/officeDocument/2006/relationships/image" Target="../media/image4.png"/></Relationships>
</file>

<file path=ppt/slides/_rels/slide19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21.xml"/><Relationship Id="rId7" Type="http://schemas.microsoft.com/office/2007/relationships/diagramDrawing" Target="../diagrams/drawing22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21.xml"/><Relationship Id="rId5" Type="http://schemas.openxmlformats.org/officeDocument/2006/relationships/diagramQuickStyle" Target="../diagrams/quickStyle221.xml"/><Relationship Id="rId4" Type="http://schemas.openxmlformats.org/officeDocument/2006/relationships/diagramLayout" Target="../diagrams/layout221.xml"/><Relationship Id="rId9" Type="http://schemas.openxmlformats.org/officeDocument/2006/relationships/image" Target="../media/image71.png"/></Relationships>
</file>

<file path=ppt/slides/_rels/slide19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22.xml"/><Relationship Id="rId7" Type="http://schemas.microsoft.com/office/2007/relationships/diagramDrawing" Target="../diagrams/drawing22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22.xml"/><Relationship Id="rId5" Type="http://schemas.openxmlformats.org/officeDocument/2006/relationships/diagramQuickStyle" Target="../diagrams/quickStyle222.xml"/><Relationship Id="rId4" Type="http://schemas.openxmlformats.org/officeDocument/2006/relationships/diagramLayout" Target="../diagrams/layout222.xml"/><Relationship Id="rId9" Type="http://schemas.openxmlformats.org/officeDocument/2006/relationships/image" Target="../media/image72.png"/></Relationships>
</file>

<file path=ppt/slides/_rels/slide19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diagramData" Target="../diagrams/data223.xml"/><Relationship Id="rId7" Type="http://schemas.microsoft.com/office/2007/relationships/diagramDrawing" Target="../diagrams/drawing22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23.xml"/><Relationship Id="rId5" Type="http://schemas.openxmlformats.org/officeDocument/2006/relationships/diagramQuickStyle" Target="../diagrams/quickStyle223.xml"/><Relationship Id="rId4" Type="http://schemas.openxmlformats.org/officeDocument/2006/relationships/diagramLayout" Target="../diagrams/layout223.xml"/><Relationship Id="rId9" Type="http://schemas.openxmlformats.org/officeDocument/2006/relationships/image" Target="../media/image4.png"/></Relationships>
</file>

<file path=ppt/slides/_rels/slide19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diagramData" Target="../diagrams/data224.xml"/><Relationship Id="rId7" Type="http://schemas.microsoft.com/office/2007/relationships/diagramDrawing" Target="../diagrams/drawing22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24.xml"/><Relationship Id="rId5" Type="http://schemas.openxmlformats.org/officeDocument/2006/relationships/diagramQuickStyle" Target="../diagrams/quickStyle224.xml"/><Relationship Id="rId4" Type="http://schemas.openxmlformats.org/officeDocument/2006/relationships/diagramLayout" Target="../diagrams/layout224.xml"/><Relationship Id="rId9" Type="http://schemas.openxmlformats.org/officeDocument/2006/relationships/image" Target="../media/image4.png"/></Relationships>
</file>

<file path=ppt/slides/_rels/slide19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25.xml"/><Relationship Id="rId7" Type="http://schemas.microsoft.com/office/2007/relationships/diagramDrawing" Target="../diagrams/drawing22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25.xml"/><Relationship Id="rId5" Type="http://schemas.openxmlformats.org/officeDocument/2006/relationships/diagramQuickStyle" Target="../diagrams/quickStyle225.xml"/><Relationship Id="rId4" Type="http://schemas.openxmlformats.org/officeDocument/2006/relationships/diagramLayout" Target="../diagrams/layout225.xml"/><Relationship Id="rId9" Type="http://schemas.openxmlformats.org/officeDocument/2006/relationships/image" Target="../media/image7.png"/></Relationships>
</file>

<file path=ppt/slides/_rels/slide19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26.xml"/><Relationship Id="rId7" Type="http://schemas.microsoft.com/office/2007/relationships/diagramDrawing" Target="../diagrams/drawing22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26.xml"/><Relationship Id="rId5" Type="http://schemas.openxmlformats.org/officeDocument/2006/relationships/diagramQuickStyle" Target="../diagrams/quickStyle226.xml"/><Relationship Id="rId10" Type="http://schemas.openxmlformats.org/officeDocument/2006/relationships/image" Target="../media/image73.png"/><Relationship Id="rId4" Type="http://schemas.openxmlformats.org/officeDocument/2006/relationships/diagramLayout" Target="../diagrams/layout226.xml"/><Relationship Id="rId9" Type="http://schemas.openxmlformats.org/officeDocument/2006/relationships/image" Target="../media/image7.png"/></Relationships>
</file>

<file path=ppt/slides/_rels/slide19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27.xml"/><Relationship Id="rId7" Type="http://schemas.microsoft.com/office/2007/relationships/diagramDrawing" Target="../diagrams/drawing22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27.xml"/><Relationship Id="rId5" Type="http://schemas.openxmlformats.org/officeDocument/2006/relationships/diagramQuickStyle" Target="../diagrams/quickStyle227.xml"/><Relationship Id="rId10" Type="http://schemas.openxmlformats.org/officeDocument/2006/relationships/image" Target="../media/image73.png"/><Relationship Id="rId4" Type="http://schemas.openxmlformats.org/officeDocument/2006/relationships/diagramLayout" Target="../diagrams/layout227.xml"/><Relationship Id="rId9" Type="http://schemas.openxmlformats.org/officeDocument/2006/relationships/image" Target="../media/image7.png"/></Relationships>
</file>

<file path=ppt/slides/_rels/slide19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228.xml"/><Relationship Id="rId7" Type="http://schemas.microsoft.com/office/2007/relationships/diagramDrawing" Target="../diagrams/drawing228.xml"/><Relationship Id="rId12"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28.xml"/><Relationship Id="rId11" Type="http://schemas.openxmlformats.org/officeDocument/2006/relationships/image" Target="../media/image73.png"/><Relationship Id="rId5" Type="http://schemas.openxmlformats.org/officeDocument/2006/relationships/diagramQuickStyle" Target="../diagrams/quickStyle228.xml"/><Relationship Id="rId10" Type="http://schemas.openxmlformats.org/officeDocument/2006/relationships/image" Target="../media/image7.png"/><Relationship Id="rId4" Type="http://schemas.openxmlformats.org/officeDocument/2006/relationships/diagramLayout" Target="../diagrams/layout228.xml"/><Relationship Id="rId9" Type="http://schemas.openxmlformats.org/officeDocument/2006/relationships/image" Target="../media/image4.png"/></Relationships>
</file>

<file path=ppt/slides/_rels/slide19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229.xml"/><Relationship Id="rId7" Type="http://schemas.microsoft.com/office/2007/relationships/diagramDrawing" Target="../diagrams/drawing229.xml"/><Relationship Id="rId12"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29.xml"/><Relationship Id="rId11" Type="http://schemas.openxmlformats.org/officeDocument/2006/relationships/image" Target="../media/image73.png"/><Relationship Id="rId5" Type="http://schemas.openxmlformats.org/officeDocument/2006/relationships/diagramQuickStyle" Target="../diagrams/quickStyle229.xml"/><Relationship Id="rId10" Type="http://schemas.openxmlformats.org/officeDocument/2006/relationships/image" Target="../media/image7.png"/><Relationship Id="rId4" Type="http://schemas.openxmlformats.org/officeDocument/2006/relationships/diagramLayout" Target="../diagrams/layout229.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microsoft.com/office/2007/relationships/diagramDrawing" Target="../diagrams/drawing26.xml"/><Relationship Id="rId3" Type="http://schemas.openxmlformats.org/officeDocument/2006/relationships/image" Target="../media/image3.png"/><Relationship Id="rId7" Type="http://schemas.openxmlformats.org/officeDocument/2006/relationships/diagramColors" Target="../diagrams/colors2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26.xml"/><Relationship Id="rId11" Type="http://schemas.openxmlformats.org/officeDocument/2006/relationships/image" Target="../media/image4.png"/><Relationship Id="rId5" Type="http://schemas.openxmlformats.org/officeDocument/2006/relationships/diagramLayout" Target="../diagrams/layout26.xml"/><Relationship Id="rId10" Type="http://schemas.openxmlformats.org/officeDocument/2006/relationships/image" Target="../media/image11.jpeg"/><Relationship Id="rId4" Type="http://schemas.openxmlformats.org/officeDocument/2006/relationships/diagramData" Target="../diagrams/data26.xml"/><Relationship Id="rId9" Type="http://schemas.openxmlformats.org/officeDocument/2006/relationships/image" Target="../media/image12.png"/></Relationships>
</file>

<file path=ppt/slides/_rels/slide20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230.xml"/><Relationship Id="rId7" Type="http://schemas.microsoft.com/office/2007/relationships/diagramDrawing" Target="../diagrams/drawing230.xml"/><Relationship Id="rId12"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30.xml"/><Relationship Id="rId11" Type="http://schemas.openxmlformats.org/officeDocument/2006/relationships/image" Target="../media/image73.png"/><Relationship Id="rId5" Type="http://schemas.openxmlformats.org/officeDocument/2006/relationships/diagramQuickStyle" Target="../diagrams/quickStyle230.xml"/><Relationship Id="rId10" Type="http://schemas.openxmlformats.org/officeDocument/2006/relationships/image" Target="../media/image7.png"/><Relationship Id="rId4" Type="http://schemas.openxmlformats.org/officeDocument/2006/relationships/diagramLayout" Target="../diagrams/layout230.xml"/><Relationship Id="rId9" Type="http://schemas.openxmlformats.org/officeDocument/2006/relationships/image" Target="../media/image4.png"/></Relationships>
</file>

<file path=ppt/slides/_rels/slide201.xml.rels><?xml version="1.0" encoding="UTF-8" standalone="yes"?>
<Relationships xmlns="http://schemas.openxmlformats.org/package/2006/relationships"><Relationship Id="rId8" Type="http://schemas.openxmlformats.org/officeDocument/2006/relationships/diagramData" Target="../diagrams/data232.xml"/><Relationship Id="rId13" Type="http://schemas.openxmlformats.org/officeDocument/2006/relationships/image" Target="../media/image4.png"/><Relationship Id="rId3" Type="http://schemas.openxmlformats.org/officeDocument/2006/relationships/diagramData" Target="../diagrams/data231.xml"/><Relationship Id="rId7" Type="http://schemas.microsoft.com/office/2007/relationships/diagramDrawing" Target="../diagrams/drawing231.xml"/><Relationship Id="rId12" Type="http://schemas.microsoft.com/office/2007/relationships/diagramDrawing" Target="../diagrams/drawing23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31.xml"/><Relationship Id="rId11" Type="http://schemas.openxmlformats.org/officeDocument/2006/relationships/diagramColors" Target="../diagrams/colors232.xml"/><Relationship Id="rId5" Type="http://schemas.openxmlformats.org/officeDocument/2006/relationships/diagramQuickStyle" Target="../diagrams/quickStyle231.xml"/><Relationship Id="rId10" Type="http://schemas.openxmlformats.org/officeDocument/2006/relationships/diagramQuickStyle" Target="../diagrams/quickStyle232.xml"/><Relationship Id="rId4" Type="http://schemas.openxmlformats.org/officeDocument/2006/relationships/diagramLayout" Target="../diagrams/layout231.xml"/><Relationship Id="rId9" Type="http://schemas.openxmlformats.org/officeDocument/2006/relationships/diagramLayout" Target="../diagrams/layout232.xml"/></Relationships>
</file>

<file path=ppt/slides/_rels/slide202.xml.rels><?xml version="1.0" encoding="UTF-8" standalone="yes"?>
<Relationships xmlns="http://schemas.openxmlformats.org/package/2006/relationships"><Relationship Id="rId8" Type="http://schemas.openxmlformats.org/officeDocument/2006/relationships/diagramData" Target="../diagrams/data234.xml"/><Relationship Id="rId13" Type="http://schemas.openxmlformats.org/officeDocument/2006/relationships/image" Target="../media/image4.png"/><Relationship Id="rId3" Type="http://schemas.openxmlformats.org/officeDocument/2006/relationships/diagramData" Target="../diagrams/data233.xml"/><Relationship Id="rId7" Type="http://schemas.microsoft.com/office/2007/relationships/diagramDrawing" Target="../diagrams/drawing233.xml"/><Relationship Id="rId12" Type="http://schemas.microsoft.com/office/2007/relationships/diagramDrawing" Target="../diagrams/drawing23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33.xml"/><Relationship Id="rId11" Type="http://schemas.openxmlformats.org/officeDocument/2006/relationships/diagramColors" Target="../diagrams/colors234.xml"/><Relationship Id="rId5" Type="http://schemas.openxmlformats.org/officeDocument/2006/relationships/diagramQuickStyle" Target="../diagrams/quickStyle233.xml"/><Relationship Id="rId10" Type="http://schemas.openxmlformats.org/officeDocument/2006/relationships/diagramQuickStyle" Target="../diagrams/quickStyle234.xml"/><Relationship Id="rId4" Type="http://schemas.openxmlformats.org/officeDocument/2006/relationships/diagramLayout" Target="../diagrams/layout233.xml"/><Relationship Id="rId9" Type="http://schemas.openxmlformats.org/officeDocument/2006/relationships/diagramLayout" Target="../diagrams/layout234.xml"/></Relationships>
</file>

<file path=ppt/slides/_rels/slide203.xml.rels><?xml version="1.0" encoding="UTF-8" standalone="yes"?>
<Relationships xmlns="http://schemas.openxmlformats.org/package/2006/relationships"><Relationship Id="rId8" Type="http://schemas.openxmlformats.org/officeDocument/2006/relationships/diagramData" Target="../diagrams/data236.xml"/><Relationship Id="rId13" Type="http://schemas.openxmlformats.org/officeDocument/2006/relationships/image" Target="../media/image4.png"/><Relationship Id="rId3" Type="http://schemas.openxmlformats.org/officeDocument/2006/relationships/diagramData" Target="../diagrams/data235.xml"/><Relationship Id="rId7" Type="http://schemas.microsoft.com/office/2007/relationships/diagramDrawing" Target="../diagrams/drawing235.xml"/><Relationship Id="rId12" Type="http://schemas.microsoft.com/office/2007/relationships/diagramDrawing" Target="../diagrams/drawing23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35.xml"/><Relationship Id="rId11" Type="http://schemas.openxmlformats.org/officeDocument/2006/relationships/diagramColors" Target="../diagrams/colors236.xml"/><Relationship Id="rId5" Type="http://schemas.openxmlformats.org/officeDocument/2006/relationships/diagramQuickStyle" Target="../diagrams/quickStyle235.xml"/><Relationship Id="rId10" Type="http://schemas.openxmlformats.org/officeDocument/2006/relationships/diagramQuickStyle" Target="../diagrams/quickStyle236.xml"/><Relationship Id="rId4" Type="http://schemas.openxmlformats.org/officeDocument/2006/relationships/diagramLayout" Target="../diagrams/layout235.xml"/><Relationship Id="rId9" Type="http://schemas.openxmlformats.org/officeDocument/2006/relationships/diagramLayout" Target="../diagrams/layout236.xml"/></Relationships>
</file>

<file path=ppt/slides/_rels/slide204.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diagramDrawing" Target="../diagrams/drawing238.xml"/><Relationship Id="rId3" Type="http://schemas.openxmlformats.org/officeDocument/2006/relationships/diagramData" Target="../diagrams/data237.xml"/><Relationship Id="rId7" Type="http://schemas.microsoft.com/office/2007/relationships/diagramDrawing" Target="../diagrams/drawing237.xml"/><Relationship Id="rId12" Type="http://schemas.openxmlformats.org/officeDocument/2006/relationships/diagramColors" Target="../diagrams/colors23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37.xml"/><Relationship Id="rId11" Type="http://schemas.openxmlformats.org/officeDocument/2006/relationships/diagramQuickStyle" Target="../diagrams/quickStyle238.xml"/><Relationship Id="rId5" Type="http://schemas.openxmlformats.org/officeDocument/2006/relationships/diagramQuickStyle" Target="../diagrams/quickStyle237.xml"/><Relationship Id="rId10" Type="http://schemas.openxmlformats.org/officeDocument/2006/relationships/diagramLayout" Target="../diagrams/layout238.xml"/><Relationship Id="rId4" Type="http://schemas.openxmlformats.org/officeDocument/2006/relationships/diagramLayout" Target="../diagrams/layout237.xml"/><Relationship Id="rId9" Type="http://schemas.openxmlformats.org/officeDocument/2006/relationships/diagramData" Target="../diagrams/data238.xml"/><Relationship Id="rId14" Type="http://schemas.openxmlformats.org/officeDocument/2006/relationships/image" Target="../media/image4.png"/></Relationships>
</file>

<file path=ppt/slides/_rels/slide205.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diagramDrawing" Target="../diagrams/drawing240.xml"/><Relationship Id="rId3" Type="http://schemas.openxmlformats.org/officeDocument/2006/relationships/diagramData" Target="../diagrams/data239.xml"/><Relationship Id="rId7" Type="http://schemas.microsoft.com/office/2007/relationships/diagramDrawing" Target="../diagrams/drawing239.xml"/><Relationship Id="rId12" Type="http://schemas.openxmlformats.org/officeDocument/2006/relationships/diagramColors" Target="../diagrams/colors24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39.xml"/><Relationship Id="rId11" Type="http://schemas.openxmlformats.org/officeDocument/2006/relationships/diagramQuickStyle" Target="../diagrams/quickStyle240.xml"/><Relationship Id="rId5" Type="http://schemas.openxmlformats.org/officeDocument/2006/relationships/diagramQuickStyle" Target="../diagrams/quickStyle239.xml"/><Relationship Id="rId15" Type="http://schemas.openxmlformats.org/officeDocument/2006/relationships/image" Target="../media/image4.png"/><Relationship Id="rId10" Type="http://schemas.openxmlformats.org/officeDocument/2006/relationships/diagramLayout" Target="../diagrams/layout240.xml"/><Relationship Id="rId4" Type="http://schemas.openxmlformats.org/officeDocument/2006/relationships/diagramLayout" Target="../diagrams/layout239.xml"/><Relationship Id="rId9" Type="http://schemas.openxmlformats.org/officeDocument/2006/relationships/diagramData" Target="../diagrams/data240.xml"/><Relationship Id="rId14" Type="http://schemas.openxmlformats.org/officeDocument/2006/relationships/image" Target="../media/image75.png"/></Relationships>
</file>

<file path=ppt/slides/_rels/slide20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diagramColors" Target="../diagrams/colors242.xml"/><Relationship Id="rId3" Type="http://schemas.openxmlformats.org/officeDocument/2006/relationships/diagramData" Target="../diagrams/data241.xml"/><Relationship Id="rId7" Type="http://schemas.microsoft.com/office/2007/relationships/diagramDrawing" Target="../diagrams/drawing241.xml"/><Relationship Id="rId12" Type="http://schemas.openxmlformats.org/officeDocument/2006/relationships/diagramQuickStyle" Target="../diagrams/quickStyle242.xml"/><Relationship Id="rId2"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241.xml"/><Relationship Id="rId11" Type="http://schemas.openxmlformats.org/officeDocument/2006/relationships/diagramLayout" Target="../diagrams/layout242.xml"/><Relationship Id="rId5" Type="http://schemas.openxmlformats.org/officeDocument/2006/relationships/diagramQuickStyle" Target="../diagrams/quickStyle241.xml"/><Relationship Id="rId15" Type="http://schemas.openxmlformats.org/officeDocument/2006/relationships/image" Target="../media/image75.png"/><Relationship Id="rId10" Type="http://schemas.openxmlformats.org/officeDocument/2006/relationships/diagramData" Target="../diagrams/data242.xml"/><Relationship Id="rId4" Type="http://schemas.openxmlformats.org/officeDocument/2006/relationships/diagramLayout" Target="../diagrams/layout241.xml"/><Relationship Id="rId9" Type="http://schemas.openxmlformats.org/officeDocument/2006/relationships/image" Target="../media/image74.png"/><Relationship Id="rId14" Type="http://schemas.microsoft.com/office/2007/relationships/diagramDrawing" Target="../diagrams/drawing242.xml"/></Relationships>
</file>

<file path=ppt/slides/_rels/slide20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diagramColors" Target="../diagrams/colors244.xml"/><Relationship Id="rId3" Type="http://schemas.openxmlformats.org/officeDocument/2006/relationships/diagramData" Target="../diagrams/data243.xml"/><Relationship Id="rId7" Type="http://schemas.microsoft.com/office/2007/relationships/diagramDrawing" Target="../diagrams/drawing243.xml"/><Relationship Id="rId12" Type="http://schemas.openxmlformats.org/officeDocument/2006/relationships/diagramQuickStyle" Target="../diagrams/quickStyle244.xml"/><Relationship Id="rId2"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243.xml"/><Relationship Id="rId11" Type="http://schemas.openxmlformats.org/officeDocument/2006/relationships/diagramLayout" Target="../diagrams/layout244.xml"/><Relationship Id="rId5" Type="http://schemas.openxmlformats.org/officeDocument/2006/relationships/diagramQuickStyle" Target="../diagrams/quickStyle243.xml"/><Relationship Id="rId15" Type="http://schemas.openxmlformats.org/officeDocument/2006/relationships/image" Target="../media/image75.png"/><Relationship Id="rId10" Type="http://schemas.openxmlformats.org/officeDocument/2006/relationships/diagramData" Target="../diagrams/data244.xml"/><Relationship Id="rId4" Type="http://schemas.openxmlformats.org/officeDocument/2006/relationships/diagramLayout" Target="../diagrams/layout243.xml"/><Relationship Id="rId9" Type="http://schemas.openxmlformats.org/officeDocument/2006/relationships/image" Target="../media/image74.png"/><Relationship Id="rId14" Type="http://schemas.microsoft.com/office/2007/relationships/diagramDrawing" Target="../diagrams/drawing244.xml"/></Relationships>
</file>

<file path=ppt/slides/_rels/slide208.xml.rels><?xml version="1.0" encoding="UTF-8" standalone="yes"?>
<Relationships xmlns="http://schemas.openxmlformats.org/package/2006/relationships"><Relationship Id="rId8" Type="http://schemas.microsoft.com/office/2007/relationships/diagramDrawing" Target="../diagrams/drawing245.xml"/><Relationship Id="rId3" Type="http://schemas.openxmlformats.org/officeDocument/2006/relationships/image" Target="../media/image3.png"/><Relationship Id="rId7" Type="http://schemas.openxmlformats.org/officeDocument/2006/relationships/diagramColors" Target="../diagrams/colors245.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QuickStyle" Target="../diagrams/quickStyle245.xml"/><Relationship Id="rId5" Type="http://schemas.openxmlformats.org/officeDocument/2006/relationships/diagramLayout" Target="../diagrams/layout245.xml"/><Relationship Id="rId4" Type="http://schemas.openxmlformats.org/officeDocument/2006/relationships/diagramData" Target="../diagrams/data245.xml"/><Relationship Id="rId9" Type="http://schemas.openxmlformats.org/officeDocument/2006/relationships/image" Target="../media/image4.png"/></Relationships>
</file>

<file path=ppt/slides/_rels/slide20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46.xml"/><Relationship Id="rId7" Type="http://schemas.microsoft.com/office/2007/relationships/diagramDrawing" Target="../diagrams/drawing24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46.xml"/><Relationship Id="rId5" Type="http://schemas.openxmlformats.org/officeDocument/2006/relationships/diagramQuickStyle" Target="../diagrams/quickStyle246.xml"/><Relationship Id="rId4" Type="http://schemas.openxmlformats.org/officeDocument/2006/relationships/diagramLayout" Target="../diagrams/layout246.xml"/></Relationships>
</file>

<file path=ppt/slides/_rels/slide21.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3.png"/><Relationship Id="rId7" Type="http://schemas.openxmlformats.org/officeDocument/2006/relationships/diagramColors" Target="../diagrams/colors2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27.xml"/><Relationship Id="rId11" Type="http://schemas.openxmlformats.org/officeDocument/2006/relationships/image" Target="../media/image4.png"/><Relationship Id="rId5" Type="http://schemas.openxmlformats.org/officeDocument/2006/relationships/diagramLayout" Target="../diagrams/layout27.xml"/><Relationship Id="rId10" Type="http://schemas.openxmlformats.org/officeDocument/2006/relationships/image" Target="../media/image11.jpeg"/><Relationship Id="rId4" Type="http://schemas.openxmlformats.org/officeDocument/2006/relationships/diagramData" Target="../diagrams/data27.xml"/><Relationship Id="rId9" Type="http://schemas.openxmlformats.org/officeDocument/2006/relationships/image" Target="../media/image12.png"/></Relationships>
</file>

<file path=ppt/slides/_rels/slide21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247.xml"/><Relationship Id="rId7" Type="http://schemas.microsoft.com/office/2007/relationships/diagramDrawing" Target="../diagrams/drawing24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47.xml"/><Relationship Id="rId5" Type="http://schemas.openxmlformats.org/officeDocument/2006/relationships/diagramQuickStyle" Target="../diagrams/quickStyle247.xml"/><Relationship Id="rId4" Type="http://schemas.openxmlformats.org/officeDocument/2006/relationships/diagramLayout" Target="../diagrams/layout247.xml"/><Relationship Id="rId9" Type="http://schemas.openxmlformats.org/officeDocument/2006/relationships/image" Target="../media/image4.png"/></Relationships>
</file>

<file path=ppt/slides/_rels/slide21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248.xml"/><Relationship Id="rId7" Type="http://schemas.microsoft.com/office/2007/relationships/diagramDrawing" Target="../diagrams/drawing24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48.xml"/><Relationship Id="rId5" Type="http://schemas.openxmlformats.org/officeDocument/2006/relationships/diagramQuickStyle" Target="../diagrams/quickStyle248.xml"/><Relationship Id="rId10" Type="http://schemas.openxmlformats.org/officeDocument/2006/relationships/image" Target="../media/image4.png"/><Relationship Id="rId4" Type="http://schemas.openxmlformats.org/officeDocument/2006/relationships/diagramLayout" Target="../diagrams/layout248.xml"/><Relationship Id="rId9" Type="http://schemas.openxmlformats.org/officeDocument/2006/relationships/image" Target="../media/image76.png"/></Relationships>
</file>

<file path=ppt/slides/_rels/slide21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249.xml"/><Relationship Id="rId7" Type="http://schemas.microsoft.com/office/2007/relationships/diagramDrawing" Target="../diagrams/drawing24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49.xml"/><Relationship Id="rId5" Type="http://schemas.openxmlformats.org/officeDocument/2006/relationships/diagramQuickStyle" Target="../diagrams/quickStyle249.xml"/><Relationship Id="rId10" Type="http://schemas.openxmlformats.org/officeDocument/2006/relationships/image" Target="../media/image4.png"/><Relationship Id="rId4" Type="http://schemas.openxmlformats.org/officeDocument/2006/relationships/diagramLayout" Target="../diagrams/layout249.xml"/><Relationship Id="rId9" Type="http://schemas.openxmlformats.org/officeDocument/2006/relationships/image" Target="../media/image76.png"/></Relationships>
</file>

<file path=ppt/slides/_rels/slide21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250.xml"/><Relationship Id="rId7" Type="http://schemas.microsoft.com/office/2007/relationships/diagramDrawing" Target="../diagrams/drawing25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50.xml"/><Relationship Id="rId11" Type="http://schemas.openxmlformats.org/officeDocument/2006/relationships/image" Target="../media/image4.png"/><Relationship Id="rId5" Type="http://schemas.openxmlformats.org/officeDocument/2006/relationships/diagramQuickStyle" Target="../diagrams/quickStyle250.xml"/><Relationship Id="rId10" Type="http://schemas.openxmlformats.org/officeDocument/2006/relationships/image" Target="../media/image76.png"/><Relationship Id="rId4" Type="http://schemas.openxmlformats.org/officeDocument/2006/relationships/diagramLayout" Target="../diagrams/layout250.xml"/><Relationship Id="rId9" Type="http://schemas.openxmlformats.org/officeDocument/2006/relationships/image" Target="../media/image26.png"/></Relationships>
</file>

<file path=ppt/slides/_rels/slide21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251.xml"/><Relationship Id="rId7" Type="http://schemas.microsoft.com/office/2007/relationships/diagramDrawing" Target="../diagrams/drawing25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51.xml"/><Relationship Id="rId11" Type="http://schemas.openxmlformats.org/officeDocument/2006/relationships/image" Target="../media/image4.png"/><Relationship Id="rId5" Type="http://schemas.openxmlformats.org/officeDocument/2006/relationships/diagramQuickStyle" Target="../diagrams/quickStyle251.xml"/><Relationship Id="rId10" Type="http://schemas.openxmlformats.org/officeDocument/2006/relationships/image" Target="../media/image76.png"/><Relationship Id="rId4" Type="http://schemas.openxmlformats.org/officeDocument/2006/relationships/diagramLayout" Target="../diagrams/layout251.xml"/><Relationship Id="rId9" Type="http://schemas.openxmlformats.org/officeDocument/2006/relationships/image" Target="../media/image26.png"/></Relationships>
</file>

<file path=ppt/slides/_rels/slide21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252.xml"/><Relationship Id="rId7" Type="http://schemas.microsoft.com/office/2007/relationships/diagramDrawing" Target="../diagrams/drawing252.xml"/><Relationship Id="rId12"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52.xml"/><Relationship Id="rId11" Type="http://schemas.openxmlformats.org/officeDocument/2006/relationships/image" Target="../media/image76.png"/><Relationship Id="rId5" Type="http://schemas.openxmlformats.org/officeDocument/2006/relationships/diagramQuickStyle" Target="../diagrams/quickStyle252.xml"/><Relationship Id="rId10" Type="http://schemas.openxmlformats.org/officeDocument/2006/relationships/image" Target="../media/image26.png"/><Relationship Id="rId4" Type="http://schemas.openxmlformats.org/officeDocument/2006/relationships/diagramLayout" Target="../diagrams/layout252.xml"/><Relationship Id="rId9" Type="http://schemas.openxmlformats.org/officeDocument/2006/relationships/image" Target="../media/image77.png"/></Relationships>
</file>

<file path=ppt/slides/_rels/slide21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253.xml"/><Relationship Id="rId7" Type="http://schemas.microsoft.com/office/2007/relationships/diagramDrawing" Target="../diagrams/drawing253.xml"/><Relationship Id="rId12"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53.xml"/><Relationship Id="rId11" Type="http://schemas.openxmlformats.org/officeDocument/2006/relationships/image" Target="../media/image76.png"/><Relationship Id="rId5" Type="http://schemas.openxmlformats.org/officeDocument/2006/relationships/diagramQuickStyle" Target="../diagrams/quickStyle253.xml"/><Relationship Id="rId10" Type="http://schemas.openxmlformats.org/officeDocument/2006/relationships/image" Target="../media/image26.png"/><Relationship Id="rId4" Type="http://schemas.openxmlformats.org/officeDocument/2006/relationships/diagramLayout" Target="../diagrams/layout253.xml"/><Relationship Id="rId9" Type="http://schemas.openxmlformats.org/officeDocument/2006/relationships/image" Target="../media/image77.png"/></Relationships>
</file>

<file path=ppt/slides/_rels/slide2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image" Target="../media/image3.png"/><Relationship Id="rId7" Type="http://schemas.openxmlformats.org/officeDocument/2006/relationships/diagramColors" Target="../diagrams/colors28.xml"/><Relationship Id="rId12"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28.xml"/><Relationship Id="rId11" Type="http://schemas.openxmlformats.org/officeDocument/2006/relationships/image" Target="../media/image13.png"/><Relationship Id="rId5" Type="http://schemas.openxmlformats.org/officeDocument/2006/relationships/diagramLayout" Target="../diagrams/layout28.xml"/><Relationship Id="rId10" Type="http://schemas.openxmlformats.org/officeDocument/2006/relationships/image" Target="../media/image11.jpeg"/><Relationship Id="rId4" Type="http://schemas.openxmlformats.org/officeDocument/2006/relationships/diagramData" Target="../diagrams/data28.xml"/><Relationship Id="rId9" Type="http://schemas.openxmlformats.org/officeDocument/2006/relationships/image" Target="../media/image12.png"/></Relationships>
</file>

<file path=ppt/slides/_rels/slide23.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image" Target="../media/image3.png"/><Relationship Id="rId7" Type="http://schemas.openxmlformats.org/officeDocument/2006/relationships/diagramColors" Target="../diagrams/colors29.xml"/><Relationship Id="rId12"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29.xml"/><Relationship Id="rId11" Type="http://schemas.openxmlformats.org/officeDocument/2006/relationships/image" Target="../media/image13.png"/><Relationship Id="rId5" Type="http://schemas.openxmlformats.org/officeDocument/2006/relationships/diagramLayout" Target="../diagrams/layout29.xml"/><Relationship Id="rId10" Type="http://schemas.openxmlformats.org/officeDocument/2006/relationships/image" Target="../media/image11.jpeg"/><Relationship Id="rId4" Type="http://schemas.openxmlformats.org/officeDocument/2006/relationships/diagramData" Target="../diagrams/data29.xml"/><Relationship Id="rId9" Type="http://schemas.openxmlformats.org/officeDocument/2006/relationships/image" Target="../media/image12.png"/></Relationships>
</file>

<file path=ppt/slides/_rels/slide24.xml.rels><?xml version="1.0" encoding="UTF-8" standalone="yes"?>
<Relationships xmlns="http://schemas.openxmlformats.org/package/2006/relationships"><Relationship Id="rId8" Type="http://schemas.microsoft.com/office/2007/relationships/diagramDrawing" Target="../diagrams/drawing30.xml"/><Relationship Id="rId13"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diagramColors" Target="../diagrams/colors30.xml"/><Relationship Id="rId12"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30.xml"/><Relationship Id="rId11" Type="http://schemas.openxmlformats.org/officeDocument/2006/relationships/image" Target="../media/image14.png"/><Relationship Id="rId5" Type="http://schemas.openxmlformats.org/officeDocument/2006/relationships/diagramLayout" Target="../diagrams/layout30.xml"/><Relationship Id="rId10" Type="http://schemas.openxmlformats.org/officeDocument/2006/relationships/image" Target="../media/image11.jpeg"/><Relationship Id="rId4" Type="http://schemas.openxmlformats.org/officeDocument/2006/relationships/diagramData" Target="../diagrams/data30.xml"/><Relationship Id="rId9" Type="http://schemas.openxmlformats.org/officeDocument/2006/relationships/image" Target="../media/image12.png"/></Relationships>
</file>

<file path=ppt/slides/_rels/slide25.xml.rels><?xml version="1.0" encoding="UTF-8" standalone="yes"?>
<Relationships xmlns="http://schemas.openxmlformats.org/package/2006/relationships"><Relationship Id="rId8" Type="http://schemas.microsoft.com/office/2007/relationships/diagramDrawing" Target="../diagrams/drawing31.xml"/><Relationship Id="rId13"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diagramColors" Target="../diagrams/colors31.xml"/><Relationship Id="rId12"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QuickStyle" Target="../diagrams/quickStyle31.xml"/><Relationship Id="rId11" Type="http://schemas.openxmlformats.org/officeDocument/2006/relationships/image" Target="../media/image14.png"/><Relationship Id="rId5" Type="http://schemas.openxmlformats.org/officeDocument/2006/relationships/diagramLayout" Target="../diagrams/layout31.xml"/><Relationship Id="rId10" Type="http://schemas.openxmlformats.org/officeDocument/2006/relationships/image" Target="../media/image11.jpeg"/><Relationship Id="rId4" Type="http://schemas.openxmlformats.org/officeDocument/2006/relationships/diagramData" Target="../diagrams/data31.xml"/><Relationship Id="rId9" Type="http://schemas.openxmlformats.org/officeDocument/2006/relationships/image" Target="../media/image12.png"/></Relationships>
</file>

<file path=ppt/slides/_rels/slide26.xml.rels><?xml version="1.0" encoding="UTF-8" standalone="yes"?>
<Relationships xmlns="http://schemas.openxmlformats.org/package/2006/relationships"><Relationship Id="rId8" Type="http://schemas.microsoft.com/office/2007/relationships/diagramDrawing" Target="../diagrams/drawing32.xml"/><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diagramColors" Target="../diagrams/colors32.xml"/><Relationship Id="rId12"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32.xml"/><Relationship Id="rId11" Type="http://schemas.openxmlformats.org/officeDocument/2006/relationships/image" Target="../media/image14.png"/><Relationship Id="rId5" Type="http://schemas.openxmlformats.org/officeDocument/2006/relationships/diagramLayout" Target="../diagrams/layout32.xml"/><Relationship Id="rId10" Type="http://schemas.openxmlformats.org/officeDocument/2006/relationships/image" Target="../media/image11.jpeg"/><Relationship Id="rId4" Type="http://schemas.openxmlformats.org/officeDocument/2006/relationships/diagramData" Target="../diagrams/data32.xml"/><Relationship Id="rId9" Type="http://schemas.openxmlformats.org/officeDocument/2006/relationships/image" Target="../media/image12.png"/><Relationship Id="rId14" Type="http://schemas.openxmlformats.org/officeDocument/2006/relationships/image" Target="../media/image4.png"/></Relationships>
</file>

<file path=ppt/slides/_rels/slide27.xml.rels><?xml version="1.0" encoding="UTF-8" standalone="yes"?>
<Relationships xmlns="http://schemas.openxmlformats.org/package/2006/relationships"><Relationship Id="rId8" Type="http://schemas.microsoft.com/office/2007/relationships/diagramDrawing" Target="../diagrams/drawing33.xml"/><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diagramColors" Target="../diagrams/colors33.xml"/><Relationship Id="rId12"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33.xml"/><Relationship Id="rId11" Type="http://schemas.openxmlformats.org/officeDocument/2006/relationships/image" Target="../media/image14.png"/><Relationship Id="rId5" Type="http://schemas.openxmlformats.org/officeDocument/2006/relationships/diagramLayout" Target="../diagrams/layout33.xml"/><Relationship Id="rId10" Type="http://schemas.openxmlformats.org/officeDocument/2006/relationships/image" Target="../media/image11.jpeg"/><Relationship Id="rId4" Type="http://schemas.openxmlformats.org/officeDocument/2006/relationships/diagramData" Target="../diagrams/data33.xml"/><Relationship Id="rId9" Type="http://schemas.openxmlformats.org/officeDocument/2006/relationships/image" Target="../media/image12.png"/><Relationship Id="rId14" Type="http://schemas.openxmlformats.org/officeDocument/2006/relationships/image" Target="../media/image4.png"/></Relationships>
</file>

<file path=ppt/slides/_rels/slide28.xml.rels><?xml version="1.0" encoding="UTF-8" standalone="yes"?>
<Relationships xmlns="http://schemas.openxmlformats.org/package/2006/relationships"><Relationship Id="rId8" Type="http://schemas.microsoft.com/office/2007/relationships/diagramDrawing" Target="../diagrams/drawing34.xml"/><Relationship Id="rId13"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diagramColors" Target="../diagrams/colors34.xml"/><Relationship Id="rId12"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34.xml"/><Relationship Id="rId11" Type="http://schemas.openxmlformats.org/officeDocument/2006/relationships/image" Target="../media/image14.png"/><Relationship Id="rId5" Type="http://schemas.openxmlformats.org/officeDocument/2006/relationships/diagramLayout" Target="../diagrams/layout34.xml"/><Relationship Id="rId15" Type="http://schemas.openxmlformats.org/officeDocument/2006/relationships/image" Target="../media/image4.png"/><Relationship Id="rId10" Type="http://schemas.openxmlformats.org/officeDocument/2006/relationships/image" Target="../media/image11.jpeg"/><Relationship Id="rId4" Type="http://schemas.openxmlformats.org/officeDocument/2006/relationships/diagramData" Target="../diagrams/data34.xml"/><Relationship Id="rId9" Type="http://schemas.openxmlformats.org/officeDocument/2006/relationships/image" Target="../media/image12.png"/><Relationship Id="rId14" Type="http://schemas.openxmlformats.org/officeDocument/2006/relationships/image" Target="../media/image13.png"/></Relationships>
</file>

<file path=ppt/slides/_rels/slide29.xml.rels><?xml version="1.0" encoding="UTF-8" standalone="yes"?>
<Relationships xmlns="http://schemas.openxmlformats.org/package/2006/relationships"><Relationship Id="rId8" Type="http://schemas.microsoft.com/office/2007/relationships/diagramDrawing" Target="../diagrams/drawing35.xml"/><Relationship Id="rId13"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diagramColors" Target="../diagrams/colors35.xml"/><Relationship Id="rId12" Type="http://schemas.openxmlformats.org/officeDocument/2006/relationships/image" Target="../media/image15.png"/><Relationship Id="rId2" Type="http://schemas.openxmlformats.org/officeDocument/2006/relationships/notesSlide" Target="../notesSlides/notesSlide25.xml"/><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35.xml"/><Relationship Id="rId11" Type="http://schemas.openxmlformats.org/officeDocument/2006/relationships/image" Target="../media/image14.png"/><Relationship Id="rId5" Type="http://schemas.openxmlformats.org/officeDocument/2006/relationships/diagramLayout" Target="../diagrams/layout35.xml"/><Relationship Id="rId15" Type="http://schemas.openxmlformats.org/officeDocument/2006/relationships/image" Target="../media/image17.png"/><Relationship Id="rId10" Type="http://schemas.openxmlformats.org/officeDocument/2006/relationships/image" Target="../media/image11.jpeg"/><Relationship Id="rId4" Type="http://schemas.openxmlformats.org/officeDocument/2006/relationships/diagramData" Target="../diagrams/data35.xml"/><Relationship Id="rId9" Type="http://schemas.openxmlformats.org/officeDocument/2006/relationships/image" Target="../media/image12.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microsoft.com/office/2007/relationships/diagramDrawing" Target="../diagrams/drawing36.xml"/><Relationship Id="rId13"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diagramColors" Target="../diagrams/colors36.xml"/><Relationship Id="rId12" Type="http://schemas.openxmlformats.org/officeDocument/2006/relationships/image" Target="../media/image15.png"/><Relationship Id="rId17" Type="http://schemas.openxmlformats.org/officeDocument/2006/relationships/image" Target="../media/image4.png"/><Relationship Id="rId2" Type="http://schemas.openxmlformats.org/officeDocument/2006/relationships/notesSlide" Target="../notesSlides/notesSlide26.xm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QuickStyle" Target="../diagrams/quickStyle36.xml"/><Relationship Id="rId11" Type="http://schemas.openxmlformats.org/officeDocument/2006/relationships/image" Target="../media/image14.png"/><Relationship Id="rId5" Type="http://schemas.openxmlformats.org/officeDocument/2006/relationships/diagramLayout" Target="../diagrams/layout36.xml"/><Relationship Id="rId15" Type="http://schemas.openxmlformats.org/officeDocument/2006/relationships/image" Target="../media/image18.png"/><Relationship Id="rId10" Type="http://schemas.openxmlformats.org/officeDocument/2006/relationships/image" Target="../media/image11.jpeg"/><Relationship Id="rId4" Type="http://schemas.openxmlformats.org/officeDocument/2006/relationships/diagramData" Target="../diagrams/data36.xml"/><Relationship Id="rId9" Type="http://schemas.openxmlformats.org/officeDocument/2006/relationships/image" Target="../media/image12.png"/><Relationship Id="rId14" Type="http://schemas.openxmlformats.org/officeDocument/2006/relationships/image" Target="../media/image13.png"/></Relationships>
</file>

<file path=ppt/slides/_rels/slide3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 Id="rId9" Type="http://schemas.openxmlformats.org/officeDocument/2006/relationships/image" Target="../media/image4.png"/></Relationships>
</file>

<file path=ppt/slides/_rels/slide3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10" Type="http://schemas.openxmlformats.org/officeDocument/2006/relationships/image" Target="../media/image4.png"/><Relationship Id="rId4" Type="http://schemas.openxmlformats.org/officeDocument/2006/relationships/diagramLayout" Target="../diagrams/layout38.xml"/><Relationship Id="rId9" Type="http://schemas.openxmlformats.org/officeDocument/2006/relationships/image" Target="../media/image19.png"/></Relationships>
</file>

<file path=ppt/slides/_rels/slide3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10" Type="http://schemas.openxmlformats.org/officeDocument/2006/relationships/image" Target="../media/image4.png"/><Relationship Id="rId4" Type="http://schemas.openxmlformats.org/officeDocument/2006/relationships/diagramLayout" Target="../diagrams/layout39.xml"/><Relationship Id="rId9" Type="http://schemas.openxmlformats.org/officeDocument/2006/relationships/image" Target="../media/image19.png"/></Relationships>
</file>

<file path=ppt/slides/_rels/slide3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0.xml"/><Relationship Id="rId11" Type="http://schemas.openxmlformats.org/officeDocument/2006/relationships/image" Target="../media/image4.png"/><Relationship Id="rId5" Type="http://schemas.openxmlformats.org/officeDocument/2006/relationships/diagramQuickStyle" Target="../diagrams/quickStyle40.xml"/><Relationship Id="rId10" Type="http://schemas.openxmlformats.org/officeDocument/2006/relationships/image" Target="../media/image19.png"/><Relationship Id="rId4" Type="http://schemas.openxmlformats.org/officeDocument/2006/relationships/diagramLayout" Target="../diagrams/layout40.xml"/><Relationship Id="rId9" Type="http://schemas.openxmlformats.org/officeDocument/2006/relationships/image" Target="../media/image20.png"/></Relationships>
</file>

<file path=ppt/slides/_rels/slide3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1.xml"/><Relationship Id="rId11" Type="http://schemas.openxmlformats.org/officeDocument/2006/relationships/image" Target="../media/image4.png"/><Relationship Id="rId5" Type="http://schemas.openxmlformats.org/officeDocument/2006/relationships/diagramQuickStyle" Target="../diagrams/quickStyle41.xml"/><Relationship Id="rId10" Type="http://schemas.openxmlformats.org/officeDocument/2006/relationships/image" Target="../media/image19.png"/><Relationship Id="rId4" Type="http://schemas.openxmlformats.org/officeDocument/2006/relationships/diagramLayout" Target="../diagrams/layout41.xml"/><Relationship Id="rId9" Type="http://schemas.openxmlformats.org/officeDocument/2006/relationships/image" Target="../media/image20.png"/></Relationships>
</file>

<file path=ppt/slides/_rels/slide3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42.xml"/><Relationship Id="rId7" Type="http://schemas.microsoft.com/office/2007/relationships/diagramDrawing" Target="../diagrams/drawing42.xml"/><Relationship Id="rId12"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2.xml"/><Relationship Id="rId11" Type="http://schemas.openxmlformats.org/officeDocument/2006/relationships/image" Target="../media/image19.png"/><Relationship Id="rId5" Type="http://schemas.openxmlformats.org/officeDocument/2006/relationships/diagramQuickStyle" Target="../diagrams/quickStyle42.xml"/><Relationship Id="rId10" Type="http://schemas.openxmlformats.org/officeDocument/2006/relationships/image" Target="../media/image21.png"/><Relationship Id="rId4" Type="http://schemas.openxmlformats.org/officeDocument/2006/relationships/diagramLayout" Target="../diagrams/layout42.xml"/><Relationship Id="rId9" Type="http://schemas.openxmlformats.org/officeDocument/2006/relationships/image" Target="../media/image20.png"/></Relationships>
</file>

<file path=ppt/slides/_rels/slide37.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4.png"/><Relationship Id="rId3" Type="http://schemas.openxmlformats.org/officeDocument/2006/relationships/diagramData" Target="../diagrams/data43.xml"/><Relationship Id="rId7" Type="http://schemas.microsoft.com/office/2007/relationships/diagramDrawing" Target="../diagrams/drawing43.xml"/><Relationship Id="rId12"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3.xml"/><Relationship Id="rId11" Type="http://schemas.openxmlformats.org/officeDocument/2006/relationships/image" Target="../media/image22.png"/><Relationship Id="rId5" Type="http://schemas.openxmlformats.org/officeDocument/2006/relationships/diagramQuickStyle" Target="../diagrams/quickStyle43.xml"/><Relationship Id="rId10" Type="http://schemas.openxmlformats.org/officeDocument/2006/relationships/image" Target="../media/image21.png"/><Relationship Id="rId4" Type="http://schemas.openxmlformats.org/officeDocument/2006/relationships/diagramLayout" Target="../diagrams/layout43.xml"/><Relationship Id="rId9" Type="http://schemas.openxmlformats.org/officeDocument/2006/relationships/image" Target="../media/image20.png"/></Relationships>
</file>

<file path=ppt/slides/_rels/slide3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 Id="rId9" Type="http://schemas.openxmlformats.org/officeDocument/2006/relationships/image" Target="../media/image4.png"/></Relationships>
</file>

<file path=ppt/slides/_rels/slide3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10" Type="http://schemas.openxmlformats.org/officeDocument/2006/relationships/image" Target="../media/image4.png"/><Relationship Id="rId4" Type="http://schemas.openxmlformats.org/officeDocument/2006/relationships/diagramLayout" Target="../diagrams/layout45.xml"/><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6.xml"/><Relationship Id="rId5" Type="http://schemas.openxmlformats.org/officeDocument/2006/relationships/diagramQuickStyle" Target="../diagrams/quickStyle46.xml"/><Relationship Id="rId10" Type="http://schemas.openxmlformats.org/officeDocument/2006/relationships/image" Target="../media/image4.png"/><Relationship Id="rId4" Type="http://schemas.openxmlformats.org/officeDocument/2006/relationships/diagramLayout" Target="../diagrams/layout46.xml"/><Relationship Id="rId9" Type="http://schemas.openxmlformats.org/officeDocument/2006/relationships/image" Target="../media/image23.png"/></Relationships>
</file>

<file path=ppt/slides/_rels/slide4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7.xml"/><Relationship Id="rId11" Type="http://schemas.openxmlformats.org/officeDocument/2006/relationships/image" Target="../media/image4.png"/><Relationship Id="rId5" Type="http://schemas.openxmlformats.org/officeDocument/2006/relationships/diagramQuickStyle" Target="../diagrams/quickStyle47.xml"/><Relationship Id="rId10" Type="http://schemas.openxmlformats.org/officeDocument/2006/relationships/image" Target="../media/image12.png"/><Relationship Id="rId4" Type="http://schemas.openxmlformats.org/officeDocument/2006/relationships/diagramLayout" Target="../diagrams/layout47.xml"/><Relationship Id="rId9" Type="http://schemas.openxmlformats.org/officeDocument/2006/relationships/image" Target="../media/image23.png"/></Relationships>
</file>

<file path=ppt/slides/_rels/slide4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8.xml"/><Relationship Id="rId11" Type="http://schemas.openxmlformats.org/officeDocument/2006/relationships/image" Target="../media/image4.png"/><Relationship Id="rId5" Type="http://schemas.openxmlformats.org/officeDocument/2006/relationships/diagramQuickStyle" Target="../diagrams/quickStyle48.xml"/><Relationship Id="rId10" Type="http://schemas.openxmlformats.org/officeDocument/2006/relationships/image" Target="../media/image12.png"/><Relationship Id="rId4" Type="http://schemas.openxmlformats.org/officeDocument/2006/relationships/diagramLayout" Target="../diagrams/layout48.xml"/><Relationship Id="rId9" Type="http://schemas.openxmlformats.org/officeDocument/2006/relationships/image" Target="../media/image23.png"/></Relationships>
</file>

<file path=ppt/slides/_rels/slide4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49.xml"/><Relationship Id="rId7" Type="http://schemas.microsoft.com/office/2007/relationships/diagramDrawing" Target="../diagrams/drawing49.xml"/><Relationship Id="rId12"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9.xml"/><Relationship Id="rId11" Type="http://schemas.openxmlformats.org/officeDocument/2006/relationships/image" Target="../media/image15.png"/><Relationship Id="rId5" Type="http://schemas.openxmlformats.org/officeDocument/2006/relationships/diagramQuickStyle" Target="../diagrams/quickStyle49.xml"/><Relationship Id="rId10" Type="http://schemas.openxmlformats.org/officeDocument/2006/relationships/image" Target="../media/image12.png"/><Relationship Id="rId4" Type="http://schemas.openxmlformats.org/officeDocument/2006/relationships/diagramLayout" Target="../diagrams/layout49.xml"/><Relationship Id="rId9" Type="http://schemas.openxmlformats.org/officeDocument/2006/relationships/image" Target="../media/image23.png"/></Relationships>
</file>

<file path=ppt/slides/_rels/slide4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50.xml"/><Relationship Id="rId7" Type="http://schemas.microsoft.com/office/2007/relationships/diagramDrawing" Target="../diagrams/drawing50.xml"/><Relationship Id="rId12"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50.xml"/><Relationship Id="rId11" Type="http://schemas.openxmlformats.org/officeDocument/2006/relationships/image" Target="../media/image15.png"/><Relationship Id="rId5" Type="http://schemas.openxmlformats.org/officeDocument/2006/relationships/diagramQuickStyle" Target="../diagrams/quickStyle50.xml"/><Relationship Id="rId10" Type="http://schemas.openxmlformats.org/officeDocument/2006/relationships/image" Target="../media/image12.png"/><Relationship Id="rId4" Type="http://schemas.openxmlformats.org/officeDocument/2006/relationships/diagramLayout" Target="../diagrams/layout50.xml"/><Relationship Id="rId9" Type="http://schemas.openxmlformats.org/officeDocument/2006/relationships/image" Target="../media/image23.png"/></Relationships>
</file>

<file path=ppt/slides/_rels/slide4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51.xml"/><Relationship Id="rId7" Type="http://schemas.microsoft.com/office/2007/relationships/diagramDrawing" Target="../diagrams/drawing51.xml"/><Relationship Id="rId12"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51.xml"/><Relationship Id="rId11" Type="http://schemas.openxmlformats.org/officeDocument/2006/relationships/image" Target="../media/image15.png"/><Relationship Id="rId5" Type="http://schemas.openxmlformats.org/officeDocument/2006/relationships/diagramQuickStyle" Target="../diagrams/quickStyle51.xml"/><Relationship Id="rId10" Type="http://schemas.openxmlformats.org/officeDocument/2006/relationships/image" Target="../media/image12.png"/><Relationship Id="rId4" Type="http://schemas.openxmlformats.org/officeDocument/2006/relationships/diagramLayout" Target="../diagrams/layout51.xml"/><Relationship Id="rId9" Type="http://schemas.openxmlformats.org/officeDocument/2006/relationships/image" Target="../media/image23.png"/></Relationships>
</file>

<file path=ppt/slides/_rels/slide46.xml.rels><?xml version="1.0" encoding="UTF-8" standalone="yes"?>
<Relationships xmlns="http://schemas.openxmlformats.org/package/2006/relationships"><Relationship Id="rId8" Type="http://schemas.openxmlformats.org/officeDocument/2006/relationships/diagramData" Target="../diagrams/data53.xml"/><Relationship Id="rId13" Type="http://schemas.openxmlformats.org/officeDocument/2006/relationships/image" Target="../media/image4.png"/><Relationship Id="rId3" Type="http://schemas.openxmlformats.org/officeDocument/2006/relationships/diagramData" Target="../diagrams/data52.xml"/><Relationship Id="rId7" Type="http://schemas.microsoft.com/office/2007/relationships/diagramDrawing" Target="../diagrams/drawing52.xml"/><Relationship Id="rId12" Type="http://schemas.microsoft.com/office/2007/relationships/diagramDrawing" Target="../diagrams/drawing5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52.xml"/><Relationship Id="rId11" Type="http://schemas.openxmlformats.org/officeDocument/2006/relationships/diagramColors" Target="../diagrams/colors53.xml"/><Relationship Id="rId5" Type="http://schemas.openxmlformats.org/officeDocument/2006/relationships/diagramQuickStyle" Target="../diagrams/quickStyle52.xml"/><Relationship Id="rId10" Type="http://schemas.openxmlformats.org/officeDocument/2006/relationships/diagramQuickStyle" Target="../diagrams/quickStyle53.xml"/><Relationship Id="rId4" Type="http://schemas.openxmlformats.org/officeDocument/2006/relationships/diagramLayout" Target="../diagrams/layout52.xml"/><Relationship Id="rId9" Type="http://schemas.openxmlformats.org/officeDocument/2006/relationships/diagramLayout" Target="../diagrams/layout53.xml"/></Relationships>
</file>

<file path=ppt/slides/_rels/slide47.xml.rels><?xml version="1.0" encoding="UTF-8" standalone="yes"?>
<Relationships xmlns="http://schemas.openxmlformats.org/package/2006/relationships"><Relationship Id="rId8" Type="http://schemas.openxmlformats.org/officeDocument/2006/relationships/diagramData" Target="../diagrams/data55.xml"/><Relationship Id="rId13" Type="http://schemas.openxmlformats.org/officeDocument/2006/relationships/image" Target="../media/image7.png"/><Relationship Id="rId3" Type="http://schemas.openxmlformats.org/officeDocument/2006/relationships/diagramData" Target="../diagrams/data54.xml"/><Relationship Id="rId7" Type="http://schemas.microsoft.com/office/2007/relationships/diagramDrawing" Target="../diagrams/drawing54.xml"/><Relationship Id="rId12" Type="http://schemas.microsoft.com/office/2007/relationships/diagramDrawing" Target="../diagrams/drawing5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54.xml"/><Relationship Id="rId11" Type="http://schemas.openxmlformats.org/officeDocument/2006/relationships/diagramColors" Target="../diagrams/colors55.xml"/><Relationship Id="rId5" Type="http://schemas.openxmlformats.org/officeDocument/2006/relationships/diagramQuickStyle" Target="../diagrams/quickStyle54.xml"/><Relationship Id="rId10" Type="http://schemas.openxmlformats.org/officeDocument/2006/relationships/diagramQuickStyle" Target="../diagrams/quickStyle55.xml"/><Relationship Id="rId4" Type="http://schemas.openxmlformats.org/officeDocument/2006/relationships/diagramLayout" Target="../diagrams/layout54.xml"/><Relationship Id="rId9" Type="http://schemas.openxmlformats.org/officeDocument/2006/relationships/diagramLayout" Target="../diagrams/layout55.xml"/><Relationship Id="rId14" Type="http://schemas.openxmlformats.org/officeDocument/2006/relationships/image" Target="../media/image4.png"/></Relationships>
</file>

<file path=ppt/slides/_rels/slide48.xml.rels><?xml version="1.0" encoding="UTF-8" standalone="yes"?>
<Relationships xmlns="http://schemas.openxmlformats.org/package/2006/relationships"><Relationship Id="rId8" Type="http://schemas.openxmlformats.org/officeDocument/2006/relationships/diagramData" Target="../diagrams/data57.xml"/><Relationship Id="rId13" Type="http://schemas.openxmlformats.org/officeDocument/2006/relationships/image" Target="../media/image7.png"/><Relationship Id="rId3" Type="http://schemas.openxmlformats.org/officeDocument/2006/relationships/diagramData" Target="../diagrams/data56.xml"/><Relationship Id="rId7" Type="http://schemas.microsoft.com/office/2007/relationships/diagramDrawing" Target="../diagrams/drawing56.xml"/><Relationship Id="rId12" Type="http://schemas.microsoft.com/office/2007/relationships/diagramDrawing" Target="../diagrams/drawing5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56.xml"/><Relationship Id="rId11" Type="http://schemas.openxmlformats.org/officeDocument/2006/relationships/diagramColors" Target="../diagrams/colors57.xml"/><Relationship Id="rId5" Type="http://schemas.openxmlformats.org/officeDocument/2006/relationships/diagramQuickStyle" Target="../diagrams/quickStyle56.xml"/><Relationship Id="rId15" Type="http://schemas.openxmlformats.org/officeDocument/2006/relationships/image" Target="../media/image4.png"/><Relationship Id="rId10" Type="http://schemas.openxmlformats.org/officeDocument/2006/relationships/diagramQuickStyle" Target="../diagrams/quickStyle57.xml"/><Relationship Id="rId4" Type="http://schemas.openxmlformats.org/officeDocument/2006/relationships/diagramLayout" Target="../diagrams/layout56.xml"/><Relationship Id="rId9" Type="http://schemas.openxmlformats.org/officeDocument/2006/relationships/diagramLayout" Target="../diagrams/layout57.xml"/><Relationship Id="rId14" Type="http://schemas.openxmlformats.org/officeDocument/2006/relationships/image" Target="../media/image24.png"/></Relationships>
</file>

<file path=ppt/slides/_rels/slide49.xml.rels><?xml version="1.0" encoding="UTF-8" standalone="yes"?>
<Relationships xmlns="http://schemas.openxmlformats.org/package/2006/relationships"><Relationship Id="rId8" Type="http://schemas.openxmlformats.org/officeDocument/2006/relationships/diagramData" Target="../diagrams/data59.xml"/><Relationship Id="rId13" Type="http://schemas.openxmlformats.org/officeDocument/2006/relationships/image" Target="../media/image7.png"/><Relationship Id="rId3" Type="http://schemas.openxmlformats.org/officeDocument/2006/relationships/diagramData" Target="../diagrams/data58.xml"/><Relationship Id="rId7" Type="http://schemas.microsoft.com/office/2007/relationships/diagramDrawing" Target="../diagrams/drawing58.xml"/><Relationship Id="rId12" Type="http://schemas.microsoft.com/office/2007/relationships/diagramDrawing" Target="../diagrams/drawing5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58.xml"/><Relationship Id="rId11" Type="http://schemas.openxmlformats.org/officeDocument/2006/relationships/diagramColors" Target="../diagrams/colors59.xml"/><Relationship Id="rId5" Type="http://schemas.openxmlformats.org/officeDocument/2006/relationships/diagramQuickStyle" Target="../diagrams/quickStyle58.xml"/><Relationship Id="rId15" Type="http://schemas.openxmlformats.org/officeDocument/2006/relationships/image" Target="../media/image4.png"/><Relationship Id="rId10" Type="http://schemas.openxmlformats.org/officeDocument/2006/relationships/diagramQuickStyle" Target="../diagrams/quickStyle59.xml"/><Relationship Id="rId4" Type="http://schemas.openxmlformats.org/officeDocument/2006/relationships/diagramLayout" Target="../diagrams/layout58.xml"/><Relationship Id="rId9" Type="http://schemas.openxmlformats.org/officeDocument/2006/relationships/diagramLayout" Target="../diagrams/layout59.xml"/><Relationship Id="rId1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png"/><Relationship Id="rId7" Type="http://schemas.openxmlformats.org/officeDocument/2006/relationships/diagramColors" Target="../diagrams/colors4.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4.png"/><Relationship Id="rId4" Type="http://schemas.openxmlformats.org/officeDocument/2006/relationships/diagramData" Target="../diagrams/data4.xml"/><Relationship Id="rId9" Type="http://schemas.openxmlformats.org/officeDocument/2006/relationships/image" Target="../media/image5.jpeg"/></Relationships>
</file>

<file path=ppt/slides/_rels/slide50.xml.rels><?xml version="1.0" encoding="UTF-8" standalone="yes"?>
<Relationships xmlns="http://schemas.openxmlformats.org/package/2006/relationships"><Relationship Id="rId8" Type="http://schemas.openxmlformats.org/officeDocument/2006/relationships/diagramData" Target="../diagrams/data61.xml"/><Relationship Id="rId13" Type="http://schemas.openxmlformats.org/officeDocument/2006/relationships/image" Target="../media/image7.png"/><Relationship Id="rId3" Type="http://schemas.openxmlformats.org/officeDocument/2006/relationships/diagramData" Target="../diagrams/data60.xml"/><Relationship Id="rId7" Type="http://schemas.microsoft.com/office/2007/relationships/diagramDrawing" Target="../diagrams/drawing60.xml"/><Relationship Id="rId12" Type="http://schemas.microsoft.com/office/2007/relationships/diagramDrawing" Target="../diagrams/drawing61.xml"/><Relationship Id="rId2"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60.xml"/><Relationship Id="rId11" Type="http://schemas.openxmlformats.org/officeDocument/2006/relationships/diagramColors" Target="../diagrams/colors61.xml"/><Relationship Id="rId5" Type="http://schemas.openxmlformats.org/officeDocument/2006/relationships/diagramQuickStyle" Target="../diagrams/quickStyle60.xml"/><Relationship Id="rId15" Type="http://schemas.openxmlformats.org/officeDocument/2006/relationships/image" Target="../media/image25.png"/><Relationship Id="rId10" Type="http://schemas.openxmlformats.org/officeDocument/2006/relationships/diagramQuickStyle" Target="../diagrams/quickStyle61.xml"/><Relationship Id="rId4" Type="http://schemas.openxmlformats.org/officeDocument/2006/relationships/diagramLayout" Target="../diagrams/layout60.xml"/><Relationship Id="rId9" Type="http://schemas.openxmlformats.org/officeDocument/2006/relationships/diagramLayout" Target="../diagrams/layout61.xml"/><Relationship Id="rId14" Type="http://schemas.openxmlformats.org/officeDocument/2006/relationships/image" Target="../media/image24.png"/></Relationships>
</file>

<file path=ppt/slides/_rels/slide51.xml.rels><?xml version="1.0" encoding="UTF-8" standalone="yes"?>
<Relationships xmlns="http://schemas.openxmlformats.org/package/2006/relationships"><Relationship Id="rId8" Type="http://schemas.openxmlformats.org/officeDocument/2006/relationships/diagramData" Target="../diagrams/data63.xml"/><Relationship Id="rId13" Type="http://schemas.openxmlformats.org/officeDocument/2006/relationships/image" Target="../media/image7.png"/><Relationship Id="rId3" Type="http://schemas.openxmlformats.org/officeDocument/2006/relationships/diagramData" Target="../diagrams/data62.xml"/><Relationship Id="rId7" Type="http://schemas.microsoft.com/office/2007/relationships/diagramDrawing" Target="../diagrams/drawing62.xml"/><Relationship Id="rId12" Type="http://schemas.microsoft.com/office/2007/relationships/diagramDrawing" Target="../diagrams/drawing63.xml"/><Relationship Id="rId2"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62.xml"/><Relationship Id="rId11" Type="http://schemas.openxmlformats.org/officeDocument/2006/relationships/diagramColors" Target="../diagrams/colors63.xml"/><Relationship Id="rId5" Type="http://schemas.openxmlformats.org/officeDocument/2006/relationships/diagramQuickStyle" Target="../diagrams/quickStyle62.xml"/><Relationship Id="rId15" Type="http://schemas.openxmlformats.org/officeDocument/2006/relationships/image" Target="../media/image25.png"/><Relationship Id="rId10" Type="http://schemas.openxmlformats.org/officeDocument/2006/relationships/diagramQuickStyle" Target="../diagrams/quickStyle63.xml"/><Relationship Id="rId4" Type="http://schemas.openxmlformats.org/officeDocument/2006/relationships/diagramLayout" Target="../diagrams/layout62.xml"/><Relationship Id="rId9" Type="http://schemas.openxmlformats.org/officeDocument/2006/relationships/diagramLayout" Target="../diagrams/layout63.xml"/><Relationship Id="rId14" Type="http://schemas.openxmlformats.org/officeDocument/2006/relationships/image" Target="../media/image24.png"/></Relationships>
</file>

<file path=ppt/slides/_rels/slide52.xml.rels><?xml version="1.0" encoding="UTF-8" standalone="yes"?>
<Relationships xmlns="http://schemas.openxmlformats.org/package/2006/relationships"><Relationship Id="rId8" Type="http://schemas.openxmlformats.org/officeDocument/2006/relationships/diagramData" Target="../diagrams/data65.xml"/><Relationship Id="rId13" Type="http://schemas.openxmlformats.org/officeDocument/2006/relationships/image" Target="../media/image7.png"/><Relationship Id="rId3" Type="http://schemas.openxmlformats.org/officeDocument/2006/relationships/diagramData" Target="../diagrams/data64.xml"/><Relationship Id="rId7" Type="http://schemas.microsoft.com/office/2007/relationships/diagramDrawing" Target="../diagrams/drawing64.xml"/><Relationship Id="rId12" Type="http://schemas.microsoft.com/office/2007/relationships/diagramDrawing" Target="../diagrams/drawing65.xml"/><Relationship Id="rId2"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64.xml"/><Relationship Id="rId11" Type="http://schemas.openxmlformats.org/officeDocument/2006/relationships/diagramColors" Target="../diagrams/colors65.xml"/><Relationship Id="rId5" Type="http://schemas.openxmlformats.org/officeDocument/2006/relationships/diagramQuickStyle" Target="../diagrams/quickStyle64.xml"/><Relationship Id="rId15" Type="http://schemas.openxmlformats.org/officeDocument/2006/relationships/image" Target="../media/image25.png"/><Relationship Id="rId10" Type="http://schemas.openxmlformats.org/officeDocument/2006/relationships/diagramQuickStyle" Target="../diagrams/quickStyle65.xml"/><Relationship Id="rId4" Type="http://schemas.openxmlformats.org/officeDocument/2006/relationships/diagramLayout" Target="../diagrams/layout64.xml"/><Relationship Id="rId9" Type="http://schemas.openxmlformats.org/officeDocument/2006/relationships/diagramLayout" Target="../diagrams/layout65.xml"/><Relationship Id="rId14" Type="http://schemas.openxmlformats.org/officeDocument/2006/relationships/image" Target="../media/image24.png"/></Relationships>
</file>

<file path=ppt/slides/_rels/slide53.xml.rels><?xml version="1.0" encoding="UTF-8" standalone="yes"?>
<Relationships xmlns="http://schemas.openxmlformats.org/package/2006/relationships"><Relationship Id="rId8" Type="http://schemas.openxmlformats.org/officeDocument/2006/relationships/diagramData" Target="../diagrams/data67.xml"/><Relationship Id="rId13" Type="http://schemas.openxmlformats.org/officeDocument/2006/relationships/image" Target="../media/image7.png"/><Relationship Id="rId3" Type="http://schemas.openxmlformats.org/officeDocument/2006/relationships/diagramData" Target="../diagrams/data66.xml"/><Relationship Id="rId7" Type="http://schemas.microsoft.com/office/2007/relationships/diagramDrawing" Target="../diagrams/drawing66.xml"/><Relationship Id="rId12" Type="http://schemas.microsoft.com/office/2007/relationships/diagramDrawing" Target="../diagrams/drawing67.xml"/><Relationship Id="rId17" Type="http://schemas.openxmlformats.org/officeDocument/2006/relationships/image" Target="../media/image4.png"/><Relationship Id="rId2" Type="http://schemas.openxmlformats.org/officeDocument/2006/relationships/image" Target="../media/image3.png"/><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diagramColors" Target="../diagrams/colors66.xml"/><Relationship Id="rId11" Type="http://schemas.openxmlformats.org/officeDocument/2006/relationships/diagramColors" Target="../diagrams/colors67.xml"/><Relationship Id="rId5" Type="http://schemas.openxmlformats.org/officeDocument/2006/relationships/diagramQuickStyle" Target="../diagrams/quickStyle66.xml"/><Relationship Id="rId15" Type="http://schemas.openxmlformats.org/officeDocument/2006/relationships/image" Target="../media/image25.png"/><Relationship Id="rId10" Type="http://schemas.openxmlformats.org/officeDocument/2006/relationships/diagramQuickStyle" Target="../diagrams/quickStyle67.xml"/><Relationship Id="rId4" Type="http://schemas.openxmlformats.org/officeDocument/2006/relationships/diagramLayout" Target="../diagrams/layout66.xml"/><Relationship Id="rId9" Type="http://schemas.openxmlformats.org/officeDocument/2006/relationships/diagramLayout" Target="../diagrams/layout67.xml"/><Relationship Id="rId14" Type="http://schemas.openxmlformats.org/officeDocument/2006/relationships/image" Target="../media/image24.png"/></Relationships>
</file>

<file path=ppt/slides/_rels/slide54.xml.rels><?xml version="1.0" encoding="UTF-8" standalone="yes"?>
<Relationships xmlns="http://schemas.openxmlformats.org/package/2006/relationships"><Relationship Id="rId8" Type="http://schemas.openxmlformats.org/officeDocument/2006/relationships/diagramData" Target="../diagrams/data69.xml"/><Relationship Id="rId13" Type="http://schemas.openxmlformats.org/officeDocument/2006/relationships/image" Target="../media/image7.png"/><Relationship Id="rId3" Type="http://schemas.openxmlformats.org/officeDocument/2006/relationships/diagramData" Target="../diagrams/data68.xml"/><Relationship Id="rId7" Type="http://schemas.microsoft.com/office/2007/relationships/diagramDrawing" Target="../diagrams/drawing68.xml"/><Relationship Id="rId12" Type="http://schemas.microsoft.com/office/2007/relationships/diagramDrawing" Target="../diagrams/drawing6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68.xml"/><Relationship Id="rId11" Type="http://schemas.openxmlformats.org/officeDocument/2006/relationships/diagramColors" Target="../diagrams/colors69.xml"/><Relationship Id="rId5" Type="http://schemas.openxmlformats.org/officeDocument/2006/relationships/diagramQuickStyle" Target="../diagrams/quickStyle68.xml"/><Relationship Id="rId10" Type="http://schemas.openxmlformats.org/officeDocument/2006/relationships/diagramQuickStyle" Target="../diagrams/quickStyle69.xml"/><Relationship Id="rId4" Type="http://schemas.openxmlformats.org/officeDocument/2006/relationships/diagramLayout" Target="../diagrams/layout68.xml"/><Relationship Id="rId9" Type="http://schemas.openxmlformats.org/officeDocument/2006/relationships/diagramLayout" Target="../diagrams/layout69.xml"/><Relationship Id="rId14" Type="http://schemas.openxmlformats.org/officeDocument/2006/relationships/image" Target="../media/image4.png"/></Relationships>
</file>

<file path=ppt/slides/_rels/slide55.xml.rels><?xml version="1.0" encoding="UTF-8" standalone="yes"?>
<Relationships xmlns="http://schemas.openxmlformats.org/package/2006/relationships"><Relationship Id="rId8" Type="http://schemas.openxmlformats.org/officeDocument/2006/relationships/diagramData" Target="../diagrams/data71.xml"/><Relationship Id="rId13" Type="http://schemas.openxmlformats.org/officeDocument/2006/relationships/image" Target="../media/image7.png"/><Relationship Id="rId3" Type="http://schemas.openxmlformats.org/officeDocument/2006/relationships/diagramData" Target="../diagrams/data70.xml"/><Relationship Id="rId7" Type="http://schemas.microsoft.com/office/2007/relationships/diagramDrawing" Target="../diagrams/drawing70.xml"/><Relationship Id="rId12" Type="http://schemas.microsoft.com/office/2007/relationships/diagramDrawing" Target="../diagrams/drawing7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70.xml"/><Relationship Id="rId11" Type="http://schemas.openxmlformats.org/officeDocument/2006/relationships/diagramColors" Target="../diagrams/colors71.xml"/><Relationship Id="rId5" Type="http://schemas.openxmlformats.org/officeDocument/2006/relationships/diagramQuickStyle" Target="../diagrams/quickStyle70.xml"/><Relationship Id="rId15" Type="http://schemas.openxmlformats.org/officeDocument/2006/relationships/image" Target="../media/image4.png"/><Relationship Id="rId10" Type="http://schemas.openxmlformats.org/officeDocument/2006/relationships/diagramQuickStyle" Target="../diagrams/quickStyle71.xml"/><Relationship Id="rId4" Type="http://schemas.openxmlformats.org/officeDocument/2006/relationships/diagramLayout" Target="../diagrams/layout70.xml"/><Relationship Id="rId9" Type="http://schemas.openxmlformats.org/officeDocument/2006/relationships/diagramLayout" Target="../diagrams/layout71.xml"/><Relationship Id="rId14" Type="http://schemas.openxmlformats.org/officeDocument/2006/relationships/image" Target="../media/image20.png"/></Relationships>
</file>

<file path=ppt/slides/_rels/slide56.xml.rels><?xml version="1.0" encoding="UTF-8" standalone="yes"?>
<Relationships xmlns="http://schemas.openxmlformats.org/package/2006/relationships"><Relationship Id="rId8" Type="http://schemas.openxmlformats.org/officeDocument/2006/relationships/diagramData" Target="../diagrams/data73.xml"/><Relationship Id="rId13" Type="http://schemas.openxmlformats.org/officeDocument/2006/relationships/image" Target="../media/image7.png"/><Relationship Id="rId3" Type="http://schemas.openxmlformats.org/officeDocument/2006/relationships/diagramData" Target="../diagrams/data72.xml"/><Relationship Id="rId7" Type="http://schemas.microsoft.com/office/2007/relationships/diagramDrawing" Target="../diagrams/drawing72.xml"/><Relationship Id="rId12" Type="http://schemas.microsoft.com/office/2007/relationships/diagramDrawing" Target="../diagrams/drawing7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72.xml"/><Relationship Id="rId11" Type="http://schemas.openxmlformats.org/officeDocument/2006/relationships/diagramColors" Target="../diagrams/colors73.xml"/><Relationship Id="rId5" Type="http://schemas.openxmlformats.org/officeDocument/2006/relationships/diagramQuickStyle" Target="../diagrams/quickStyle72.xml"/><Relationship Id="rId15" Type="http://schemas.openxmlformats.org/officeDocument/2006/relationships/image" Target="../media/image4.png"/><Relationship Id="rId10" Type="http://schemas.openxmlformats.org/officeDocument/2006/relationships/diagramQuickStyle" Target="../diagrams/quickStyle73.xml"/><Relationship Id="rId4" Type="http://schemas.openxmlformats.org/officeDocument/2006/relationships/diagramLayout" Target="../diagrams/layout72.xml"/><Relationship Id="rId9" Type="http://schemas.openxmlformats.org/officeDocument/2006/relationships/diagramLayout" Target="../diagrams/layout73.xml"/><Relationship Id="rId14" Type="http://schemas.openxmlformats.org/officeDocument/2006/relationships/image" Target="../media/image20.png"/></Relationships>
</file>

<file path=ppt/slides/_rels/slide57.xml.rels><?xml version="1.0" encoding="UTF-8" standalone="yes"?>
<Relationships xmlns="http://schemas.openxmlformats.org/package/2006/relationships"><Relationship Id="rId8" Type="http://schemas.openxmlformats.org/officeDocument/2006/relationships/diagramData" Target="../diagrams/data75.xml"/><Relationship Id="rId13" Type="http://schemas.openxmlformats.org/officeDocument/2006/relationships/image" Target="../media/image7.png"/><Relationship Id="rId3" Type="http://schemas.openxmlformats.org/officeDocument/2006/relationships/diagramData" Target="../diagrams/data74.xml"/><Relationship Id="rId7" Type="http://schemas.microsoft.com/office/2007/relationships/diagramDrawing" Target="../diagrams/drawing74.xml"/><Relationship Id="rId12" Type="http://schemas.microsoft.com/office/2007/relationships/diagramDrawing" Target="../diagrams/drawing75.xml"/><Relationship Id="rId2"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74.xml"/><Relationship Id="rId11" Type="http://schemas.openxmlformats.org/officeDocument/2006/relationships/diagramColors" Target="../diagrams/colors75.xml"/><Relationship Id="rId5" Type="http://schemas.openxmlformats.org/officeDocument/2006/relationships/diagramQuickStyle" Target="../diagrams/quickStyle74.xml"/><Relationship Id="rId15" Type="http://schemas.openxmlformats.org/officeDocument/2006/relationships/image" Target="../media/image20.png"/><Relationship Id="rId10" Type="http://schemas.openxmlformats.org/officeDocument/2006/relationships/diagramQuickStyle" Target="../diagrams/quickStyle75.xml"/><Relationship Id="rId4" Type="http://schemas.openxmlformats.org/officeDocument/2006/relationships/diagramLayout" Target="../diagrams/layout74.xml"/><Relationship Id="rId9" Type="http://schemas.openxmlformats.org/officeDocument/2006/relationships/diagramLayout" Target="../diagrams/layout75.xml"/><Relationship Id="rId14" Type="http://schemas.openxmlformats.org/officeDocument/2006/relationships/image" Target="../media/image25.png"/></Relationships>
</file>

<file path=ppt/slides/_rels/slide58.xml.rels><?xml version="1.0" encoding="UTF-8" standalone="yes"?>
<Relationships xmlns="http://schemas.openxmlformats.org/package/2006/relationships"><Relationship Id="rId8" Type="http://schemas.openxmlformats.org/officeDocument/2006/relationships/diagramData" Target="../diagrams/data77.xml"/><Relationship Id="rId13" Type="http://schemas.openxmlformats.org/officeDocument/2006/relationships/image" Target="../media/image7.png"/><Relationship Id="rId3" Type="http://schemas.openxmlformats.org/officeDocument/2006/relationships/diagramData" Target="../diagrams/data76.xml"/><Relationship Id="rId7" Type="http://schemas.microsoft.com/office/2007/relationships/diagramDrawing" Target="../diagrams/drawing76.xml"/><Relationship Id="rId12" Type="http://schemas.microsoft.com/office/2007/relationships/diagramDrawing" Target="../diagrams/drawing77.xml"/><Relationship Id="rId2"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76.xml"/><Relationship Id="rId11" Type="http://schemas.openxmlformats.org/officeDocument/2006/relationships/diagramColors" Target="../diagrams/colors77.xml"/><Relationship Id="rId5" Type="http://schemas.openxmlformats.org/officeDocument/2006/relationships/diagramQuickStyle" Target="../diagrams/quickStyle76.xml"/><Relationship Id="rId15" Type="http://schemas.openxmlformats.org/officeDocument/2006/relationships/image" Target="../media/image20.png"/><Relationship Id="rId10" Type="http://schemas.openxmlformats.org/officeDocument/2006/relationships/diagramQuickStyle" Target="../diagrams/quickStyle77.xml"/><Relationship Id="rId4" Type="http://schemas.openxmlformats.org/officeDocument/2006/relationships/diagramLayout" Target="../diagrams/layout76.xml"/><Relationship Id="rId9" Type="http://schemas.openxmlformats.org/officeDocument/2006/relationships/diagramLayout" Target="../diagrams/layout77.xml"/><Relationship Id="rId14" Type="http://schemas.openxmlformats.org/officeDocument/2006/relationships/image" Target="../media/image25.png"/></Relationships>
</file>

<file path=ppt/slides/_rels/slide59.xml.rels><?xml version="1.0" encoding="UTF-8" standalone="yes"?>
<Relationships xmlns="http://schemas.openxmlformats.org/package/2006/relationships"><Relationship Id="rId8" Type="http://schemas.openxmlformats.org/officeDocument/2006/relationships/diagramData" Target="../diagrams/data79.xml"/><Relationship Id="rId13" Type="http://schemas.openxmlformats.org/officeDocument/2006/relationships/image" Target="../media/image7.png"/><Relationship Id="rId3" Type="http://schemas.openxmlformats.org/officeDocument/2006/relationships/diagramData" Target="../diagrams/data78.xml"/><Relationship Id="rId7" Type="http://schemas.microsoft.com/office/2007/relationships/diagramDrawing" Target="../diagrams/drawing78.xml"/><Relationship Id="rId12" Type="http://schemas.microsoft.com/office/2007/relationships/diagramDrawing" Target="../diagrams/drawing79.xml"/><Relationship Id="rId17" Type="http://schemas.openxmlformats.org/officeDocument/2006/relationships/image" Target="../media/image4.png"/><Relationship Id="rId2" Type="http://schemas.openxmlformats.org/officeDocument/2006/relationships/image" Target="../media/image3.png"/><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Colors" Target="../diagrams/colors78.xml"/><Relationship Id="rId11" Type="http://schemas.openxmlformats.org/officeDocument/2006/relationships/diagramColors" Target="../diagrams/colors79.xml"/><Relationship Id="rId5" Type="http://schemas.openxmlformats.org/officeDocument/2006/relationships/diagramQuickStyle" Target="../diagrams/quickStyle78.xml"/><Relationship Id="rId15" Type="http://schemas.openxmlformats.org/officeDocument/2006/relationships/image" Target="../media/image25.png"/><Relationship Id="rId10" Type="http://schemas.openxmlformats.org/officeDocument/2006/relationships/diagramQuickStyle" Target="../diagrams/quickStyle79.xml"/><Relationship Id="rId4" Type="http://schemas.openxmlformats.org/officeDocument/2006/relationships/diagramLayout" Target="../diagrams/layout78.xml"/><Relationship Id="rId9" Type="http://schemas.openxmlformats.org/officeDocument/2006/relationships/diagramLayout" Target="../diagrams/layout79.xml"/><Relationship Id="rId1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13" Type="http://schemas.openxmlformats.org/officeDocument/2006/relationships/diagramColors" Target="../diagrams/colors6.xml"/><Relationship Id="rId3" Type="http://schemas.openxmlformats.org/officeDocument/2006/relationships/image" Target="../media/image3.png"/><Relationship Id="rId7" Type="http://schemas.openxmlformats.org/officeDocument/2006/relationships/diagramColors" Target="../diagrams/colors5.xml"/><Relationship Id="rId12" Type="http://schemas.openxmlformats.org/officeDocument/2006/relationships/diagramQuickStyle" Target="../diagrams/quickStyle6.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5.xml"/><Relationship Id="rId11" Type="http://schemas.openxmlformats.org/officeDocument/2006/relationships/diagramLayout" Target="../diagrams/layout6.xml"/><Relationship Id="rId5" Type="http://schemas.openxmlformats.org/officeDocument/2006/relationships/diagramLayout" Target="../diagrams/layout5.xml"/><Relationship Id="rId10" Type="http://schemas.openxmlformats.org/officeDocument/2006/relationships/diagramData" Target="../diagrams/data6.xml"/><Relationship Id="rId4" Type="http://schemas.openxmlformats.org/officeDocument/2006/relationships/diagramData" Target="../diagrams/data5.xml"/><Relationship Id="rId9" Type="http://schemas.openxmlformats.org/officeDocument/2006/relationships/image" Target="../media/image4.png"/><Relationship Id="rId14" Type="http://schemas.microsoft.com/office/2007/relationships/diagramDrawing" Target="../diagrams/drawing6.xml"/></Relationships>
</file>

<file path=ppt/slides/_rels/slide60.xml.rels><?xml version="1.0" encoding="UTF-8" standalone="yes"?>
<Relationships xmlns="http://schemas.openxmlformats.org/package/2006/relationships"><Relationship Id="rId8" Type="http://schemas.openxmlformats.org/officeDocument/2006/relationships/diagramData" Target="../diagrams/data81.xml"/><Relationship Id="rId13" Type="http://schemas.openxmlformats.org/officeDocument/2006/relationships/image" Target="../media/image7.png"/><Relationship Id="rId3" Type="http://schemas.openxmlformats.org/officeDocument/2006/relationships/diagramData" Target="../diagrams/data80.xml"/><Relationship Id="rId7" Type="http://schemas.microsoft.com/office/2007/relationships/diagramDrawing" Target="../diagrams/drawing80.xml"/><Relationship Id="rId12" Type="http://schemas.microsoft.com/office/2007/relationships/diagramDrawing" Target="../diagrams/drawing81.xml"/><Relationship Id="rId17" Type="http://schemas.openxmlformats.org/officeDocument/2006/relationships/image" Target="../media/image4.png"/><Relationship Id="rId2" Type="http://schemas.openxmlformats.org/officeDocument/2006/relationships/image" Target="../media/image3.png"/><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Colors" Target="../diagrams/colors80.xml"/><Relationship Id="rId11" Type="http://schemas.openxmlformats.org/officeDocument/2006/relationships/diagramColors" Target="../diagrams/colors81.xml"/><Relationship Id="rId5" Type="http://schemas.openxmlformats.org/officeDocument/2006/relationships/diagramQuickStyle" Target="../diagrams/quickStyle80.xml"/><Relationship Id="rId15" Type="http://schemas.openxmlformats.org/officeDocument/2006/relationships/image" Target="../media/image25.png"/><Relationship Id="rId10" Type="http://schemas.openxmlformats.org/officeDocument/2006/relationships/diagramQuickStyle" Target="../diagrams/quickStyle81.xml"/><Relationship Id="rId4" Type="http://schemas.openxmlformats.org/officeDocument/2006/relationships/diagramLayout" Target="../diagrams/layout80.xml"/><Relationship Id="rId9" Type="http://schemas.openxmlformats.org/officeDocument/2006/relationships/diagramLayout" Target="../diagrams/layout81.xml"/><Relationship Id="rId14" Type="http://schemas.openxmlformats.org/officeDocument/2006/relationships/image" Target="../media/image26.png"/></Relationships>
</file>

<file path=ppt/slides/_rels/slide61.xml.rels><?xml version="1.0" encoding="UTF-8" standalone="yes"?>
<Relationships xmlns="http://schemas.openxmlformats.org/package/2006/relationships"><Relationship Id="rId8" Type="http://schemas.openxmlformats.org/officeDocument/2006/relationships/diagramData" Target="../diagrams/data83.xml"/><Relationship Id="rId13" Type="http://schemas.openxmlformats.org/officeDocument/2006/relationships/image" Target="../media/image7.png"/><Relationship Id="rId18" Type="http://schemas.microsoft.com/office/2007/relationships/diagramDrawing" Target="../diagrams/drawing84.xml"/><Relationship Id="rId3" Type="http://schemas.openxmlformats.org/officeDocument/2006/relationships/diagramData" Target="../diagrams/data82.xml"/><Relationship Id="rId7" Type="http://schemas.microsoft.com/office/2007/relationships/diagramDrawing" Target="../diagrams/drawing82.xml"/><Relationship Id="rId12" Type="http://schemas.microsoft.com/office/2007/relationships/diagramDrawing" Target="../diagrams/drawing83.xml"/><Relationship Id="rId17" Type="http://schemas.openxmlformats.org/officeDocument/2006/relationships/diagramColors" Target="../diagrams/colors84.xml"/><Relationship Id="rId2" Type="http://schemas.openxmlformats.org/officeDocument/2006/relationships/image" Target="../media/image3.png"/><Relationship Id="rId16" Type="http://schemas.openxmlformats.org/officeDocument/2006/relationships/diagramQuickStyle" Target="../diagrams/quickStyle84.xml"/><Relationship Id="rId1" Type="http://schemas.openxmlformats.org/officeDocument/2006/relationships/slideLayout" Target="../slideLayouts/slideLayout2.xml"/><Relationship Id="rId6" Type="http://schemas.openxmlformats.org/officeDocument/2006/relationships/diagramColors" Target="../diagrams/colors82.xml"/><Relationship Id="rId11" Type="http://schemas.openxmlformats.org/officeDocument/2006/relationships/diagramColors" Target="../diagrams/colors83.xml"/><Relationship Id="rId5" Type="http://schemas.openxmlformats.org/officeDocument/2006/relationships/diagramQuickStyle" Target="../diagrams/quickStyle82.xml"/><Relationship Id="rId15" Type="http://schemas.openxmlformats.org/officeDocument/2006/relationships/diagramLayout" Target="../diagrams/layout84.xml"/><Relationship Id="rId10" Type="http://schemas.openxmlformats.org/officeDocument/2006/relationships/diagramQuickStyle" Target="../diagrams/quickStyle83.xml"/><Relationship Id="rId19" Type="http://schemas.openxmlformats.org/officeDocument/2006/relationships/image" Target="../media/image4.png"/><Relationship Id="rId4" Type="http://schemas.openxmlformats.org/officeDocument/2006/relationships/diagramLayout" Target="../diagrams/layout82.xml"/><Relationship Id="rId9" Type="http://schemas.openxmlformats.org/officeDocument/2006/relationships/diagramLayout" Target="../diagrams/layout83.xml"/><Relationship Id="rId14" Type="http://schemas.openxmlformats.org/officeDocument/2006/relationships/diagramData" Target="../diagrams/data84.xml"/></Relationships>
</file>

<file path=ppt/slides/_rels/slide62.xml.rels><?xml version="1.0" encoding="UTF-8" standalone="yes"?>
<Relationships xmlns="http://schemas.openxmlformats.org/package/2006/relationships"><Relationship Id="rId8" Type="http://schemas.openxmlformats.org/officeDocument/2006/relationships/diagramData" Target="../diagrams/data86.xml"/><Relationship Id="rId13" Type="http://schemas.openxmlformats.org/officeDocument/2006/relationships/image" Target="../media/image7.png"/><Relationship Id="rId18" Type="http://schemas.microsoft.com/office/2007/relationships/diagramDrawing" Target="../diagrams/drawing87.xml"/><Relationship Id="rId3" Type="http://schemas.openxmlformats.org/officeDocument/2006/relationships/diagramData" Target="../diagrams/data85.xml"/><Relationship Id="rId7" Type="http://schemas.microsoft.com/office/2007/relationships/diagramDrawing" Target="../diagrams/drawing85.xml"/><Relationship Id="rId12" Type="http://schemas.microsoft.com/office/2007/relationships/diagramDrawing" Target="../diagrams/drawing86.xml"/><Relationship Id="rId17" Type="http://schemas.openxmlformats.org/officeDocument/2006/relationships/diagramColors" Target="../diagrams/colors87.xml"/><Relationship Id="rId2" Type="http://schemas.openxmlformats.org/officeDocument/2006/relationships/image" Target="../media/image3.png"/><Relationship Id="rId16" Type="http://schemas.openxmlformats.org/officeDocument/2006/relationships/diagramQuickStyle" Target="../diagrams/quickStyle87.xml"/><Relationship Id="rId1" Type="http://schemas.openxmlformats.org/officeDocument/2006/relationships/slideLayout" Target="../slideLayouts/slideLayout2.xml"/><Relationship Id="rId6" Type="http://schemas.openxmlformats.org/officeDocument/2006/relationships/diagramColors" Target="../diagrams/colors85.xml"/><Relationship Id="rId11" Type="http://schemas.openxmlformats.org/officeDocument/2006/relationships/diagramColors" Target="../diagrams/colors86.xml"/><Relationship Id="rId5" Type="http://schemas.openxmlformats.org/officeDocument/2006/relationships/diagramQuickStyle" Target="../diagrams/quickStyle85.xml"/><Relationship Id="rId15" Type="http://schemas.openxmlformats.org/officeDocument/2006/relationships/diagramLayout" Target="../diagrams/layout87.xml"/><Relationship Id="rId10" Type="http://schemas.openxmlformats.org/officeDocument/2006/relationships/diagramQuickStyle" Target="../diagrams/quickStyle86.xml"/><Relationship Id="rId19" Type="http://schemas.openxmlformats.org/officeDocument/2006/relationships/image" Target="../media/image4.png"/><Relationship Id="rId4" Type="http://schemas.openxmlformats.org/officeDocument/2006/relationships/diagramLayout" Target="../diagrams/layout85.xml"/><Relationship Id="rId9" Type="http://schemas.openxmlformats.org/officeDocument/2006/relationships/diagramLayout" Target="../diagrams/layout86.xml"/><Relationship Id="rId14" Type="http://schemas.openxmlformats.org/officeDocument/2006/relationships/diagramData" Target="../diagrams/data87.xml"/></Relationships>
</file>

<file path=ppt/slides/_rels/slide63.xml.rels><?xml version="1.0" encoding="UTF-8" standalone="yes"?>
<Relationships xmlns="http://schemas.openxmlformats.org/package/2006/relationships"><Relationship Id="rId8" Type="http://schemas.openxmlformats.org/officeDocument/2006/relationships/diagramData" Target="../diagrams/data89.xml"/><Relationship Id="rId13" Type="http://schemas.openxmlformats.org/officeDocument/2006/relationships/image" Target="../media/image7.png"/><Relationship Id="rId18" Type="http://schemas.microsoft.com/office/2007/relationships/diagramDrawing" Target="../diagrams/drawing90.xml"/><Relationship Id="rId3" Type="http://schemas.openxmlformats.org/officeDocument/2006/relationships/diagramData" Target="../diagrams/data88.xml"/><Relationship Id="rId7" Type="http://schemas.microsoft.com/office/2007/relationships/diagramDrawing" Target="../diagrams/drawing88.xml"/><Relationship Id="rId12" Type="http://schemas.microsoft.com/office/2007/relationships/diagramDrawing" Target="../diagrams/drawing89.xml"/><Relationship Id="rId17" Type="http://schemas.openxmlformats.org/officeDocument/2006/relationships/diagramColors" Target="../diagrams/colors90.xml"/><Relationship Id="rId2" Type="http://schemas.openxmlformats.org/officeDocument/2006/relationships/image" Target="../media/image3.png"/><Relationship Id="rId16" Type="http://schemas.openxmlformats.org/officeDocument/2006/relationships/diagramQuickStyle" Target="../diagrams/quickStyle90.xml"/><Relationship Id="rId1" Type="http://schemas.openxmlformats.org/officeDocument/2006/relationships/slideLayout" Target="../slideLayouts/slideLayout2.xml"/><Relationship Id="rId6" Type="http://schemas.openxmlformats.org/officeDocument/2006/relationships/diagramColors" Target="../diagrams/colors88.xml"/><Relationship Id="rId11" Type="http://schemas.openxmlformats.org/officeDocument/2006/relationships/diagramColors" Target="../diagrams/colors89.xml"/><Relationship Id="rId5" Type="http://schemas.openxmlformats.org/officeDocument/2006/relationships/diagramQuickStyle" Target="../diagrams/quickStyle88.xml"/><Relationship Id="rId15" Type="http://schemas.openxmlformats.org/officeDocument/2006/relationships/diagramLayout" Target="../diagrams/layout90.xml"/><Relationship Id="rId10" Type="http://schemas.openxmlformats.org/officeDocument/2006/relationships/diagramQuickStyle" Target="../diagrams/quickStyle89.xml"/><Relationship Id="rId19" Type="http://schemas.openxmlformats.org/officeDocument/2006/relationships/image" Target="../media/image4.png"/><Relationship Id="rId4" Type="http://schemas.openxmlformats.org/officeDocument/2006/relationships/diagramLayout" Target="../diagrams/layout88.xml"/><Relationship Id="rId9" Type="http://schemas.openxmlformats.org/officeDocument/2006/relationships/diagramLayout" Target="../diagrams/layout89.xml"/><Relationship Id="rId14" Type="http://schemas.openxmlformats.org/officeDocument/2006/relationships/diagramData" Target="../diagrams/data90.xml"/></Relationships>
</file>

<file path=ppt/slides/_rels/slide64.xml.rels><?xml version="1.0" encoding="UTF-8" standalone="yes"?>
<Relationships xmlns="http://schemas.openxmlformats.org/package/2006/relationships"><Relationship Id="rId8" Type="http://schemas.openxmlformats.org/officeDocument/2006/relationships/diagramData" Target="../diagrams/data92.xml"/><Relationship Id="rId13" Type="http://schemas.openxmlformats.org/officeDocument/2006/relationships/image" Target="../media/image7.png"/><Relationship Id="rId18" Type="http://schemas.microsoft.com/office/2007/relationships/diagramDrawing" Target="../diagrams/drawing93.xml"/><Relationship Id="rId3" Type="http://schemas.openxmlformats.org/officeDocument/2006/relationships/diagramData" Target="../diagrams/data91.xml"/><Relationship Id="rId7" Type="http://schemas.microsoft.com/office/2007/relationships/diagramDrawing" Target="../diagrams/drawing91.xml"/><Relationship Id="rId12" Type="http://schemas.microsoft.com/office/2007/relationships/diagramDrawing" Target="../diagrams/drawing92.xml"/><Relationship Id="rId17" Type="http://schemas.openxmlformats.org/officeDocument/2006/relationships/diagramColors" Target="../diagrams/colors93.xml"/><Relationship Id="rId2" Type="http://schemas.openxmlformats.org/officeDocument/2006/relationships/image" Target="../media/image3.png"/><Relationship Id="rId16" Type="http://schemas.openxmlformats.org/officeDocument/2006/relationships/diagramQuickStyle" Target="../diagrams/quickStyle93.xml"/><Relationship Id="rId1" Type="http://schemas.openxmlformats.org/officeDocument/2006/relationships/slideLayout" Target="../slideLayouts/slideLayout2.xml"/><Relationship Id="rId6" Type="http://schemas.openxmlformats.org/officeDocument/2006/relationships/diagramColors" Target="../diagrams/colors91.xml"/><Relationship Id="rId11" Type="http://schemas.openxmlformats.org/officeDocument/2006/relationships/diagramColors" Target="../diagrams/colors92.xml"/><Relationship Id="rId5" Type="http://schemas.openxmlformats.org/officeDocument/2006/relationships/diagramQuickStyle" Target="../diagrams/quickStyle91.xml"/><Relationship Id="rId15" Type="http://schemas.openxmlformats.org/officeDocument/2006/relationships/diagramLayout" Target="../diagrams/layout93.xml"/><Relationship Id="rId10" Type="http://schemas.openxmlformats.org/officeDocument/2006/relationships/diagramQuickStyle" Target="../diagrams/quickStyle92.xml"/><Relationship Id="rId19" Type="http://schemas.openxmlformats.org/officeDocument/2006/relationships/image" Target="../media/image4.png"/><Relationship Id="rId4" Type="http://schemas.openxmlformats.org/officeDocument/2006/relationships/diagramLayout" Target="../diagrams/layout91.xml"/><Relationship Id="rId9" Type="http://schemas.openxmlformats.org/officeDocument/2006/relationships/diagramLayout" Target="../diagrams/layout92.xml"/><Relationship Id="rId14" Type="http://schemas.openxmlformats.org/officeDocument/2006/relationships/diagramData" Target="../diagrams/data93.xml"/></Relationships>
</file>

<file path=ppt/slides/_rels/slide6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94.xml"/><Relationship Id="rId7" Type="http://schemas.microsoft.com/office/2007/relationships/diagramDrawing" Target="../diagrams/drawing9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94.xml"/><Relationship Id="rId5" Type="http://schemas.openxmlformats.org/officeDocument/2006/relationships/diagramQuickStyle" Target="../diagrams/quickStyle94.xml"/><Relationship Id="rId4" Type="http://schemas.openxmlformats.org/officeDocument/2006/relationships/diagramLayout" Target="../diagrams/layout94.xml"/></Relationships>
</file>

<file path=ppt/slides/_rels/slide6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95.xml"/><Relationship Id="rId7" Type="http://schemas.microsoft.com/office/2007/relationships/diagramDrawing" Target="../diagrams/drawing9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95.xml"/><Relationship Id="rId5" Type="http://schemas.openxmlformats.org/officeDocument/2006/relationships/diagramQuickStyle" Target="../diagrams/quickStyle95.xml"/><Relationship Id="rId4" Type="http://schemas.openxmlformats.org/officeDocument/2006/relationships/diagramLayout" Target="../diagrams/layout95.xml"/></Relationships>
</file>

<file path=ppt/slides/_rels/slide6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96.xml"/><Relationship Id="rId7" Type="http://schemas.microsoft.com/office/2007/relationships/diagramDrawing" Target="../diagrams/drawing9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96.xml"/><Relationship Id="rId5" Type="http://schemas.openxmlformats.org/officeDocument/2006/relationships/diagramQuickStyle" Target="../diagrams/quickStyle96.xml"/><Relationship Id="rId4" Type="http://schemas.openxmlformats.org/officeDocument/2006/relationships/diagramLayout" Target="../diagrams/layout96.xml"/></Relationships>
</file>

<file path=ppt/slides/_rels/slide6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97.xml"/><Relationship Id="rId7" Type="http://schemas.microsoft.com/office/2007/relationships/diagramDrawing" Target="../diagrams/drawing9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97.xml"/><Relationship Id="rId5" Type="http://schemas.openxmlformats.org/officeDocument/2006/relationships/diagramQuickStyle" Target="../diagrams/quickStyle97.xml"/><Relationship Id="rId4" Type="http://schemas.openxmlformats.org/officeDocument/2006/relationships/diagramLayout" Target="../diagrams/layout97.xml"/><Relationship Id="rId9" Type="http://schemas.openxmlformats.org/officeDocument/2006/relationships/image" Target="../media/image28.png"/></Relationships>
</file>

<file path=ppt/slides/_rels/slide6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98.xml"/><Relationship Id="rId7" Type="http://schemas.microsoft.com/office/2007/relationships/diagramDrawing" Target="../diagrams/drawing9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98.xml"/><Relationship Id="rId5" Type="http://schemas.openxmlformats.org/officeDocument/2006/relationships/diagramQuickStyle" Target="../diagrams/quickStyle98.xml"/><Relationship Id="rId10" Type="http://schemas.openxmlformats.org/officeDocument/2006/relationships/image" Target="../media/image29.png"/><Relationship Id="rId4" Type="http://schemas.openxmlformats.org/officeDocument/2006/relationships/diagramLayout" Target="../diagrams/layout98.xml"/><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microsoft.com/office/2007/relationships/diagramDrawing" Target="../diagrams/drawing7.xml"/><Relationship Id="rId13" Type="http://schemas.openxmlformats.org/officeDocument/2006/relationships/diagramColors" Target="../diagrams/colors8.xml"/><Relationship Id="rId3" Type="http://schemas.openxmlformats.org/officeDocument/2006/relationships/image" Target="../media/image3.png"/><Relationship Id="rId7" Type="http://schemas.openxmlformats.org/officeDocument/2006/relationships/diagramColors" Target="../diagrams/colors7.xml"/><Relationship Id="rId12" Type="http://schemas.openxmlformats.org/officeDocument/2006/relationships/diagramQuickStyle" Target="../diagrams/quickStyle8.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7.xml"/><Relationship Id="rId11" Type="http://schemas.openxmlformats.org/officeDocument/2006/relationships/diagramLayout" Target="../diagrams/layout8.xml"/><Relationship Id="rId5" Type="http://schemas.openxmlformats.org/officeDocument/2006/relationships/diagramLayout" Target="../diagrams/layout7.xml"/><Relationship Id="rId10" Type="http://schemas.openxmlformats.org/officeDocument/2006/relationships/diagramData" Target="../diagrams/data8.xml"/><Relationship Id="rId4" Type="http://schemas.openxmlformats.org/officeDocument/2006/relationships/diagramData" Target="../diagrams/data7.xml"/><Relationship Id="rId9" Type="http://schemas.openxmlformats.org/officeDocument/2006/relationships/image" Target="../media/image4.png"/><Relationship Id="rId14" Type="http://schemas.microsoft.com/office/2007/relationships/diagramDrawing" Target="../diagrams/drawing8.xml"/></Relationships>
</file>

<file path=ppt/slides/_rels/slide7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99.xml"/><Relationship Id="rId7" Type="http://schemas.microsoft.com/office/2007/relationships/diagramDrawing" Target="../diagrams/drawing9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99.xml"/><Relationship Id="rId5" Type="http://schemas.openxmlformats.org/officeDocument/2006/relationships/diagramQuickStyle" Target="../diagrams/quickStyle99.xml"/><Relationship Id="rId10" Type="http://schemas.openxmlformats.org/officeDocument/2006/relationships/image" Target="../media/image29.png"/><Relationship Id="rId4" Type="http://schemas.openxmlformats.org/officeDocument/2006/relationships/diagramLayout" Target="../diagrams/layout99.xml"/><Relationship Id="rId9" Type="http://schemas.openxmlformats.org/officeDocument/2006/relationships/image" Target="../media/image28.png"/></Relationships>
</file>

<file path=ppt/slides/_rels/slide7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00.xml"/><Relationship Id="rId7" Type="http://schemas.microsoft.com/office/2007/relationships/diagramDrawing" Target="../diagrams/drawing10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00.xml"/><Relationship Id="rId11" Type="http://schemas.openxmlformats.org/officeDocument/2006/relationships/image" Target="../media/image29.png"/><Relationship Id="rId5" Type="http://schemas.openxmlformats.org/officeDocument/2006/relationships/diagramQuickStyle" Target="../diagrams/quickStyle100.xml"/><Relationship Id="rId10" Type="http://schemas.openxmlformats.org/officeDocument/2006/relationships/image" Target="../media/image30.jpeg"/><Relationship Id="rId4" Type="http://schemas.openxmlformats.org/officeDocument/2006/relationships/diagramLayout" Target="../diagrams/layout100.xml"/><Relationship Id="rId9" Type="http://schemas.openxmlformats.org/officeDocument/2006/relationships/image" Target="../media/image28.png"/></Relationships>
</file>

<file path=ppt/slides/_rels/slide7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01.xml"/><Relationship Id="rId7" Type="http://schemas.microsoft.com/office/2007/relationships/diagramDrawing" Target="../diagrams/drawing10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01.xml"/><Relationship Id="rId11" Type="http://schemas.openxmlformats.org/officeDocument/2006/relationships/image" Target="../media/image29.png"/><Relationship Id="rId5" Type="http://schemas.openxmlformats.org/officeDocument/2006/relationships/diagramQuickStyle" Target="../diagrams/quickStyle101.xml"/><Relationship Id="rId10" Type="http://schemas.openxmlformats.org/officeDocument/2006/relationships/image" Target="../media/image30.jpeg"/><Relationship Id="rId4" Type="http://schemas.openxmlformats.org/officeDocument/2006/relationships/diagramLayout" Target="../diagrams/layout101.xml"/><Relationship Id="rId9" Type="http://schemas.openxmlformats.org/officeDocument/2006/relationships/image" Target="../media/image28.png"/></Relationships>
</file>

<file path=ppt/slides/_rels/slide7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02.xml"/><Relationship Id="rId7" Type="http://schemas.microsoft.com/office/2007/relationships/diagramDrawing" Target="../diagrams/drawing102.xml"/><Relationship Id="rId12"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02.xml"/><Relationship Id="rId11" Type="http://schemas.openxmlformats.org/officeDocument/2006/relationships/image" Target="../media/image30.jpeg"/><Relationship Id="rId5" Type="http://schemas.openxmlformats.org/officeDocument/2006/relationships/diagramQuickStyle" Target="../diagrams/quickStyle102.xml"/><Relationship Id="rId10" Type="http://schemas.openxmlformats.org/officeDocument/2006/relationships/image" Target="../media/image31.png"/><Relationship Id="rId4" Type="http://schemas.openxmlformats.org/officeDocument/2006/relationships/diagramLayout" Target="../diagrams/layout102.xml"/><Relationship Id="rId9" Type="http://schemas.openxmlformats.org/officeDocument/2006/relationships/image" Target="../media/image28.png"/></Relationships>
</file>

<file path=ppt/slides/_rels/slide7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03.xml"/><Relationship Id="rId7" Type="http://schemas.microsoft.com/office/2007/relationships/diagramDrawing" Target="../diagrams/drawing103.xml"/><Relationship Id="rId12"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03.xml"/><Relationship Id="rId11" Type="http://schemas.openxmlformats.org/officeDocument/2006/relationships/image" Target="../media/image30.jpeg"/><Relationship Id="rId5" Type="http://schemas.openxmlformats.org/officeDocument/2006/relationships/diagramQuickStyle" Target="../diagrams/quickStyle103.xml"/><Relationship Id="rId10" Type="http://schemas.openxmlformats.org/officeDocument/2006/relationships/image" Target="../media/image31.png"/><Relationship Id="rId4" Type="http://schemas.openxmlformats.org/officeDocument/2006/relationships/diagramLayout" Target="../diagrams/layout103.xml"/><Relationship Id="rId9" Type="http://schemas.openxmlformats.org/officeDocument/2006/relationships/image" Target="../media/image28.png"/></Relationships>
</file>

<file path=ppt/slides/_rels/slide7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04.xml"/><Relationship Id="rId7" Type="http://schemas.microsoft.com/office/2007/relationships/diagramDrawing" Target="../diagrams/drawing10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04.xml"/><Relationship Id="rId5" Type="http://schemas.openxmlformats.org/officeDocument/2006/relationships/diagramQuickStyle" Target="../diagrams/quickStyle104.xml"/><Relationship Id="rId4" Type="http://schemas.openxmlformats.org/officeDocument/2006/relationships/diagramLayout" Target="../diagrams/layout104.xml"/><Relationship Id="rId9" Type="http://schemas.openxmlformats.org/officeDocument/2006/relationships/image" Target="../media/image32.jpeg"/></Relationships>
</file>

<file path=ppt/slides/_rels/slide7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05.xml"/><Relationship Id="rId7" Type="http://schemas.microsoft.com/office/2007/relationships/diagramDrawing" Target="../diagrams/drawing10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05.xml"/><Relationship Id="rId5" Type="http://schemas.openxmlformats.org/officeDocument/2006/relationships/diagramQuickStyle" Target="../diagrams/quickStyle105.xml"/><Relationship Id="rId10" Type="http://schemas.openxmlformats.org/officeDocument/2006/relationships/image" Target="../media/image33.png"/><Relationship Id="rId4" Type="http://schemas.openxmlformats.org/officeDocument/2006/relationships/diagramLayout" Target="../diagrams/layout105.xml"/><Relationship Id="rId9" Type="http://schemas.openxmlformats.org/officeDocument/2006/relationships/image" Target="../media/image32.jpeg"/></Relationships>
</file>

<file path=ppt/slides/_rels/slide7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06.xml"/><Relationship Id="rId7" Type="http://schemas.microsoft.com/office/2007/relationships/diagramDrawing" Target="../diagrams/drawing10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06.xml"/><Relationship Id="rId5" Type="http://schemas.openxmlformats.org/officeDocument/2006/relationships/diagramQuickStyle" Target="../diagrams/quickStyle106.xml"/><Relationship Id="rId10" Type="http://schemas.openxmlformats.org/officeDocument/2006/relationships/image" Target="../media/image33.png"/><Relationship Id="rId4" Type="http://schemas.openxmlformats.org/officeDocument/2006/relationships/diagramLayout" Target="../diagrams/layout106.xml"/><Relationship Id="rId9" Type="http://schemas.openxmlformats.org/officeDocument/2006/relationships/image" Target="../media/image32.jpeg"/></Relationships>
</file>

<file path=ppt/slides/_rels/slide7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07.xml"/><Relationship Id="rId7" Type="http://schemas.microsoft.com/office/2007/relationships/diagramDrawing" Target="../diagrams/drawing107.xml"/><Relationship Id="rId12"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07.xml"/><Relationship Id="rId11" Type="http://schemas.openxmlformats.org/officeDocument/2006/relationships/image" Target="../media/image26.png"/><Relationship Id="rId5" Type="http://schemas.openxmlformats.org/officeDocument/2006/relationships/diagramQuickStyle" Target="../diagrams/quickStyle107.xml"/><Relationship Id="rId10" Type="http://schemas.openxmlformats.org/officeDocument/2006/relationships/image" Target="../media/image12.png"/><Relationship Id="rId4" Type="http://schemas.openxmlformats.org/officeDocument/2006/relationships/diagramLayout" Target="../diagrams/layout107.xml"/><Relationship Id="rId9" Type="http://schemas.openxmlformats.org/officeDocument/2006/relationships/image" Target="../media/image32.jpeg"/></Relationships>
</file>

<file path=ppt/slides/_rels/slide7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08.xml"/><Relationship Id="rId7" Type="http://schemas.microsoft.com/office/2007/relationships/diagramDrawing" Target="../diagrams/drawing108.xml"/><Relationship Id="rId12"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08.xml"/><Relationship Id="rId11" Type="http://schemas.openxmlformats.org/officeDocument/2006/relationships/image" Target="../media/image26.png"/><Relationship Id="rId5" Type="http://schemas.openxmlformats.org/officeDocument/2006/relationships/diagramQuickStyle" Target="../diagrams/quickStyle108.xml"/><Relationship Id="rId10" Type="http://schemas.openxmlformats.org/officeDocument/2006/relationships/image" Target="../media/image12.png"/><Relationship Id="rId4" Type="http://schemas.openxmlformats.org/officeDocument/2006/relationships/diagramLayout" Target="../diagrams/layout108.xml"/><Relationship Id="rId9" Type="http://schemas.openxmlformats.org/officeDocument/2006/relationships/image" Target="../media/image32.jpeg"/></Relationships>
</file>

<file path=ppt/slides/_rels/slide8.xml.rels><?xml version="1.0" encoding="UTF-8" standalone="yes"?>
<Relationships xmlns="http://schemas.openxmlformats.org/package/2006/relationships"><Relationship Id="rId8" Type="http://schemas.microsoft.com/office/2007/relationships/diagramDrawing" Target="../diagrams/drawing9.xml"/><Relationship Id="rId13" Type="http://schemas.openxmlformats.org/officeDocument/2006/relationships/diagramQuickStyle" Target="../diagrams/quickStyle10.xml"/><Relationship Id="rId3" Type="http://schemas.openxmlformats.org/officeDocument/2006/relationships/image" Target="../media/image3.png"/><Relationship Id="rId7" Type="http://schemas.openxmlformats.org/officeDocument/2006/relationships/diagramColors" Target="../diagrams/colors9.xml"/><Relationship Id="rId12" Type="http://schemas.openxmlformats.org/officeDocument/2006/relationships/diagramLayout" Target="../diagrams/layout10.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9.xml"/><Relationship Id="rId11" Type="http://schemas.openxmlformats.org/officeDocument/2006/relationships/diagramData" Target="../diagrams/data10.xml"/><Relationship Id="rId5" Type="http://schemas.openxmlformats.org/officeDocument/2006/relationships/diagramLayout" Target="../diagrams/layout9.xml"/><Relationship Id="rId15" Type="http://schemas.microsoft.com/office/2007/relationships/diagramDrawing" Target="../diagrams/drawing10.xml"/><Relationship Id="rId10" Type="http://schemas.openxmlformats.org/officeDocument/2006/relationships/image" Target="../media/image6.png"/><Relationship Id="rId4" Type="http://schemas.openxmlformats.org/officeDocument/2006/relationships/diagramData" Target="../diagrams/data9.xml"/><Relationship Id="rId9" Type="http://schemas.openxmlformats.org/officeDocument/2006/relationships/image" Target="../media/image4.png"/><Relationship Id="rId14" Type="http://schemas.openxmlformats.org/officeDocument/2006/relationships/diagramColors" Target="../diagrams/colors10.xml"/></Relationships>
</file>

<file path=ppt/slides/_rels/slide8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09.xml"/><Relationship Id="rId7" Type="http://schemas.microsoft.com/office/2007/relationships/diagramDrawing" Target="../diagrams/drawing109.xml"/><Relationship Id="rId12"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09.xml"/><Relationship Id="rId11" Type="http://schemas.openxmlformats.org/officeDocument/2006/relationships/image" Target="../media/image26.png"/><Relationship Id="rId5" Type="http://schemas.openxmlformats.org/officeDocument/2006/relationships/diagramQuickStyle" Target="../diagrams/quickStyle109.xml"/><Relationship Id="rId10" Type="http://schemas.openxmlformats.org/officeDocument/2006/relationships/image" Target="../media/image12.png"/><Relationship Id="rId4" Type="http://schemas.openxmlformats.org/officeDocument/2006/relationships/diagramLayout" Target="../diagrams/layout109.xml"/><Relationship Id="rId9" Type="http://schemas.openxmlformats.org/officeDocument/2006/relationships/image" Target="../media/image32.jpeg"/></Relationships>
</file>

<file path=ppt/slides/_rels/slide81.xml.rels><?xml version="1.0" encoding="UTF-8" standalone="yes"?>
<Relationships xmlns="http://schemas.openxmlformats.org/package/2006/relationships"><Relationship Id="rId8" Type="http://schemas.microsoft.com/office/2007/relationships/diagramDrawing" Target="../diagrams/drawing110.xml"/><Relationship Id="rId3" Type="http://schemas.openxmlformats.org/officeDocument/2006/relationships/image" Target="../media/image3.png"/><Relationship Id="rId7" Type="http://schemas.openxmlformats.org/officeDocument/2006/relationships/diagramColors" Target="../diagrams/colors110.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QuickStyle" Target="../diagrams/quickStyle110.xml"/><Relationship Id="rId11" Type="http://schemas.openxmlformats.org/officeDocument/2006/relationships/comments" Target="../comments/comment1.xml"/><Relationship Id="rId5" Type="http://schemas.openxmlformats.org/officeDocument/2006/relationships/diagramLayout" Target="../diagrams/layout110.xml"/><Relationship Id="rId10" Type="http://schemas.openxmlformats.org/officeDocument/2006/relationships/image" Target="../media/image26.png"/><Relationship Id="rId4" Type="http://schemas.openxmlformats.org/officeDocument/2006/relationships/diagramData" Target="../diagrams/data110.xml"/><Relationship Id="rId9" Type="http://schemas.openxmlformats.org/officeDocument/2006/relationships/image" Target="../media/image4.png"/></Relationships>
</file>

<file path=ppt/slides/_rels/slide82.xml.rels><?xml version="1.0" encoding="UTF-8" standalone="yes"?>
<Relationships xmlns="http://schemas.openxmlformats.org/package/2006/relationships"><Relationship Id="rId8" Type="http://schemas.microsoft.com/office/2007/relationships/diagramDrawing" Target="../diagrams/drawing111.xml"/><Relationship Id="rId3" Type="http://schemas.openxmlformats.org/officeDocument/2006/relationships/image" Target="../media/image3.png"/><Relationship Id="rId7" Type="http://schemas.openxmlformats.org/officeDocument/2006/relationships/diagramColors" Target="../diagrams/colors111.xml"/><Relationship Id="rId12" Type="http://schemas.openxmlformats.org/officeDocument/2006/relationships/comments" Target="../comments/comment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111.xml"/><Relationship Id="rId11" Type="http://schemas.openxmlformats.org/officeDocument/2006/relationships/image" Target="../media/image34.png"/><Relationship Id="rId5" Type="http://schemas.openxmlformats.org/officeDocument/2006/relationships/diagramLayout" Target="../diagrams/layout111.xml"/><Relationship Id="rId10" Type="http://schemas.openxmlformats.org/officeDocument/2006/relationships/image" Target="../media/image26.png"/><Relationship Id="rId4" Type="http://schemas.openxmlformats.org/officeDocument/2006/relationships/diagramData" Target="../diagrams/data111.xml"/><Relationship Id="rId9" Type="http://schemas.openxmlformats.org/officeDocument/2006/relationships/image" Target="../media/image4.png"/></Relationships>
</file>

<file path=ppt/slides/_rels/slide83.xml.rels><?xml version="1.0" encoding="UTF-8" standalone="yes"?>
<Relationships xmlns="http://schemas.openxmlformats.org/package/2006/relationships"><Relationship Id="rId8" Type="http://schemas.microsoft.com/office/2007/relationships/diagramDrawing" Target="../diagrams/drawing112.xml"/><Relationship Id="rId13" Type="http://schemas.openxmlformats.org/officeDocument/2006/relationships/comments" Target="../comments/comment3.xml"/><Relationship Id="rId3" Type="http://schemas.openxmlformats.org/officeDocument/2006/relationships/image" Target="../media/image3.png"/><Relationship Id="rId7" Type="http://schemas.openxmlformats.org/officeDocument/2006/relationships/diagramColors" Target="../diagrams/colors112.xml"/><Relationship Id="rId12"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112.xml"/><Relationship Id="rId11" Type="http://schemas.openxmlformats.org/officeDocument/2006/relationships/image" Target="../media/image34.png"/><Relationship Id="rId5" Type="http://schemas.openxmlformats.org/officeDocument/2006/relationships/diagramLayout" Target="../diagrams/layout112.xml"/><Relationship Id="rId10" Type="http://schemas.openxmlformats.org/officeDocument/2006/relationships/image" Target="../media/image26.png"/><Relationship Id="rId4" Type="http://schemas.openxmlformats.org/officeDocument/2006/relationships/diagramData" Target="../diagrams/data112.xml"/><Relationship Id="rId9" Type="http://schemas.openxmlformats.org/officeDocument/2006/relationships/image" Target="../media/image4.png"/></Relationships>
</file>

<file path=ppt/slides/_rels/slide84.xml.rels><?xml version="1.0" encoding="UTF-8" standalone="yes"?>
<Relationships xmlns="http://schemas.openxmlformats.org/package/2006/relationships"><Relationship Id="rId8" Type="http://schemas.microsoft.com/office/2007/relationships/diagramDrawing" Target="../diagrams/drawing113.xml"/><Relationship Id="rId13" Type="http://schemas.openxmlformats.org/officeDocument/2006/relationships/comments" Target="../comments/comment4.xml"/><Relationship Id="rId3" Type="http://schemas.openxmlformats.org/officeDocument/2006/relationships/image" Target="../media/image3.png"/><Relationship Id="rId7" Type="http://schemas.openxmlformats.org/officeDocument/2006/relationships/diagramColors" Target="../diagrams/colors113.xml"/><Relationship Id="rId12"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113.xml"/><Relationship Id="rId11" Type="http://schemas.openxmlformats.org/officeDocument/2006/relationships/image" Target="../media/image34.png"/><Relationship Id="rId5" Type="http://schemas.openxmlformats.org/officeDocument/2006/relationships/diagramLayout" Target="../diagrams/layout113.xml"/><Relationship Id="rId10" Type="http://schemas.openxmlformats.org/officeDocument/2006/relationships/image" Target="../media/image26.png"/><Relationship Id="rId4" Type="http://schemas.openxmlformats.org/officeDocument/2006/relationships/diagramData" Target="../diagrams/data113.xml"/><Relationship Id="rId9" Type="http://schemas.openxmlformats.org/officeDocument/2006/relationships/image" Target="../media/image4.png"/></Relationships>
</file>

<file path=ppt/slides/_rels/slide8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14.xml"/><Relationship Id="rId7" Type="http://schemas.microsoft.com/office/2007/relationships/diagramDrawing" Target="../diagrams/drawing11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14.xml"/><Relationship Id="rId5" Type="http://schemas.openxmlformats.org/officeDocument/2006/relationships/diagramQuickStyle" Target="../diagrams/quickStyle114.xml"/><Relationship Id="rId4" Type="http://schemas.openxmlformats.org/officeDocument/2006/relationships/diagramLayout" Target="../diagrams/layout114.xml"/><Relationship Id="rId9" Type="http://schemas.openxmlformats.org/officeDocument/2006/relationships/image" Target="../media/image36.png"/></Relationships>
</file>

<file path=ppt/slides/_rels/slide8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15.xml"/><Relationship Id="rId7" Type="http://schemas.microsoft.com/office/2007/relationships/diagramDrawing" Target="../diagrams/drawing11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15.xml"/><Relationship Id="rId5" Type="http://schemas.openxmlformats.org/officeDocument/2006/relationships/diagramQuickStyle" Target="../diagrams/quickStyle115.xml"/><Relationship Id="rId10" Type="http://schemas.openxmlformats.org/officeDocument/2006/relationships/image" Target="../media/image37.png"/><Relationship Id="rId4" Type="http://schemas.openxmlformats.org/officeDocument/2006/relationships/diagramLayout" Target="../diagrams/layout115.xml"/><Relationship Id="rId9" Type="http://schemas.openxmlformats.org/officeDocument/2006/relationships/image" Target="../media/image36.png"/></Relationships>
</file>

<file path=ppt/slides/_rels/slide8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16.xml"/><Relationship Id="rId7" Type="http://schemas.microsoft.com/office/2007/relationships/diagramDrawing" Target="../diagrams/drawing11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16.xml"/><Relationship Id="rId5" Type="http://schemas.openxmlformats.org/officeDocument/2006/relationships/diagramQuickStyle" Target="../diagrams/quickStyle116.xml"/><Relationship Id="rId10" Type="http://schemas.openxmlformats.org/officeDocument/2006/relationships/image" Target="../media/image37.png"/><Relationship Id="rId4" Type="http://schemas.openxmlformats.org/officeDocument/2006/relationships/diagramLayout" Target="../diagrams/layout116.xml"/><Relationship Id="rId9" Type="http://schemas.openxmlformats.org/officeDocument/2006/relationships/image" Target="../media/image36.png"/></Relationships>
</file>

<file path=ppt/slides/_rels/slide8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17.xml"/><Relationship Id="rId7" Type="http://schemas.microsoft.com/office/2007/relationships/diagramDrawing" Target="../diagrams/drawing11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17.xml"/><Relationship Id="rId11" Type="http://schemas.openxmlformats.org/officeDocument/2006/relationships/image" Target="../media/image26.png"/><Relationship Id="rId5" Type="http://schemas.openxmlformats.org/officeDocument/2006/relationships/diagramQuickStyle" Target="../diagrams/quickStyle117.xml"/><Relationship Id="rId10" Type="http://schemas.openxmlformats.org/officeDocument/2006/relationships/image" Target="../media/image37.png"/><Relationship Id="rId4" Type="http://schemas.openxmlformats.org/officeDocument/2006/relationships/diagramLayout" Target="../diagrams/layout117.xml"/><Relationship Id="rId9" Type="http://schemas.openxmlformats.org/officeDocument/2006/relationships/image" Target="../media/image36.png"/></Relationships>
</file>

<file path=ppt/slides/_rels/slide8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18.xml"/><Relationship Id="rId7" Type="http://schemas.microsoft.com/office/2007/relationships/diagramDrawing" Target="../diagrams/drawing11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18.xml"/><Relationship Id="rId5" Type="http://schemas.openxmlformats.org/officeDocument/2006/relationships/diagramQuickStyle" Target="../diagrams/quickStyle118.xml"/><Relationship Id="rId4" Type="http://schemas.openxmlformats.org/officeDocument/2006/relationships/diagramLayout" Target="../diagrams/layout118.xml"/><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microsoft.com/office/2007/relationships/diagramDrawing" Target="../diagrams/drawing11.xml"/><Relationship Id="rId13" Type="http://schemas.openxmlformats.org/officeDocument/2006/relationships/diagramQuickStyle" Target="../diagrams/quickStyle12.xml"/><Relationship Id="rId3" Type="http://schemas.openxmlformats.org/officeDocument/2006/relationships/image" Target="../media/image3.png"/><Relationship Id="rId7" Type="http://schemas.openxmlformats.org/officeDocument/2006/relationships/diagramColors" Target="../diagrams/colors11.xml"/><Relationship Id="rId12" Type="http://schemas.openxmlformats.org/officeDocument/2006/relationships/diagramLayout" Target="../diagrams/layout1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1.xml"/><Relationship Id="rId11" Type="http://schemas.openxmlformats.org/officeDocument/2006/relationships/diagramData" Target="../diagrams/data12.xml"/><Relationship Id="rId5" Type="http://schemas.openxmlformats.org/officeDocument/2006/relationships/diagramLayout" Target="../diagrams/layout11.xml"/><Relationship Id="rId15" Type="http://schemas.microsoft.com/office/2007/relationships/diagramDrawing" Target="../diagrams/drawing12.xml"/><Relationship Id="rId10" Type="http://schemas.openxmlformats.org/officeDocument/2006/relationships/image" Target="../media/image6.png"/><Relationship Id="rId4" Type="http://schemas.openxmlformats.org/officeDocument/2006/relationships/diagramData" Target="../diagrams/data11.xml"/><Relationship Id="rId9" Type="http://schemas.openxmlformats.org/officeDocument/2006/relationships/image" Target="../media/image4.png"/><Relationship Id="rId14" Type="http://schemas.openxmlformats.org/officeDocument/2006/relationships/diagramColors" Target="../diagrams/colors12.xml"/></Relationships>
</file>

<file path=ppt/slides/_rels/slide9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19.xml"/><Relationship Id="rId7" Type="http://schemas.microsoft.com/office/2007/relationships/diagramDrawing" Target="../diagrams/drawing11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19.xml"/><Relationship Id="rId5" Type="http://schemas.openxmlformats.org/officeDocument/2006/relationships/diagramQuickStyle" Target="../diagrams/quickStyle119.xml"/><Relationship Id="rId10" Type="http://schemas.openxmlformats.org/officeDocument/2006/relationships/image" Target="../media/image36.png"/><Relationship Id="rId4" Type="http://schemas.openxmlformats.org/officeDocument/2006/relationships/diagramLayout" Target="../diagrams/layout119.xml"/><Relationship Id="rId9" Type="http://schemas.openxmlformats.org/officeDocument/2006/relationships/image" Target="../media/image38.png"/></Relationships>
</file>

<file path=ppt/slides/_rels/slide9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20.xml"/><Relationship Id="rId7" Type="http://schemas.microsoft.com/office/2007/relationships/diagramDrawing" Target="../diagrams/drawing12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20.xml"/><Relationship Id="rId11" Type="http://schemas.openxmlformats.org/officeDocument/2006/relationships/image" Target="../media/image39.png"/><Relationship Id="rId5" Type="http://schemas.openxmlformats.org/officeDocument/2006/relationships/diagramQuickStyle" Target="../diagrams/quickStyle120.xml"/><Relationship Id="rId10" Type="http://schemas.openxmlformats.org/officeDocument/2006/relationships/image" Target="../media/image36.png"/><Relationship Id="rId4" Type="http://schemas.openxmlformats.org/officeDocument/2006/relationships/diagramLayout" Target="../diagrams/layout120.xml"/><Relationship Id="rId9" Type="http://schemas.openxmlformats.org/officeDocument/2006/relationships/image" Target="../media/image38.png"/></Relationships>
</file>

<file path=ppt/slides/_rels/slide9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21.xml"/><Relationship Id="rId7" Type="http://schemas.microsoft.com/office/2007/relationships/diagramDrawing" Target="../diagrams/drawing12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21.xml"/><Relationship Id="rId11" Type="http://schemas.openxmlformats.org/officeDocument/2006/relationships/image" Target="../media/image39.png"/><Relationship Id="rId5" Type="http://schemas.openxmlformats.org/officeDocument/2006/relationships/diagramQuickStyle" Target="../diagrams/quickStyle121.xml"/><Relationship Id="rId10" Type="http://schemas.openxmlformats.org/officeDocument/2006/relationships/image" Target="../media/image36.png"/><Relationship Id="rId4" Type="http://schemas.openxmlformats.org/officeDocument/2006/relationships/diagramLayout" Target="../diagrams/layout121.xml"/><Relationship Id="rId9" Type="http://schemas.openxmlformats.org/officeDocument/2006/relationships/image" Target="../media/image38.png"/></Relationships>
</file>

<file path=ppt/slides/_rels/slide9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22.xml"/><Relationship Id="rId7" Type="http://schemas.microsoft.com/office/2007/relationships/diagramDrawing" Target="../diagrams/drawing122.xml"/><Relationship Id="rId12"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22.xml"/><Relationship Id="rId11" Type="http://schemas.openxmlformats.org/officeDocument/2006/relationships/image" Target="../media/image40.png"/><Relationship Id="rId5" Type="http://schemas.openxmlformats.org/officeDocument/2006/relationships/diagramQuickStyle" Target="../diagrams/quickStyle122.xml"/><Relationship Id="rId10" Type="http://schemas.openxmlformats.org/officeDocument/2006/relationships/image" Target="../media/image36.png"/><Relationship Id="rId4" Type="http://schemas.openxmlformats.org/officeDocument/2006/relationships/diagramLayout" Target="../diagrams/layout122.xml"/><Relationship Id="rId9" Type="http://schemas.openxmlformats.org/officeDocument/2006/relationships/image" Target="../media/image38.png"/></Relationships>
</file>

<file path=ppt/slides/_rels/slide9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23.xml"/><Relationship Id="rId7" Type="http://schemas.microsoft.com/office/2007/relationships/diagramDrawing" Target="../diagrams/drawing123.xml"/><Relationship Id="rId12"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23.xml"/><Relationship Id="rId11" Type="http://schemas.openxmlformats.org/officeDocument/2006/relationships/image" Target="../media/image40.png"/><Relationship Id="rId5" Type="http://schemas.openxmlformats.org/officeDocument/2006/relationships/diagramQuickStyle" Target="../diagrams/quickStyle123.xml"/><Relationship Id="rId10" Type="http://schemas.openxmlformats.org/officeDocument/2006/relationships/image" Target="../media/image36.png"/><Relationship Id="rId4" Type="http://schemas.openxmlformats.org/officeDocument/2006/relationships/diagramLayout" Target="../diagrams/layout123.xml"/><Relationship Id="rId9" Type="http://schemas.openxmlformats.org/officeDocument/2006/relationships/image" Target="../media/image38.png"/></Relationships>
</file>

<file path=ppt/slides/_rels/slide95.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diagramData" Target="../diagrams/data124.xml"/><Relationship Id="rId7" Type="http://schemas.microsoft.com/office/2007/relationships/diagramDrawing" Target="../diagrams/drawing12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24.xml"/><Relationship Id="rId5" Type="http://schemas.openxmlformats.org/officeDocument/2006/relationships/diagramQuickStyle" Target="../diagrams/quickStyle124.xml"/><Relationship Id="rId4" Type="http://schemas.openxmlformats.org/officeDocument/2006/relationships/diagramLayout" Target="../diagrams/layout124.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125.xml"/><Relationship Id="rId7" Type="http://schemas.microsoft.com/office/2007/relationships/diagramDrawing" Target="../diagrams/drawing12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25.xml"/><Relationship Id="rId5" Type="http://schemas.openxmlformats.org/officeDocument/2006/relationships/diagramQuickStyle" Target="../diagrams/quickStyle125.xml"/><Relationship Id="rId4" Type="http://schemas.openxmlformats.org/officeDocument/2006/relationships/diagramLayout" Target="../diagrams/layout125.xml"/></Relationships>
</file>

<file path=ppt/slides/_rels/slide9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126.xml"/><Relationship Id="rId7" Type="http://schemas.microsoft.com/office/2007/relationships/diagramDrawing" Target="../diagrams/drawing12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26.xml"/><Relationship Id="rId5" Type="http://schemas.openxmlformats.org/officeDocument/2006/relationships/diagramQuickStyle" Target="../diagrams/quickStyle126.xml"/><Relationship Id="rId4" Type="http://schemas.openxmlformats.org/officeDocument/2006/relationships/diagramLayout" Target="../diagrams/layout126.xml"/></Relationships>
</file>

<file path=ppt/slides/_rels/slide9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127.xml"/><Relationship Id="rId7" Type="http://schemas.microsoft.com/office/2007/relationships/diagramDrawing" Target="../diagrams/drawing12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27.xml"/><Relationship Id="rId5" Type="http://schemas.openxmlformats.org/officeDocument/2006/relationships/diagramQuickStyle" Target="../diagrams/quickStyle127.xml"/><Relationship Id="rId4" Type="http://schemas.openxmlformats.org/officeDocument/2006/relationships/diagramLayout" Target="../diagrams/layout127.xml"/></Relationships>
</file>

<file path=ppt/slides/_rels/slide99.xml.rels><?xml version="1.0" encoding="UTF-8" standalone="yes"?>
<Relationships xmlns="http://schemas.openxmlformats.org/package/2006/relationships"><Relationship Id="rId8" Type="http://schemas.microsoft.com/office/2007/relationships/diagramDrawing" Target="../diagrams/drawing128.xml"/><Relationship Id="rId3" Type="http://schemas.openxmlformats.org/officeDocument/2006/relationships/image" Target="../media/image3.png"/><Relationship Id="rId7" Type="http://schemas.openxmlformats.org/officeDocument/2006/relationships/diagramColors" Target="../diagrams/colors12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128.xml"/><Relationship Id="rId5" Type="http://schemas.openxmlformats.org/officeDocument/2006/relationships/diagramLayout" Target="../diagrams/layout128.xml"/><Relationship Id="rId4" Type="http://schemas.openxmlformats.org/officeDocument/2006/relationships/diagramData" Target="../diagrams/data128.xml"/><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66000">
              <a:schemeClr val="accent5">
                <a:lumMod val="50000"/>
              </a:schemeClr>
            </a:gs>
            <a:gs pos="36000">
              <a:schemeClr val="accent5">
                <a:lumMod val="45000"/>
                <a:lumOff val="55000"/>
              </a:schemeClr>
            </a:gs>
            <a:gs pos="47000">
              <a:schemeClr val="accent5">
                <a:lumMod val="45000"/>
                <a:lumOff val="55000"/>
              </a:schemeClr>
            </a:gs>
            <a:gs pos="57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71854" y="4563342"/>
            <a:ext cx="5320146" cy="2294658"/>
          </a:xfrm>
        </p:spPr>
        <p:txBody>
          <a:bodyPr>
            <a:normAutofit/>
          </a:bodyPr>
          <a:lstStyle/>
          <a:p>
            <a:pPr algn="l"/>
            <a:r>
              <a:rPr lang="en-US" sz="1700" b="1" dirty="0">
                <a:solidFill>
                  <a:schemeClr val="bg1"/>
                </a:solidFill>
                <a:latin typeface="Cambria" panose="02040503050406030204" pitchFamily="18" charset="0"/>
              </a:rPr>
              <a:t>Supervisor:</a:t>
            </a:r>
            <a:r>
              <a:rPr lang="en-US" sz="1700" dirty="0">
                <a:solidFill>
                  <a:schemeClr val="bg1"/>
                </a:solidFill>
                <a:latin typeface="Cambria" panose="02040503050406030204" pitchFamily="18" charset="0"/>
              </a:rPr>
              <a:t> Mr. </a:t>
            </a:r>
            <a:r>
              <a:rPr lang="en-US" sz="1700" dirty="0" err="1">
                <a:solidFill>
                  <a:schemeClr val="bg1"/>
                </a:solidFill>
                <a:latin typeface="Cambria" panose="02040503050406030204" pitchFamily="18" charset="0"/>
              </a:rPr>
              <a:t>Kiều</a:t>
            </a:r>
            <a:r>
              <a:rPr lang="en-US" sz="1700" dirty="0">
                <a:solidFill>
                  <a:schemeClr val="bg1"/>
                </a:solidFill>
                <a:latin typeface="Cambria" panose="02040503050406030204" pitchFamily="18" charset="0"/>
              </a:rPr>
              <a:t> </a:t>
            </a:r>
            <a:r>
              <a:rPr lang="en-US" sz="1700" dirty="0" err="1">
                <a:solidFill>
                  <a:schemeClr val="bg1"/>
                </a:solidFill>
                <a:latin typeface="Cambria" panose="02040503050406030204" pitchFamily="18" charset="0"/>
              </a:rPr>
              <a:t>Trọng</a:t>
            </a:r>
            <a:r>
              <a:rPr lang="en-US" sz="1700" dirty="0">
                <a:solidFill>
                  <a:schemeClr val="bg1"/>
                </a:solidFill>
                <a:latin typeface="Cambria" panose="02040503050406030204" pitchFamily="18" charset="0"/>
              </a:rPr>
              <a:t> </a:t>
            </a:r>
            <a:r>
              <a:rPr lang="en-US" sz="1700" dirty="0" err="1">
                <a:solidFill>
                  <a:schemeClr val="bg1"/>
                </a:solidFill>
                <a:latin typeface="Cambria" panose="02040503050406030204" pitchFamily="18" charset="0"/>
              </a:rPr>
              <a:t>Khánh</a:t>
            </a:r>
            <a:endParaRPr lang="en-US" sz="1700" dirty="0">
              <a:solidFill>
                <a:schemeClr val="bg1"/>
              </a:solidFill>
              <a:latin typeface="Cambria" panose="02040503050406030204" pitchFamily="18" charset="0"/>
            </a:endParaRPr>
          </a:p>
          <a:p>
            <a:pPr algn="l"/>
            <a:r>
              <a:rPr lang="en-US" sz="1700" b="1" dirty="0">
                <a:solidFill>
                  <a:schemeClr val="bg1"/>
                </a:solidFill>
                <a:latin typeface="Cambria" panose="02040503050406030204" pitchFamily="18" charset="0"/>
              </a:rPr>
              <a:t>Group members:</a:t>
            </a:r>
          </a:p>
          <a:p>
            <a:pPr algn="l"/>
            <a:r>
              <a:rPr lang="en-US" sz="1700" dirty="0">
                <a:solidFill>
                  <a:schemeClr val="bg1"/>
                </a:solidFill>
                <a:latin typeface="Cambria" panose="02040503050406030204" pitchFamily="18" charset="0"/>
              </a:rPr>
              <a:t>         </a:t>
            </a:r>
            <a:r>
              <a:rPr lang="en-US" sz="1700" dirty="0">
                <a:solidFill>
                  <a:schemeClr val="bg1"/>
                </a:solidFill>
                <a:latin typeface="Cambria" panose="02040503050406030204" pitchFamily="18" charset="0"/>
                <a:sym typeface="Wingdings 2" panose="05020102010507070707" pitchFamily="18" charset="2"/>
              </a:rPr>
              <a:t> </a:t>
            </a:r>
            <a:r>
              <a:rPr lang="en-US" sz="1700" dirty="0">
                <a:solidFill>
                  <a:schemeClr val="bg1"/>
                </a:solidFill>
                <a:latin typeface="Cambria" panose="02040503050406030204" pitchFamily="18" charset="0"/>
              </a:rPr>
              <a:t>Chou </a:t>
            </a:r>
            <a:r>
              <a:rPr lang="en-US" sz="1700" dirty="0" err="1">
                <a:solidFill>
                  <a:schemeClr val="bg1"/>
                </a:solidFill>
                <a:latin typeface="Cambria" panose="02040503050406030204" pitchFamily="18" charset="0"/>
              </a:rPr>
              <a:t>Tùng</a:t>
            </a:r>
            <a:r>
              <a:rPr lang="en-US" sz="1700" dirty="0">
                <a:solidFill>
                  <a:schemeClr val="bg1"/>
                </a:solidFill>
                <a:latin typeface="Cambria" panose="02040503050406030204" pitchFamily="18" charset="0"/>
              </a:rPr>
              <a:t> </a:t>
            </a:r>
            <a:r>
              <a:rPr lang="en-US" sz="1700" dirty="0" err="1">
                <a:solidFill>
                  <a:schemeClr val="bg1"/>
                </a:solidFill>
                <a:latin typeface="Cambria" panose="02040503050406030204" pitchFamily="18" charset="0"/>
              </a:rPr>
              <a:t>Đạt</a:t>
            </a:r>
            <a:r>
              <a:rPr lang="en-US" sz="1700" dirty="0">
                <a:solidFill>
                  <a:schemeClr val="bg1"/>
                </a:solidFill>
                <a:latin typeface="Cambria" panose="02040503050406030204" pitchFamily="18" charset="0"/>
              </a:rPr>
              <a:t> – Team Leader – SE61762</a:t>
            </a:r>
          </a:p>
          <a:p>
            <a:pPr algn="l"/>
            <a:r>
              <a:rPr lang="en-US" sz="1700" dirty="0">
                <a:solidFill>
                  <a:schemeClr val="bg1"/>
                </a:solidFill>
                <a:latin typeface="Cambria" panose="02040503050406030204" pitchFamily="18" charset="0"/>
              </a:rPr>
              <a:t>         </a:t>
            </a:r>
            <a:r>
              <a:rPr lang="en-US" sz="1700" dirty="0">
                <a:solidFill>
                  <a:schemeClr val="bg1"/>
                </a:solidFill>
                <a:latin typeface="Cambria" panose="02040503050406030204" pitchFamily="18" charset="0"/>
                <a:sym typeface="Wingdings 2" panose="05020102010507070707" pitchFamily="18" charset="2"/>
              </a:rPr>
              <a:t></a:t>
            </a:r>
            <a:r>
              <a:rPr lang="en-US" sz="1700" dirty="0">
                <a:solidFill>
                  <a:schemeClr val="bg1"/>
                </a:solidFill>
                <a:latin typeface="Cambria" panose="02040503050406030204" pitchFamily="18" charset="0"/>
              </a:rPr>
              <a:t> </a:t>
            </a:r>
            <a:r>
              <a:rPr lang="en-US" sz="1700" dirty="0" err="1">
                <a:solidFill>
                  <a:schemeClr val="bg1"/>
                </a:solidFill>
                <a:latin typeface="Cambria" panose="02040503050406030204" pitchFamily="18" charset="0"/>
              </a:rPr>
              <a:t>Nguyễn</a:t>
            </a:r>
            <a:r>
              <a:rPr lang="en-US" sz="1700" dirty="0">
                <a:solidFill>
                  <a:schemeClr val="bg1"/>
                </a:solidFill>
                <a:latin typeface="Cambria" panose="02040503050406030204" pitchFamily="18" charset="0"/>
              </a:rPr>
              <a:t> </a:t>
            </a:r>
            <a:r>
              <a:rPr lang="en-US" sz="1700" dirty="0" err="1">
                <a:solidFill>
                  <a:schemeClr val="bg1"/>
                </a:solidFill>
                <a:latin typeface="Cambria" panose="02040503050406030204" pitchFamily="18" charset="0"/>
              </a:rPr>
              <a:t>Hoàng</a:t>
            </a:r>
            <a:r>
              <a:rPr lang="en-US" sz="1700" dirty="0">
                <a:solidFill>
                  <a:schemeClr val="bg1"/>
                </a:solidFill>
                <a:latin typeface="Cambria" panose="02040503050406030204" pitchFamily="18" charset="0"/>
              </a:rPr>
              <a:t> </a:t>
            </a:r>
            <a:r>
              <a:rPr lang="en-US" sz="1700" dirty="0" err="1">
                <a:solidFill>
                  <a:schemeClr val="bg1"/>
                </a:solidFill>
                <a:latin typeface="Cambria" panose="02040503050406030204" pitchFamily="18" charset="0"/>
              </a:rPr>
              <a:t>Hiệp</a:t>
            </a:r>
            <a:r>
              <a:rPr lang="en-US" sz="1700" dirty="0">
                <a:solidFill>
                  <a:schemeClr val="bg1"/>
                </a:solidFill>
                <a:latin typeface="Cambria" panose="02040503050406030204" pitchFamily="18" charset="0"/>
              </a:rPr>
              <a:t> – Team Member – SE61627</a:t>
            </a:r>
          </a:p>
          <a:p>
            <a:pPr algn="l"/>
            <a:r>
              <a:rPr lang="en-US" sz="1700" dirty="0">
                <a:solidFill>
                  <a:schemeClr val="bg1"/>
                </a:solidFill>
                <a:latin typeface="Cambria" panose="02040503050406030204" pitchFamily="18" charset="0"/>
              </a:rPr>
              <a:t>         </a:t>
            </a:r>
            <a:r>
              <a:rPr lang="en-US" sz="1700" dirty="0">
                <a:solidFill>
                  <a:schemeClr val="bg1"/>
                </a:solidFill>
                <a:latin typeface="Cambria" panose="02040503050406030204" pitchFamily="18" charset="0"/>
                <a:sym typeface="Wingdings 2" panose="05020102010507070707" pitchFamily="18" charset="2"/>
              </a:rPr>
              <a:t> </a:t>
            </a:r>
            <a:r>
              <a:rPr lang="en-US" sz="1700" dirty="0" err="1">
                <a:solidFill>
                  <a:schemeClr val="bg1"/>
                </a:solidFill>
                <a:latin typeface="Cambria" panose="02040503050406030204" pitchFamily="18" charset="0"/>
              </a:rPr>
              <a:t>Tô</a:t>
            </a:r>
            <a:r>
              <a:rPr lang="en-US" sz="1700" dirty="0">
                <a:solidFill>
                  <a:schemeClr val="bg1"/>
                </a:solidFill>
                <a:latin typeface="Cambria" panose="02040503050406030204" pitchFamily="18" charset="0"/>
              </a:rPr>
              <a:t> </a:t>
            </a:r>
            <a:r>
              <a:rPr lang="en-US" sz="1700" dirty="0" err="1">
                <a:solidFill>
                  <a:schemeClr val="bg1"/>
                </a:solidFill>
                <a:latin typeface="Cambria" panose="02040503050406030204" pitchFamily="18" charset="0"/>
              </a:rPr>
              <a:t>Chí</a:t>
            </a:r>
            <a:r>
              <a:rPr lang="en-US" sz="1700" dirty="0">
                <a:solidFill>
                  <a:schemeClr val="bg1"/>
                </a:solidFill>
                <a:latin typeface="Cambria" panose="02040503050406030204" pitchFamily="18" charset="0"/>
              </a:rPr>
              <a:t> </a:t>
            </a:r>
            <a:r>
              <a:rPr lang="en-US" sz="1700" dirty="0" err="1">
                <a:solidFill>
                  <a:schemeClr val="bg1"/>
                </a:solidFill>
                <a:latin typeface="Cambria" panose="02040503050406030204" pitchFamily="18" charset="0"/>
              </a:rPr>
              <a:t>Cường</a:t>
            </a:r>
            <a:r>
              <a:rPr lang="en-US" sz="1700" dirty="0">
                <a:solidFill>
                  <a:schemeClr val="bg1"/>
                </a:solidFill>
                <a:latin typeface="Cambria" panose="02040503050406030204" pitchFamily="18" charset="0"/>
              </a:rPr>
              <a:t> – Team Member – SE61712</a:t>
            </a:r>
          </a:p>
          <a:p>
            <a:pPr algn="l"/>
            <a:r>
              <a:rPr lang="en-US" sz="1700" dirty="0">
                <a:solidFill>
                  <a:schemeClr val="bg1"/>
                </a:solidFill>
                <a:latin typeface="Cambria" panose="02040503050406030204" pitchFamily="18" charset="0"/>
              </a:rPr>
              <a:t>         </a:t>
            </a:r>
            <a:r>
              <a:rPr lang="en-US" sz="1700" dirty="0">
                <a:solidFill>
                  <a:schemeClr val="bg1"/>
                </a:solidFill>
                <a:latin typeface="Cambria" panose="02040503050406030204" pitchFamily="18" charset="0"/>
                <a:sym typeface="Wingdings 2" panose="05020102010507070707" pitchFamily="18" charset="2"/>
              </a:rPr>
              <a:t> </a:t>
            </a:r>
            <a:r>
              <a:rPr lang="en-US" sz="1700" dirty="0">
                <a:solidFill>
                  <a:schemeClr val="bg1"/>
                </a:solidFill>
                <a:latin typeface="Cambria" panose="02040503050406030204" pitchFamily="18" charset="0"/>
              </a:rPr>
              <a:t>Phan </a:t>
            </a:r>
            <a:r>
              <a:rPr lang="en-US" sz="1700" dirty="0" err="1">
                <a:solidFill>
                  <a:schemeClr val="bg1"/>
                </a:solidFill>
                <a:latin typeface="Cambria" panose="02040503050406030204" pitchFamily="18" charset="0"/>
              </a:rPr>
              <a:t>Hữu</a:t>
            </a:r>
            <a:r>
              <a:rPr lang="en-US" sz="1700" dirty="0">
                <a:solidFill>
                  <a:schemeClr val="bg1"/>
                </a:solidFill>
                <a:latin typeface="Cambria" panose="02040503050406030204" pitchFamily="18" charset="0"/>
              </a:rPr>
              <a:t> </a:t>
            </a:r>
            <a:r>
              <a:rPr lang="en-US" sz="1700" dirty="0" err="1">
                <a:solidFill>
                  <a:schemeClr val="bg1"/>
                </a:solidFill>
                <a:latin typeface="Cambria" panose="02040503050406030204" pitchFamily="18" charset="0"/>
              </a:rPr>
              <a:t>Thiện</a:t>
            </a:r>
            <a:r>
              <a:rPr lang="en-US" sz="1700" dirty="0">
                <a:solidFill>
                  <a:schemeClr val="bg1"/>
                </a:solidFill>
                <a:latin typeface="Cambria" panose="02040503050406030204" pitchFamily="18" charset="0"/>
              </a:rPr>
              <a:t> – Team Member – SE61426</a:t>
            </a:r>
          </a:p>
          <a:p>
            <a:pPr algn="l"/>
            <a:endParaRPr lang="en-US" dirty="0"/>
          </a:p>
        </p:txBody>
      </p:sp>
      <p:sp>
        <p:nvSpPr>
          <p:cNvPr id="5" name="Rectangle 4"/>
          <p:cNvSpPr/>
          <p:nvPr/>
        </p:nvSpPr>
        <p:spPr>
          <a:xfrm>
            <a:off x="1" y="3321888"/>
            <a:ext cx="11908645" cy="923330"/>
          </a:xfrm>
          <a:prstGeom prst="rect">
            <a:avLst/>
          </a:prstGeom>
          <a:noFill/>
        </p:spPr>
        <p:txBody>
          <a:bodyPr wrap="none" lIns="91440" tIns="45720" rIns="91440" bIns="45720">
            <a:spAutoFit/>
          </a:bodyPr>
          <a:lstStyle/>
          <a:p>
            <a:pPr algn="ctr"/>
            <a:r>
              <a:rPr lang="en-US" sz="5400" b="1" dirty="0" smtClean="0">
                <a:ln w="6600">
                  <a:solidFill>
                    <a:schemeClr val="accent2"/>
                  </a:solidFill>
                  <a:prstDash val="solid"/>
                </a:ln>
                <a:solidFill>
                  <a:srgbClr val="FFFFFF"/>
                </a:solidFill>
                <a:effectLst>
                  <a:outerShdw dist="38100" dir="2700000" algn="tl" rotWithShape="0">
                    <a:schemeClr val="accent2"/>
                  </a:outerShdw>
                </a:effectLst>
                <a:latin typeface="Cambria" panose="02040503050406030204" pitchFamily="18" charset="0"/>
              </a:rPr>
              <a:t>Students</a:t>
            </a:r>
            <a:r>
              <a:rPr lang="en-US" sz="5400" b="1" dirty="0">
                <a:ln w="6600">
                  <a:solidFill>
                    <a:schemeClr val="accent2"/>
                  </a:solidFill>
                  <a:prstDash val="solid"/>
                </a:ln>
                <a:solidFill>
                  <a:srgbClr val="FFFFFF"/>
                </a:solidFill>
                <a:effectLst>
                  <a:outerShdw dist="38100" dir="2700000" algn="tl" rotWithShape="0">
                    <a:schemeClr val="accent2"/>
                  </a:outerShdw>
                </a:effectLst>
                <a:latin typeface="Cambria" panose="02040503050406030204" pitchFamily="18" charset="0"/>
              </a:rPr>
              <a:t>’ Train Process Management</a:t>
            </a:r>
            <a:endParaRPr lang="en-US" sz="5400" b="1" dirty="0">
              <a:ln w="22225">
                <a:solidFill>
                  <a:schemeClr val="accent2"/>
                </a:solidFill>
                <a:prstDash val="solid"/>
              </a:ln>
              <a:solidFill>
                <a:schemeClr val="accent2">
                  <a:lumMod val="40000"/>
                  <a:lumOff val="60000"/>
                </a:schemeClr>
              </a:solidFill>
              <a:latin typeface="Cambria" panose="02040503050406030204" pitchFamily="18"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636" y="-8244"/>
            <a:ext cx="6270914" cy="953655"/>
          </a:xfrm>
          <a:prstGeom prst="rect">
            <a:avLst/>
          </a:prstGeom>
          <a:solidFill>
            <a:schemeClr val="bg1"/>
          </a:solidFill>
        </p:spPr>
      </p:pic>
      <p:sp>
        <p:nvSpPr>
          <p:cNvPr id="4" name="Slide Number Placeholder 3"/>
          <p:cNvSpPr>
            <a:spLocks noGrp="1"/>
          </p:cNvSpPr>
          <p:nvPr>
            <p:ph type="sldNum" sz="quarter" idx="12"/>
          </p:nvPr>
        </p:nvSpPr>
        <p:spPr/>
        <p:txBody>
          <a:bodyPr/>
          <a:lstStyle/>
          <a:p>
            <a:fld id="{008E174E-CF06-43A2-87CF-5685854A7445}" type="slidenum">
              <a:rPr lang="en-US" smtClean="0"/>
              <a:pPr/>
              <a:t>1</a:t>
            </a:fld>
            <a:endParaRPr lang="en-US"/>
          </a:p>
        </p:txBody>
      </p:sp>
      <p:pic>
        <p:nvPicPr>
          <p:cNvPr id="1026" name="Picture 2" descr="C:\Users\huuth\AppData\Roaming\Skype\My Skype Received Files\STPM\STPM.png"/>
          <p:cNvPicPr>
            <a:picLocks noChangeAspect="1" noChangeArrowheads="1"/>
          </p:cNvPicPr>
          <p:nvPr/>
        </p:nvPicPr>
        <p:blipFill>
          <a:blip r:embed="rId3" cstate="print"/>
          <a:srcRect/>
          <a:stretch>
            <a:fillRect/>
          </a:stretch>
        </p:blipFill>
        <p:spPr bwMode="auto">
          <a:xfrm>
            <a:off x="1338348" y="776698"/>
            <a:ext cx="9525519" cy="2302128"/>
          </a:xfrm>
          <a:prstGeom prst="rect">
            <a:avLst/>
          </a:prstGeom>
          <a:noFill/>
        </p:spPr>
      </p:pic>
    </p:spTree>
    <p:extLst>
      <p:ext uri="{BB962C8B-B14F-4D97-AF65-F5344CB8AC3E}">
        <p14:creationId xmlns:p14="http://schemas.microsoft.com/office/powerpoint/2010/main" val="2101581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115311" y="2307534"/>
            <a:ext cx="10076689" cy="4372769"/>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500" dirty="0">
                <a:latin typeface="Cambria" panose="02040503050406030204" pitchFamily="18" charset="0"/>
              </a:rPr>
              <a:t> </a:t>
            </a:r>
          </a:p>
          <a:p>
            <a:pPr marL="0" indent="0">
              <a:lnSpc>
                <a:spcPct val="100000"/>
              </a:lnSpc>
              <a:buNone/>
            </a:pPr>
            <a:r>
              <a:rPr lang="en-US" sz="2500" dirty="0">
                <a:latin typeface="Cambria" panose="02040503050406030204" pitchFamily="18" charset="0"/>
              </a:rPr>
              <a:t> </a:t>
            </a:r>
          </a:p>
          <a:p>
            <a:pPr marL="0" indent="0">
              <a:lnSpc>
                <a:spcPct val="100000"/>
              </a:lnSpc>
              <a:buNone/>
            </a:pPr>
            <a:endParaRPr lang="en-US" dirty="0">
              <a:latin typeface="Cambria" panose="020405030504060302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3"/>
          <p:cNvGrpSpPr/>
          <p:nvPr/>
        </p:nvGrpSpPr>
        <p:grpSpPr>
          <a:xfrm>
            <a:off x="1469271" y="1811482"/>
            <a:ext cx="2901156" cy="1160462"/>
            <a:chOff x="2381" y="2129102"/>
            <a:chExt cx="2901156" cy="1160462"/>
          </a:xfrm>
          <a:solidFill>
            <a:schemeClr val="accent3">
              <a:lumMod val="50000"/>
            </a:schemeClr>
          </a:solidFill>
        </p:grpSpPr>
        <p:sp>
          <p:nvSpPr>
            <p:cNvPr id="15" name="Chevron 14"/>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Current system</a:t>
              </a:r>
              <a:endParaRPr lang="en-US" sz="2800" kern="1200" dirty="0"/>
            </a:p>
          </p:txBody>
        </p:sp>
      </p:grpSp>
      <p:sp>
        <p:nvSpPr>
          <p:cNvPr id="3" name="Slide Number Placeholder 2"/>
          <p:cNvSpPr>
            <a:spLocks noGrp="1"/>
          </p:cNvSpPr>
          <p:nvPr>
            <p:ph type="sldNum" sz="quarter" idx="12"/>
          </p:nvPr>
        </p:nvSpPr>
        <p:spPr/>
        <p:txBody>
          <a:bodyPr/>
          <a:lstStyle/>
          <a:p>
            <a:fld id="{008E174E-CF06-43A2-87CF-5685854A7445}" type="slidenum">
              <a:rPr lang="en-US" smtClean="0"/>
              <a:pPr/>
              <a:t>10</a:t>
            </a:fld>
            <a:endParaRPr lang="en-US"/>
          </a:p>
        </p:txBody>
      </p:sp>
      <p:pic>
        <p:nvPicPr>
          <p:cNvPr id="12" name="Picture 11" descr="STPM.png"/>
          <p:cNvPicPr>
            <a:picLocks noChangeAspect="1"/>
          </p:cNvPicPr>
          <p:nvPr/>
        </p:nvPicPr>
        <p:blipFill>
          <a:blip r:embed="rId9" cstate="print"/>
          <a:stretch>
            <a:fillRect/>
          </a:stretch>
        </p:blipFill>
        <p:spPr>
          <a:xfrm>
            <a:off x="4067545" y="73479"/>
            <a:ext cx="3027220" cy="408041"/>
          </a:xfrm>
          <a:prstGeom prst="rect">
            <a:avLst/>
          </a:prstGeom>
        </p:spPr>
      </p:pic>
      <p:sp>
        <p:nvSpPr>
          <p:cNvPr id="13"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pic>
        <p:nvPicPr>
          <p:cNvPr id="14" name="Picture 2" descr="Related image"/>
          <p:cNvPicPr>
            <a:picLocks noChangeAspect="1" noChangeArrowheads="1"/>
          </p:cNvPicPr>
          <p:nvPr/>
        </p:nvPicPr>
        <p:blipFill>
          <a:blip r:embed="rId10" cstate="print"/>
          <a:srcRect/>
          <a:stretch>
            <a:fillRect/>
          </a:stretch>
        </p:blipFill>
        <p:spPr bwMode="auto">
          <a:xfrm>
            <a:off x="3053600" y="3896296"/>
            <a:ext cx="1055295" cy="976767"/>
          </a:xfrm>
          <a:prstGeom prst="rect">
            <a:avLst/>
          </a:prstGeom>
          <a:noFill/>
        </p:spPr>
      </p:pic>
      <p:sp>
        <p:nvSpPr>
          <p:cNvPr id="17" name="TextBox 16"/>
          <p:cNvSpPr txBox="1"/>
          <p:nvPr/>
        </p:nvSpPr>
        <p:spPr>
          <a:xfrm>
            <a:off x="2796936" y="4843204"/>
            <a:ext cx="1601272" cy="369332"/>
          </a:xfrm>
          <a:prstGeom prst="rect">
            <a:avLst/>
          </a:prstGeom>
          <a:noFill/>
        </p:spPr>
        <p:txBody>
          <a:bodyPr wrap="none" rtlCol="0">
            <a:spAutoFit/>
          </a:bodyPr>
          <a:lstStyle/>
          <a:p>
            <a:r>
              <a:rPr lang="en-US" dirty="0"/>
              <a:t>Current system</a:t>
            </a:r>
          </a:p>
        </p:txBody>
      </p:sp>
      <p:graphicFrame>
        <p:nvGraphicFramePr>
          <p:cNvPr id="18" name="Diagram 17"/>
          <p:cNvGraphicFramePr/>
          <p:nvPr/>
        </p:nvGraphicFramePr>
        <p:xfrm>
          <a:off x="5305879" y="2861954"/>
          <a:ext cx="3021693" cy="290527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3" name="Right Arrow 22"/>
          <p:cNvSpPr/>
          <p:nvPr/>
        </p:nvSpPr>
        <p:spPr>
          <a:xfrm>
            <a:off x="4305993" y="4256116"/>
            <a:ext cx="931025" cy="2161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4131425" y="3948545"/>
            <a:ext cx="1319592" cy="369332"/>
          </a:xfrm>
          <a:prstGeom prst="rect">
            <a:avLst/>
          </a:prstGeom>
          <a:noFill/>
        </p:spPr>
        <p:txBody>
          <a:bodyPr wrap="none" rtlCol="0">
            <a:spAutoFit/>
          </a:bodyPr>
          <a:lstStyle/>
          <a:p>
            <a:r>
              <a:rPr lang="en-US" dirty="0"/>
              <a:t>Not support</a:t>
            </a:r>
          </a:p>
        </p:txBody>
      </p:sp>
      <p:pic>
        <p:nvPicPr>
          <p:cNvPr id="25" name="Picture 24" descr="363633-200.png"/>
          <p:cNvPicPr>
            <a:picLocks noChangeAspect="1"/>
          </p:cNvPicPr>
          <p:nvPr/>
        </p:nvPicPr>
        <p:blipFill>
          <a:blip r:embed="rId16" cstate="print"/>
          <a:stretch>
            <a:fillRect/>
          </a:stretch>
        </p:blipFill>
        <p:spPr>
          <a:xfrm>
            <a:off x="11023667" y="2471513"/>
            <a:ext cx="887332" cy="887332"/>
          </a:xfrm>
          <a:prstGeom prst="rect">
            <a:avLst/>
          </a:prstGeom>
        </p:spPr>
      </p:pic>
      <p:sp>
        <p:nvSpPr>
          <p:cNvPr id="26" name="TextBox 25"/>
          <p:cNvSpPr txBox="1"/>
          <p:nvPr/>
        </p:nvSpPr>
        <p:spPr>
          <a:xfrm>
            <a:off x="11158807" y="3304431"/>
            <a:ext cx="612668" cy="369332"/>
          </a:xfrm>
          <a:prstGeom prst="rect">
            <a:avLst/>
          </a:prstGeom>
          <a:noFill/>
        </p:spPr>
        <p:txBody>
          <a:bodyPr wrap="none" rtlCol="0">
            <a:spAutoFit/>
          </a:bodyPr>
          <a:lstStyle/>
          <a:p>
            <a:r>
              <a:rPr lang="en-US" dirty="0"/>
              <a:t>Staff</a:t>
            </a:r>
          </a:p>
        </p:txBody>
      </p:sp>
      <p:sp>
        <p:nvSpPr>
          <p:cNvPr id="27" name="TextBox 26"/>
          <p:cNvSpPr txBox="1"/>
          <p:nvPr/>
        </p:nvSpPr>
        <p:spPr>
          <a:xfrm>
            <a:off x="6542116" y="5760720"/>
            <a:ext cx="671081" cy="369332"/>
          </a:xfrm>
          <a:prstGeom prst="rect">
            <a:avLst/>
          </a:prstGeom>
          <a:noFill/>
        </p:spPr>
        <p:txBody>
          <a:bodyPr wrap="none" rtlCol="0">
            <a:spAutoFit/>
          </a:bodyPr>
          <a:lstStyle/>
          <a:p>
            <a:r>
              <a:rPr lang="en-US" dirty="0"/>
              <a:t>Tasks</a:t>
            </a:r>
          </a:p>
        </p:txBody>
      </p:sp>
      <p:sp>
        <p:nvSpPr>
          <p:cNvPr id="4098" name="AutoShape 2" descr="Image result for exce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72267793"/>
      </p:ext>
    </p:extLst>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80805"/>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3"/>
            <a:ext cx="2515643" cy="929987"/>
            <a:chOff x="2381" y="2129102"/>
            <a:chExt cx="2901156" cy="1160462"/>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Program</a:t>
              </a:r>
              <a:endParaRPr lang="en-US" sz="1900" b="1" kern="1200" dirty="0"/>
            </a:p>
          </p:txBody>
        </p:sp>
      </p:grpSp>
      <p:pic>
        <p:nvPicPr>
          <p:cNvPr id="18" name="Picture 17"/>
          <p:cNvPicPr>
            <a:picLocks noChangeAspect="1"/>
          </p:cNvPicPr>
          <p:nvPr/>
        </p:nvPicPr>
        <p:blipFill>
          <a:blip r:embed="rId8" cstate="print"/>
          <a:stretch>
            <a:fillRect/>
          </a:stretch>
        </p:blipFill>
        <p:spPr>
          <a:xfrm>
            <a:off x="1415919" y="3365789"/>
            <a:ext cx="2867025" cy="2800350"/>
          </a:xfrm>
          <a:prstGeom prst="rect">
            <a:avLst/>
          </a:prstGeom>
        </p:spPr>
      </p:pic>
      <p:sp>
        <p:nvSpPr>
          <p:cNvPr id="20" name="Rectangle 19"/>
          <p:cNvSpPr/>
          <p:nvPr/>
        </p:nvSpPr>
        <p:spPr>
          <a:xfrm>
            <a:off x="5730508" y="794192"/>
            <a:ext cx="491852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Database Tables</a:t>
            </a:r>
          </a:p>
        </p:txBody>
      </p:sp>
      <p:sp>
        <p:nvSpPr>
          <p:cNvPr id="22" name="Content Placeholder 2">
            <a:extLst>
              <a:ext uri="{FF2B5EF4-FFF2-40B4-BE49-F238E27FC236}">
                <a16:creationId xmlns:a16="http://schemas.microsoft.com/office/drawing/2014/main" xmlns="" id="{BDA8F617-32F8-4ADC-B41E-FBC7B6705BFE}"/>
              </a:ext>
            </a:extLst>
          </p:cNvPr>
          <p:cNvSpPr txBox="1">
            <a:spLocks/>
          </p:cNvSpPr>
          <p:nvPr/>
        </p:nvSpPr>
        <p:spPr>
          <a:xfrm>
            <a:off x="5034395" y="3799892"/>
            <a:ext cx="5638376" cy="217806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a:t>
            </a:r>
            <a:r>
              <a:rPr lang="en-US" sz="2400" dirty="0">
                <a:solidFill>
                  <a:srgbClr val="FF0000"/>
                </a:solidFill>
                <a:latin typeface="Cambria" panose="02040503050406030204" pitchFamily="18" charset="0"/>
              </a:rPr>
              <a:t>“</a:t>
            </a:r>
            <a:r>
              <a:rPr lang="en-US" sz="2400" dirty="0" err="1">
                <a:solidFill>
                  <a:srgbClr val="FF0000"/>
                </a:solidFill>
                <a:latin typeface="Cambria" panose="02040503050406030204" pitchFamily="18" charset="0"/>
              </a:rPr>
              <a:t>SpecializedCredits</a:t>
            </a:r>
            <a:r>
              <a:rPr lang="en-US" sz="2400" dirty="0">
                <a:solidFill>
                  <a:srgbClr val="FF0000"/>
                </a:solidFill>
                <a:latin typeface="Cambria" panose="02040503050406030204" pitchFamily="18" charset="0"/>
              </a:rPr>
              <a:t>”</a:t>
            </a:r>
            <a:r>
              <a:rPr lang="en-US" sz="2400" dirty="0">
                <a:latin typeface="Cambria" panose="02040503050406030204" pitchFamily="18" charset="0"/>
              </a:rPr>
              <a:t> field represent </a:t>
            </a:r>
            <a:r>
              <a:rPr lang="en-US" sz="2400" dirty="0" smtClean="0">
                <a:latin typeface="Cambria" panose="02040503050406030204" pitchFamily="18" charset="0"/>
              </a:rPr>
              <a:t>minimum </a:t>
            </a:r>
            <a:r>
              <a:rPr lang="en-US" sz="2400" dirty="0">
                <a:latin typeface="Cambria" panose="02040503050406030204" pitchFamily="18" charset="0"/>
              </a:rPr>
              <a:t>credits in curriculum (exclude OJT and GDQP) of each program.</a:t>
            </a:r>
          </a:p>
          <a:p>
            <a:pPr>
              <a:buFont typeface="Wingdings" panose="05000000000000000000" pitchFamily="2" charset="2"/>
              <a:buChar char="Ø"/>
            </a:pPr>
            <a:r>
              <a:rPr lang="en-US" sz="2400" dirty="0">
                <a:latin typeface="Cambria" panose="02040503050406030204" pitchFamily="18" charset="0"/>
              </a:rPr>
              <a:t>SE: 129 credits</a:t>
            </a:r>
          </a:p>
          <a:p>
            <a:pPr>
              <a:buFont typeface="Wingdings" panose="05000000000000000000" pitchFamily="2" charset="2"/>
              <a:buChar char="Ø"/>
            </a:pPr>
            <a:r>
              <a:rPr lang="en-US" sz="2400" dirty="0">
                <a:latin typeface="Cambria" panose="02040503050406030204" pitchFamily="18" charset="0"/>
              </a:rPr>
              <a:t>SB: 120 credits</a:t>
            </a:r>
            <a:endParaRPr lang="en-US" dirty="0"/>
          </a:p>
        </p:txBody>
      </p:sp>
      <p:sp>
        <p:nvSpPr>
          <p:cNvPr id="17" name="Rectangle 16"/>
          <p:cNvSpPr/>
          <p:nvPr/>
        </p:nvSpPr>
        <p:spPr>
          <a:xfrm>
            <a:off x="1787235" y="5574723"/>
            <a:ext cx="1387187" cy="2130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008E174E-CF06-43A2-87CF-5685854A7445}" type="slidenum">
              <a:rPr lang="en-US" smtClean="0"/>
              <a:pPr/>
              <a:t>100</a:t>
            </a:fld>
            <a:endParaRPr lang="en-US"/>
          </a:p>
        </p:txBody>
      </p:sp>
    </p:spTree>
    <p:extLst>
      <p:ext uri="{BB962C8B-B14F-4D97-AF65-F5344CB8AC3E}">
        <p14:creationId xmlns:p14="http://schemas.microsoft.com/office/powerpoint/2010/main" val="349228415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80805"/>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3"/>
            <a:ext cx="2515643" cy="929987"/>
            <a:chOff x="2381" y="2129102"/>
            <a:chExt cx="2901156" cy="1160462"/>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Subject Curriculum</a:t>
              </a:r>
              <a:endParaRPr lang="en-US" sz="1900" b="1" kern="1200" dirty="0"/>
            </a:p>
          </p:txBody>
        </p:sp>
      </p:grpSp>
      <p:pic>
        <p:nvPicPr>
          <p:cNvPr id="2" name="Picture 1"/>
          <p:cNvPicPr>
            <a:picLocks noChangeAspect="1"/>
          </p:cNvPicPr>
          <p:nvPr/>
        </p:nvPicPr>
        <p:blipFill>
          <a:blip r:embed="rId8" cstate="print"/>
          <a:stretch>
            <a:fillRect/>
          </a:stretch>
        </p:blipFill>
        <p:spPr>
          <a:xfrm>
            <a:off x="1160513" y="3440628"/>
            <a:ext cx="2943225" cy="2667000"/>
          </a:xfrm>
          <a:prstGeom prst="rect">
            <a:avLst/>
          </a:prstGeom>
        </p:spPr>
      </p:pic>
      <p:sp>
        <p:nvSpPr>
          <p:cNvPr id="24" name="Rectangle 23"/>
          <p:cNvSpPr/>
          <p:nvPr/>
        </p:nvSpPr>
        <p:spPr>
          <a:xfrm>
            <a:off x="5730508" y="794192"/>
            <a:ext cx="491852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Database Tables</a:t>
            </a:r>
          </a:p>
        </p:txBody>
      </p:sp>
      <p:sp>
        <p:nvSpPr>
          <p:cNvPr id="28" name="Content Placeholder 2">
            <a:extLst>
              <a:ext uri="{FF2B5EF4-FFF2-40B4-BE49-F238E27FC236}">
                <a16:creationId xmlns:a16="http://schemas.microsoft.com/office/drawing/2014/main" xmlns="" id="{BDA8F617-32F8-4ADC-B41E-FBC7B6705BFE}"/>
              </a:ext>
            </a:extLst>
          </p:cNvPr>
          <p:cNvSpPr txBox="1">
            <a:spLocks/>
          </p:cNvSpPr>
          <p:nvPr/>
        </p:nvSpPr>
        <p:spPr>
          <a:xfrm>
            <a:off x="5125687" y="4679939"/>
            <a:ext cx="5638376" cy="2178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a:t>
            </a:r>
            <a:r>
              <a:rPr lang="en-US" sz="2400" dirty="0">
                <a:solidFill>
                  <a:srgbClr val="FF0000"/>
                </a:solidFill>
                <a:latin typeface="Cambria" panose="02040503050406030204" pitchFamily="18" charset="0"/>
              </a:rPr>
              <a:t>“</a:t>
            </a:r>
            <a:r>
              <a:rPr lang="en-US" sz="2400" dirty="0" err="1">
                <a:solidFill>
                  <a:srgbClr val="FF0000"/>
                </a:solidFill>
                <a:latin typeface="Cambria" panose="02040503050406030204" pitchFamily="18" charset="0"/>
              </a:rPr>
              <a:t>SubjectId</a:t>
            </a:r>
            <a:r>
              <a:rPr lang="en-US" sz="2400" dirty="0">
                <a:solidFill>
                  <a:srgbClr val="FF0000"/>
                </a:solidFill>
                <a:latin typeface="Cambria" panose="02040503050406030204" pitchFamily="18" charset="0"/>
              </a:rPr>
              <a:t>”</a:t>
            </a:r>
            <a:r>
              <a:rPr lang="en-US" sz="2400" dirty="0">
                <a:latin typeface="Cambria" panose="02040503050406030204" pitchFamily="18" charset="0"/>
              </a:rPr>
              <a:t> field represent subject code for each curriculum subject</a:t>
            </a:r>
            <a:endParaRPr lang="en-US" dirty="0"/>
          </a:p>
        </p:txBody>
      </p:sp>
      <p:sp>
        <p:nvSpPr>
          <p:cNvPr id="3" name="Slide Number Placeholder 2"/>
          <p:cNvSpPr>
            <a:spLocks noGrp="1"/>
          </p:cNvSpPr>
          <p:nvPr>
            <p:ph type="sldNum" sz="quarter" idx="12"/>
          </p:nvPr>
        </p:nvSpPr>
        <p:spPr/>
        <p:txBody>
          <a:bodyPr/>
          <a:lstStyle/>
          <a:p>
            <a:fld id="{008E174E-CF06-43A2-87CF-5685854A7445}" type="slidenum">
              <a:rPr lang="en-US" smtClean="0"/>
              <a:pPr/>
              <a:t>101</a:t>
            </a:fld>
            <a:endParaRPr lang="en-US"/>
          </a:p>
        </p:txBody>
      </p:sp>
      <p:pic>
        <p:nvPicPr>
          <p:cNvPr id="2050" name="Picture 2"/>
          <p:cNvPicPr>
            <a:picLocks noChangeAspect="1" noChangeArrowheads="1"/>
          </p:cNvPicPr>
          <p:nvPr/>
        </p:nvPicPr>
        <p:blipFill>
          <a:blip r:embed="rId9" cstate="print"/>
          <a:srcRect/>
          <a:stretch>
            <a:fillRect/>
          </a:stretch>
        </p:blipFill>
        <p:spPr bwMode="auto">
          <a:xfrm>
            <a:off x="4373337" y="2365556"/>
            <a:ext cx="7410450" cy="2047875"/>
          </a:xfrm>
          <a:prstGeom prst="rect">
            <a:avLst/>
          </a:prstGeom>
          <a:noFill/>
          <a:ln w="9525">
            <a:noFill/>
            <a:miter lim="800000"/>
            <a:headEnd/>
            <a:tailEnd/>
          </a:ln>
        </p:spPr>
      </p:pic>
      <p:cxnSp>
        <p:nvCxnSpPr>
          <p:cNvPr id="16" name="Straight Arrow Connector 15"/>
          <p:cNvCxnSpPr/>
          <p:nvPr/>
        </p:nvCxnSpPr>
        <p:spPr>
          <a:xfrm flipV="1">
            <a:off x="2555421" y="2637064"/>
            <a:ext cx="2939143" cy="159203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890281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80805"/>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pic>
        <p:nvPicPr>
          <p:cNvPr id="2" name="Picture 1"/>
          <p:cNvPicPr>
            <a:picLocks noChangeAspect="1"/>
          </p:cNvPicPr>
          <p:nvPr/>
        </p:nvPicPr>
        <p:blipFill>
          <a:blip r:embed="rId8" cstate="print"/>
          <a:stretch>
            <a:fillRect/>
          </a:stretch>
        </p:blipFill>
        <p:spPr>
          <a:xfrm>
            <a:off x="1160513" y="3440628"/>
            <a:ext cx="2943225" cy="2667000"/>
          </a:xfrm>
          <a:prstGeom prst="rect">
            <a:avLst/>
          </a:prstGeom>
        </p:spPr>
      </p:pic>
      <p:sp>
        <p:nvSpPr>
          <p:cNvPr id="24" name="Rectangle 23"/>
          <p:cNvSpPr/>
          <p:nvPr/>
        </p:nvSpPr>
        <p:spPr>
          <a:xfrm>
            <a:off x="5730508" y="794192"/>
            <a:ext cx="491852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Database Tables</a:t>
            </a:r>
          </a:p>
        </p:txBody>
      </p:sp>
      <p:sp>
        <p:nvSpPr>
          <p:cNvPr id="28" name="Content Placeholder 2">
            <a:extLst>
              <a:ext uri="{FF2B5EF4-FFF2-40B4-BE49-F238E27FC236}">
                <a16:creationId xmlns:a16="http://schemas.microsoft.com/office/drawing/2014/main" xmlns="" id="{BDA8F617-32F8-4ADC-B41E-FBC7B6705BFE}"/>
              </a:ext>
            </a:extLst>
          </p:cNvPr>
          <p:cNvSpPr txBox="1">
            <a:spLocks/>
          </p:cNvSpPr>
          <p:nvPr/>
        </p:nvSpPr>
        <p:spPr>
          <a:xfrm>
            <a:off x="5125687" y="4479013"/>
            <a:ext cx="5638376" cy="2178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a:t>
            </a:r>
            <a:r>
              <a:rPr lang="en-US" sz="2400" dirty="0">
                <a:solidFill>
                  <a:srgbClr val="FF0000"/>
                </a:solidFill>
                <a:latin typeface="Cambria" panose="02040503050406030204" pitchFamily="18" charset="0"/>
              </a:rPr>
              <a:t>“</a:t>
            </a:r>
            <a:r>
              <a:rPr lang="en-US" sz="2400" dirty="0" err="1">
                <a:solidFill>
                  <a:srgbClr val="FF0000"/>
                </a:solidFill>
                <a:latin typeface="Cambria" panose="02040503050406030204" pitchFamily="18" charset="0"/>
              </a:rPr>
              <a:t>TermNumber</a:t>
            </a:r>
            <a:r>
              <a:rPr lang="en-US" sz="2400" dirty="0">
                <a:solidFill>
                  <a:srgbClr val="FF0000"/>
                </a:solidFill>
                <a:latin typeface="Cambria" panose="02040503050406030204" pitchFamily="18" charset="0"/>
              </a:rPr>
              <a:t>”</a:t>
            </a:r>
            <a:r>
              <a:rPr lang="en-US" sz="2400" dirty="0">
                <a:latin typeface="Cambria" panose="02040503050406030204" pitchFamily="18" charset="0"/>
              </a:rPr>
              <a:t> field represent which term will the subject be set.</a:t>
            </a:r>
            <a:endParaRPr lang="en-US" dirty="0"/>
          </a:p>
        </p:txBody>
      </p:sp>
      <p:sp>
        <p:nvSpPr>
          <p:cNvPr id="3" name="Slide Number Placeholder 2"/>
          <p:cNvSpPr>
            <a:spLocks noGrp="1"/>
          </p:cNvSpPr>
          <p:nvPr>
            <p:ph type="sldNum" sz="quarter" idx="12"/>
          </p:nvPr>
        </p:nvSpPr>
        <p:spPr/>
        <p:txBody>
          <a:bodyPr/>
          <a:lstStyle/>
          <a:p>
            <a:fld id="{008E174E-CF06-43A2-87CF-5685854A7445}" type="slidenum">
              <a:rPr lang="en-US" smtClean="0"/>
              <a:pPr/>
              <a:t>102</a:t>
            </a:fld>
            <a:endParaRPr lang="en-US"/>
          </a:p>
        </p:txBody>
      </p:sp>
      <p:pic>
        <p:nvPicPr>
          <p:cNvPr id="2050" name="Picture 2"/>
          <p:cNvPicPr>
            <a:picLocks noChangeAspect="1" noChangeArrowheads="1"/>
          </p:cNvPicPr>
          <p:nvPr/>
        </p:nvPicPr>
        <p:blipFill>
          <a:blip r:embed="rId9" cstate="print"/>
          <a:srcRect/>
          <a:stretch>
            <a:fillRect/>
          </a:stretch>
        </p:blipFill>
        <p:spPr bwMode="auto">
          <a:xfrm>
            <a:off x="4373337" y="2282600"/>
            <a:ext cx="7410450" cy="2047875"/>
          </a:xfrm>
          <a:prstGeom prst="rect">
            <a:avLst/>
          </a:prstGeom>
          <a:noFill/>
          <a:ln w="9525">
            <a:noFill/>
            <a:miter lim="800000"/>
            <a:headEnd/>
            <a:tailEnd/>
          </a:ln>
        </p:spPr>
      </p:pic>
      <p:cxnSp>
        <p:nvCxnSpPr>
          <p:cNvPr id="16" name="Straight Arrow Connector 15"/>
          <p:cNvCxnSpPr/>
          <p:nvPr/>
        </p:nvCxnSpPr>
        <p:spPr>
          <a:xfrm flipV="1">
            <a:off x="3322864" y="2792186"/>
            <a:ext cx="6327322" cy="2139044"/>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xmlns="" id="{30F244D1-B5FE-44A9-A665-F3C680CDA762}"/>
              </a:ext>
            </a:extLst>
          </p:cNvPr>
          <p:cNvGrpSpPr/>
          <p:nvPr/>
        </p:nvGrpSpPr>
        <p:grpSpPr>
          <a:xfrm>
            <a:off x="1495248" y="1811483"/>
            <a:ext cx="2515643" cy="929987"/>
            <a:chOff x="2381" y="2129102"/>
            <a:chExt cx="2901156" cy="1160462"/>
          </a:xfrm>
          <a:solidFill>
            <a:schemeClr val="accent5">
              <a:lumMod val="50000"/>
            </a:schemeClr>
          </a:solidFill>
        </p:grpSpPr>
        <p:sp>
          <p:nvSpPr>
            <p:cNvPr id="17" name="Chevron 29">
              <a:extLst>
                <a:ext uri="{FF2B5EF4-FFF2-40B4-BE49-F238E27FC236}">
                  <a16:creationId xmlns:a16="http://schemas.microsoft.com/office/drawing/2014/main" xmlns="" id="{D479AD53-6EB7-49E0-B1DE-CAD1B2AB0C7E}"/>
                </a:ext>
              </a:extLst>
            </p:cNvPr>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a:extLst>
                <a:ext uri="{FF2B5EF4-FFF2-40B4-BE49-F238E27FC236}">
                  <a16:creationId xmlns:a16="http://schemas.microsoft.com/office/drawing/2014/main" xmlns="" id="{A201F97F-EDDA-4FB2-B3B2-38ABB05867FA}"/>
                </a:ext>
              </a:extLst>
            </p:cNvPr>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Subject Curriculum</a:t>
              </a:r>
              <a:endParaRPr lang="en-US" sz="1900" b="1" kern="1200" dirty="0"/>
            </a:p>
          </p:txBody>
        </p:sp>
      </p:grpSp>
    </p:spTree>
    <p:extLst>
      <p:ext uri="{BB962C8B-B14F-4D97-AF65-F5344CB8AC3E}">
        <p14:creationId xmlns:p14="http://schemas.microsoft.com/office/powerpoint/2010/main" val="172449119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80805"/>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pic>
        <p:nvPicPr>
          <p:cNvPr id="2" name="Picture 1"/>
          <p:cNvPicPr>
            <a:picLocks noChangeAspect="1"/>
          </p:cNvPicPr>
          <p:nvPr/>
        </p:nvPicPr>
        <p:blipFill>
          <a:blip r:embed="rId8" cstate="print"/>
          <a:stretch>
            <a:fillRect/>
          </a:stretch>
        </p:blipFill>
        <p:spPr>
          <a:xfrm>
            <a:off x="1160513" y="3440628"/>
            <a:ext cx="2943225" cy="2667000"/>
          </a:xfrm>
          <a:prstGeom prst="rect">
            <a:avLst/>
          </a:prstGeom>
        </p:spPr>
      </p:pic>
      <p:sp>
        <p:nvSpPr>
          <p:cNvPr id="24" name="Rectangle 23"/>
          <p:cNvSpPr/>
          <p:nvPr/>
        </p:nvSpPr>
        <p:spPr>
          <a:xfrm>
            <a:off x="5730508" y="794192"/>
            <a:ext cx="491852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Database Tables</a:t>
            </a:r>
          </a:p>
        </p:txBody>
      </p:sp>
      <p:sp>
        <p:nvSpPr>
          <p:cNvPr id="28" name="Content Placeholder 2">
            <a:extLst>
              <a:ext uri="{FF2B5EF4-FFF2-40B4-BE49-F238E27FC236}">
                <a16:creationId xmlns:a16="http://schemas.microsoft.com/office/drawing/2014/main" xmlns="" id="{BDA8F617-32F8-4ADC-B41E-FBC7B6705BFE}"/>
              </a:ext>
            </a:extLst>
          </p:cNvPr>
          <p:cNvSpPr txBox="1">
            <a:spLocks/>
          </p:cNvSpPr>
          <p:nvPr/>
        </p:nvSpPr>
        <p:spPr>
          <a:xfrm>
            <a:off x="5068537" y="4911720"/>
            <a:ext cx="5638376" cy="2178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a:t>
            </a:r>
            <a:r>
              <a:rPr lang="en-US" sz="2400" dirty="0">
                <a:solidFill>
                  <a:srgbClr val="FF0000"/>
                </a:solidFill>
                <a:latin typeface="Cambria" panose="02040503050406030204" pitchFamily="18" charset="0"/>
              </a:rPr>
              <a:t>“</a:t>
            </a:r>
            <a:r>
              <a:rPr lang="en-US" sz="2400" dirty="0" err="1">
                <a:solidFill>
                  <a:srgbClr val="FF0000"/>
                </a:solidFill>
                <a:latin typeface="Cambria" panose="02040503050406030204" pitchFamily="18" charset="0"/>
              </a:rPr>
              <a:t>SubjectCredits</a:t>
            </a:r>
            <a:r>
              <a:rPr lang="en-US" sz="2400" dirty="0">
                <a:solidFill>
                  <a:srgbClr val="FF0000"/>
                </a:solidFill>
                <a:latin typeface="Cambria" panose="02040503050406030204" pitchFamily="18" charset="0"/>
              </a:rPr>
              <a:t>”</a:t>
            </a:r>
            <a:r>
              <a:rPr lang="en-US" sz="2400" dirty="0">
                <a:latin typeface="Cambria" panose="02040503050406030204" pitchFamily="18" charset="0"/>
              </a:rPr>
              <a:t> field represent subject’s credits</a:t>
            </a:r>
            <a:endParaRPr lang="en-US" dirty="0"/>
          </a:p>
        </p:txBody>
      </p:sp>
      <p:sp>
        <p:nvSpPr>
          <p:cNvPr id="3" name="Slide Number Placeholder 2"/>
          <p:cNvSpPr>
            <a:spLocks noGrp="1"/>
          </p:cNvSpPr>
          <p:nvPr>
            <p:ph type="sldNum" sz="quarter" idx="12"/>
          </p:nvPr>
        </p:nvSpPr>
        <p:spPr/>
        <p:txBody>
          <a:bodyPr/>
          <a:lstStyle/>
          <a:p>
            <a:fld id="{008E174E-CF06-43A2-87CF-5685854A7445}" type="slidenum">
              <a:rPr lang="en-US" smtClean="0"/>
              <a:pPr/>
              <a:t>103</a:t>
            </a:fld>
            <a:endParaRPr lang="en-US"/>
          </a:p>
        </p:txBody>
      </p:sp>
      <p:pic>
        <p:nvPicPr>
          <p:cNvPr id="2050" name="Picture 2"/>
          <p:cNvPicPr>
            <a:picLocks noChangeAspect="1" noChangeArrowheads="1"/>
          </p:cNvPicPr>
          <p:nvPr/>
        </p:nvPicPr>
        <p:blipFill>
          <a:blip r:embed="rId9" cstate="print"/>
          <a:srcRect/>
          <a:stretch>
            <a:fillRect/>
          </a:stretch>
        </p:blipFill>
        <p:spPr bwMode="auto">
          <a:xfrm>
            <a:off x="4373337" y="2282600"/>
            <a:ext cx="7410450" cy="2047875"/>
          </a:xfrm>
          <a:prstGeom prst="rect">
            <a:avLst/>
          </a:prstGeom>
          <a:noFill/>
          <a:ln w="9525">
            <a:noFill/>
            <a:miter lim="800000"/>
            <a:headEnd/>
            <a:tailEnd/>
          </a:ln>
        </p:spPr>
      </p:pic>
      <p:cxnSp>
        <p:nvCxnSpPr>
          <p:cNvPr id="16" name="Straight Arrow Connector 15"/>
          <p:cNvCxnSpPr/>
          <p:nvPr/>
        </p:nvCxnSpPr>
        <p:spPr>
          <a:xfrm flipV="1">
            <a:off x="3404507" y="3175908"/>
            <a:ext cx="7617279" cy="205739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xmlns="" id="{D89485BA-FB6F-4E7B-BD71-AD8D322D49BF}"/>
              </a:ext>
            </a:extLst>
          </p:cNvPr>
          <p:cNvGrpSpPr/>
          <p:nvPr/>
        </p:nvGrpSpPr>
        <p:grpSpPr>
          <a:xfrm>
            <a:off x="1495248" y="1811483"/>
            <a:ext cx="2515643" cy="929987"/>
            <a:chOff x="2381" y="2129102"/>
            <a:chExt cx="2901156" cy="1160462"/>
          </a:xfrm>
          <a:solidFill>
            <a:schemeClr val="accent5">
              <a:lumMod val="50000"/>
            </a:schemeClr>
          </a:solidFill>
        </p:grpSpPr>
        <p:sp>
          <p:nvSpPr>
            <p:cNvPr id="17" name="Chevron 29">
              <a:extLst>
                <a:ext uri="{FF2B5EF4-FFF2-40B4-BE49-F238E27FC236}">
                  <a16:creationId xmlns:a16="http://schemas.microsoft.com/office/drawing/2014/main" xmlns="" id="{2DBA6E4C-7DA1-4D44-B023-E95BA48623BF}"/>
                </a:ext>
              </a:extLst>
            </p:cNvPr>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a:extLst>
                <a:ext uri="{FF2B5EF4-FFF2-40B4-BE49-F238E27FC236}">
                  <a16:creationId xmlns:a16="http://schemas.microsoft.com/office/drawing/2014/main" xmlns="" id="{45570639-75A9-4B37-AAE2-F23AE6801ECD}"/>
                </a:ext>
              </a:extLst>
            </p:cNvPr>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Subject Curriculum</a:t>
              </a:r>
              <a:endParaRPr lang="en-US" sz="1900" b="1" kern="1200" dirty="0"/>
            </a:p>
          </p:txBody>
        </p:sp>
      </p:grpSp>
    </p:spTree>
    <p:extLst>
      <p:ext uri="{BB962C8B-B14F-4D97-AF65-F5344CB8AC3E}">
        <p14:creationId xmlns:p14="http://schemas.microsoft.com/office/powerpoint/2010/main" val="378133154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80805"/>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6" name="Group 28"/>
          <p:cNvGrpSpPr/>
          <p:nvPr/>
        </p:nvGrpSpPr>
        <p:grpSpPr>
          <a:xfrm>
            <a:off x="1495248" y="1811483"/>
            <a:ext cx="2515643" cy="929987"/>
            <a:chOff x="2381" y="2129102"/>
            <a:chExt cx="2901156" cy="1160462"/>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Curriculum</a:t>
              </a:r>
              <a:endParaRPr lang="en-US" sz="1900" b="1" kern="1200" dirty="0"/>
            </a:p>
          </p:txBody>
        </p:sp>
      </p:grpSp>
      <p:sp>
        <p:nvSpPr>
          <p:cNvPr id="24" name="Rectangle 23"/>
          <p:cNvSpPr/>
          <p:nvPr/>
        </p:nvSpPr>
        <p:spPr>
          <a:xfrm>
            <a:off x="5730508" y="794192"/>
            <a:ext cx="491852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Database Tables</a:t>
            </a:r>
          </a:p>
        </p:txBody>
      </p:sp>
      <p:sp>
        <p:nvSpPr>
          <p:cNvPr id="28" name="Content Placeholder 2">
            <a:extLst>
              <a:ext uri="{FF2B5EF4-FFF2-40B4-BE49-F238E27FC236}">
                <a16:creationId xmlns:a16="http://schemas.microsoft.com/office/drawing/2014/main" xmlns="" id="{BDA8F617-32F8-4ADC-B41E-FBC7B6705BFE}"/>
              </a:ext>
            </a:extLst>
          </p:cNvPr>
          <p:cNvSpPr txBox="1">
            <a:spLocks/>
          </p:cNvSpPr>
          <p:nvPr/>
        </p:nvSpPr>
        <p:spPr>
          <a:xfrm>
            <a:off x="917401" y="2989121"/>
            <a:ext cx="10866768" cy="33672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Current curriculum will be divided into 4 stage :</a:t>
            </a:r>
          </a:p>
          <a:p>
            <a:pPr>
              <a:buFont typeface="Wingdings" panose="05000000000000000000" pitchFamily="2" charset="2"/>
              <a:buChar char="Ø"/>
            </a:pPr>
            <a:r>
              <a:rPr lang="en-US" sz="2400" dirty="0">
                <a:latin typeface="Cambria" panose="02040503050406030204" pitchFamily="18" charset="0"/>
              </a:rPr>
              <a:t>Initial Stage : English stage or base knowledge preparation stage.</a:t>
            </a:r>
          </a:p>
          <a:p>
            <a:pPr>
              <a:buFont typeface="Wingdings" panose="05000000000000000000" pitchFamily="2" charset="2"/>
              <a:buChar char="Ø"/>
            </a:pPr>
            <a:r>
              <a:rPr lang="en-US" sz="2400" dirty="0">
                <a:latin typeface="Cambria" panose="02040503050406030204" pitchFamily="18" charset="0"/>
              </a:rPr>
              <a:t>Specialized stage : Core knowledge training stage.</a:t>
            </a:r>
          </a:p>
          <a:p>
            <a:pPr>
              <a:buFont typeface="Wingdings" panose="05000000000000000000" pitchFamily="2" charset="2"/>
              <a:buChar char="Ø"/>
            </a:pPr>
            <a:r>
              <a:rPr lang="en-US" sz="2400" dirty="0">
                <a:latin typeface="Cambria" panose="02040503050406030204" pitchFamily="18" charset="0"/>
              </a:rPr>
              <a:t>OJT : On the job training stage</a:t>
            </a:r>
          </a:p>
          <a:p>
            <a:pPr>
              <a:buFont typeface="Wingdings" panose="05000000000000000000" pitchFamily="2" charset="2"/>
              <a:buChar char="Ø"/>
            </a:pPr>
            <a:r>
              <a:rPr lang="en-US" sz="2400" dirty="0">
                <a:latin typeface="Cambria" panose="02040503050406030204" pitchFamily="18" charset="0"/>
              </a:rPr>
              <a:t>Major Specialized stage : Preparation for capstone project / graduation thesis defend.</a:t>
            </a:r>
            <a:endParaRPr lang="en-US" dirty="0"/>
          </a:p>
        </p:txBody>
      </p:sp>
      <p:sp>
        <p:nvSpPr>
          <p:cNvPr id="3" name="Slide Number Placeholder 2"/>
          <p:cNvSpPr>
            <a:spLocks noGrp="1"/>
          </p:cNvSpPr>
          <p:nvPr>
            <p:ph type="sldNum" sz="quarter" idx="12"/>
          </p:nvPr>
        </p:nvSpPr>
        <p:spPr/>
        <p:txBody>
          <a:bodyPr/>
          <a:lstStyle/>
          <a:p>
            <a:fld id="{008E174E-CF06-43A2-87CF-5685854A7445}" type="slidenum">
              <a:rPr lang="en-US" smtClean="0"/>
              <a:pPr/>
              <a:t>104</a:t>
            </a:fld>
            <a:endParaRPr lang="en-US"/>
          </a:p>
        </p:txBody>
      </p:sp>
    </p:spTree>
    <p:extLst>
      <p:ext uri="{BB962C8B-B14F-4D97-AF65-F5344CB8AC3E}">
        <p14:creationId xmlns:p14="http://schemas.microsoft.com/office/powerpoint/2010/main" val="289448405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80805"/>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3"/>
            <a:ext cx="2515643" cy="929987"/>
            <a:chOff x="2381" y="2129102"/>
            <a:chExt cx="2901156" cy="1160462"/>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Subject Curriculum</a:t>
              </a:r>
              <a:endParaRPr lang="en-US" sz="1900" b="1" kern="1200" dirty="0"/>
            </a:p>
          </p:txBody>
        </p:sp>
      </p:grpSp>
      <p:pic>
        <p:nvPicPr>
          <p:cNvPr id="2" name="Picture 1"/>
          <p:cNvPicPr>
            <a:picLocks noChangeAspect="1"/>
          </p:cNvPicPr>
          <p:nvPr/>
        </p:nvPicPr>
        <p:blipFill>
          <a:blip r:embed="rId8" cstate="print"/>
          <a:stretch>
            <a:fillRect/>
          </a:stretch>
        </p:blipFill>
        <p:spPr>
          <a:xfrm>
            <a:off x="1495248" y="3432464"/>
            <a:ext cx="2943225" cy="2667000"/>
          </a:xfrm>
          <a:prstGeom prst="rect">
            <a:avLst/>
          </a:prstGeom>
        </p:spPr>
      </p:pic>
      <p:sp>
        <p:nvSpPr>
          <p:cNvPr id="24" name="Rectangle 23"/>
          <p:cNvSpPr/>
          <p:nvPr/>
        </p:nvSpPr>
        <p:spPr>
          <a:xfrm>
            <a:off x="5730508" y="794192"/>
            <a:ext cx="491852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Database Tables</a:t>
            </a:r>
          </a:p>
        </p:txBody>
      </p:sp>
      <p:sp>
        <p:nvSpPr>
          <p:cNvPr id="25" name="Rectangle 24"/>
          <p:cNvSpPr/>
          <p:nvPr/>
        </p:nvSpPr>
        <p:spPr>
          <a:xfrm>
            <a:off x="1854775" y="5403274"/>
            <a:ext cx="1387187" cy="2130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xmlns="" id="{BDA8F617-32F8-4ADC-B41E-FBC7B6705BFE}"/>
              </a:ext>
            </a:extLst>
          </p:cNvPr>
          <p:cNvSpPr txBox="1">
            <a:spLocks/>
          </p:cNvSpPr>
          <p:nvPr/>
        </p:nvSpPr>
        <p:spPr>
          <a:xfrm>
            <a:off x="5231823" y="3768720"/>
            <a:ext cx="5638376" cy="2178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a:t>
            </a:r>
            <a:r>
              <a:rPr lang="en-US" sz="2400" dirty="0">
                <a:solidFill>
                  <a:srgbClr val="FF0000"/>
                </a:solidFill>
                <a:latin typeface="Cambria" panose="02040503050406030204" pitchFamily="18" charset="0"/>
              </a:rPr>
              <a:t>“Required”</a:t>
            </a:r>
            <a:r>
              <a:rPr lang="en-US" sz="2400" dirty="0">
                <a:latin typeface="Cambria" panose="02040503050406030204" pitchFamily="18" charset="0"/>
              </a:rPr>
              <a:t> field is used to distinguish what subject is required or optional </a:t>
            </a:r>
            <a:endParaRPr lang="en-US" dirty="0"/>
          </a:p>
        </p:txBody>
      </p:sp>
      <p:sp>
        <p:nvSpPr>
          <p:cNvPr id="3" name="Slide Number Placeholder 2"/>
          <p:cNvSpPr>
            <a:spLocks noGrp="1"/>
          </p:cNvSpPr>
          <p:nvPr>
            <p:ph type="sldNum" sz="quarter" idx="12"/>
          </p:nvPr>
        </p:nvSpPr>
        <p:spPr/>
        <p:txBody>
          <a:bodyPr/>
          <a:lstStyle/>
          <a:p>
            <a:fld id="{008E174E-CF06-43A2-87CF-5685854A7445}" type="slidenum">
              <a:rPr lang="en-US" smtClean="0"/>
              <a:pPr/>
              <a:t>105</a:t>
            </a:fld>
            <a:endParaRPr lang="en-US"/>
          </a:p>
        </p:txBody>
      </p:sp>
    </p:spTree>
    <p:extLst>
      <p:ext uri="{BB962C8B-B14F-4D97-AF65-F5344CB8AC3E}">
        <p14:creationId xmlns:p14="http://schemas.microsoft.com/office/powerpoint/2010/main" val="365572505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80805"/>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3746775" y="1820143"/>
            <a:ext cx="2515643" cy="929987"/>
            <a:chOff x="2381" y="2129102"/>
            <a:chExt cx="2901156" cy="1160462"/>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Student’s Information</a:t>
              </a:r>
              <a:endParaRPr lang="en-US" sz="1900" b="1" kern="1200" dirty="0"/>
            </a:p>
          </p:txBody>
        </p:sp>
      </p:grpSp>
      <p:pic>
        <p:nvPicPr>
          <p:cNvPr id="20" name="Picture 19" descr="A screenshot of a cell phone&#10;&#10;Description generated with very high confidence">
            <a:extLst>
              <a:ext uri="{FF2B5EF4-FFF2-40B4-BE49-F238E27FC236}">
                <a16:creationId xmlns:a16="http://schemas.microsoft.com/office/drawing/2014/main" xmlns="" id="{473C637E-0C12-40DA-B455-0FFBC24A54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60626" y="2478232"/>
            <a:ext cx="4286247" cy="4187685"/>
          </a:xfrm>
          <a:prstGeom prst="rect">
            <a:avLst/>
          </a:prstGeom>
        </p:spPr>
      </p:pic>
      <p:sp>
        <p:nvSpPr>
          <p:cNvPr id="21" name="Content Placeholder 2">
            <a:extLst>
              <a:ext uri="{FF2B5EF4-FFF2-40B4-BE49-F238E27FC236}">
                <a16:creationId xmlns:a16="http://schemas.microsoft.com/office/drawing/2014/main" xmlns="" id="{BDA8F617-32F8-4ADC-B41E-FBC7B6705BFE}"/>
              </a:ext>
            </a:extLst>
          </p:cNvPr>
          <p:cNvSpPr txBox="1">
            <a:spLocks/>
          </p:cNvSpPr>
          <p:nvPr/>
        </p:nvSpPr>
        <p:spPr>
          <a:xfrm>
            <a:off x="881923" y="3607985"/>
            <a:ext cx="5638376" cy="217806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Student’s information contains </a:t>
            </a:r>
          </a:p>
          <a:p>
            <a:pPr lvl="1">
              <a:buFont typeface="Courier New" panose="02070309020205020404" pitchFamily="49" charset="0"/>
              <a:buChar char="o"/>
            </a:pPr>
            <a:r>
              <a:rPr lang="en-US" dirty="0"/>
              <a:t>Student’s program</a:t>
            </a:r>
          </a:p>
          <a:p>
            <a:pPr lvl="1">
              <a:buFont typeface="Courier New" panose="02070309020205020404" pitchFamily="49" charset="0"/>
              <a:buChar char="o"/>
            </a:pPr>
            <a:r>
              <a:rPr lang="en-US" dirty="0"/>
              <a:t>Student’s current curriculum</a:t>
            </a:r>
          </a:p>
          <a:p>
            <a:pPr lvl="1">
              <a:buFont typeface="Courier New" panose="02070309020205020404" pitchFamily="49" charset="0"/>
              <a:buChar char="o"/>
            </a:pPr>
            <a:r>
              <a:rPr lang="en-US" dirty="0"/>
              <a:t>Student’s old </a:t>
            </a:r>
            <a:r>
              <a:rPr lang="en-US" dirty="0" err="1"/>
              <a:t>rollnumber</a:t>
            </a:r>
            <a:r>
              <a:rPr lang="en-US" dirty="0"/>
              <a:t> (for students that have changed program)</a:t>
            </a:r>
          </a:p>
          <a:p>
            <a:pPr lvl="1">
              <a:buFont typeface="Courier New" panose="02070309020205020404" pitchFamily="49" charset="0"/>
              <a:buChar char="o"/>
            </a:pPr>
            <a:r>
              <a:rPr lang="en-US" dirty="0"/>
              <a:t>Student’s status in specific semester</a:t>
            </a:r>
            <a:endParaRPr lang="en-US" sz="1800" dirty="0"/>
          </a:p>
        </p:txBody>
      </p:sp>
      <p:grpSp>
        <p:nvGrpSpPr>
          <p:cNvPr id="11" name="Group 10"/>
          <p:cNvGrpSpPr/>
          <p:nvPr/>
        </p:nvGrpSpPr>
        <p:grpSpPr>
          <a:xfrm>
            <a:off x="1513613" y="1820143"/>
            <a:ext cx="2515643" cy="929987"/>
            <a:chOff x="2381" y="2129102"/>
            <a:chExt cx="2901156" cy="1160462"/>
          </a:xfrm>
          <a:solidFill>
            <a:schemeClr val="bg1"/>
          </a:solidFill>
        </p:grpSpPr>
        <p:sp>
          <p:nvSpPr>
            <p:cNvPr id="12" name="Chevron 11"/>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kern="1200" dirty="0">
                  <a:solidFill>
                    <a:schemeClr val="tx1"/>
                  </a:solidFill>
                  <a:latin typeface="Cambria" panose="02040503050406030204" pitchFamily="18" charset="0"/>
                </a:rPr>
                <a:t>Curriculum</a:t>
              </a:r>
              <a:endParaRPr lang="en-US" sz="2000" b="1" kern="1200" dirty="0">
                <a:solidFill>
                  <a:schemeClr val="tx1"/>
                </a:solidFill>
              </a:endParaRPr>
            </a:p>
          </p:txBody>
        </p:sp>
      </p:grpSp>
      <p:sp>
        <p:nvSpPr>
          <p:cNvPr id="14" name="Rectangle 13"/>
          <p:cNvSpPr/>
          <p:nvPr/>
        </p:nvSpPr>
        <p:spPr>
          <a:xfrm>
            <a:off x="5730508" y="794192"/>
            <a:ext cx="491852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Database Tables</a:t>
            </a:r>
          </a:p>
        </p:txBody>
      </p:sp>
      <p:sp>
        <p:nvSpPr>
          <p:cNvPr id="2" name="Slide Number Placeholder 1"/>
          <p:cNvSpPr>
            <a:spLocks noGrp="1"/>
          </p:cNvSpPr>
          <p:nvPr>
            <p:ph type="sldNum" sz="quarter" idx="12"/>
          </p:nvPr>
        </p:nvSpPr>
        <p:spPr/>
        <p:txBody>
          <a:bodyPr/>
          <a:lstStyle/>
          <a:p>
            <a:fld id="{008E174E-CF06-43A2-87CF-5685854A7445}" type="slidenum">
              <a:rPr lang="en-US" smtClean="0"/>
              <a:pPr/>
              <a:t>106</a:t>
            </a:fld>
            <a:endParaRPr lang="en-US"/>
          </a:p>
        </p:txBody>
      </p:sp>
    </p:spTree>
    <p:extLst>
      <p:ext uri="{BB962C8B-B14F-4D97-AF65-F5344CB8AC3E}">
        <p14:creationId xmlns:p14="http://schemas.microsoft.com/office/powerpoint/2010/main" val="88722089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80805"/>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3746775" y="1820143"/>
            <a:ext cx="2515643" cy="929987"/>
            <a:chOff x="2381" y="2129102"/>
            <a:chExt cx="2901156" cy="1160462"/>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Student’s Information</a:t>
              </a:r>
              <a:endParaRPr lang="en-US" sz="1900" b="1" kern="1200" dirty="0"/>
            </a:p>
          </p:txBody>
        </p:sp>
      </p:grpSp>
      <p:sp>
        <p:nvSpPr>
          <p:cNvPr id="21" name="Content Placeholder 2">
            <a:extLst>
              <a:ext uri="{FF2B5EF4-FFF2-40B4-BE49-F238E27FC236}">
                <a16:creationId xmlns:a16="http://schemas.microsoft.com/office/drawing/2014/main" xmlns="" id="{BDA8F617-32F8-4ADC-B41E-FBC7B6705BFE}"/>
              </a:ext>
            </a:extLst>
          </p:cNvPr>
          <p:cNvSpPr txBox="1">
            <a:spLocks/>
          </p:cNvSpPr>
          <p:nvPr/>
        </p:nvSpPr>
        <p:spPr>
          <a:xfrm>
            <a:off x="927587" y="3876696"/>
            <a:ext cx="10551650" cy="2178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When a student has changed their Program, the file will contains student’s old roll number.</a:t>
            </a:r>
          </a:p>
        </p:txBody>
      </p:sp>
      <p:grpSp>
        <p:nvGrpSpPr>
          <p:cNvPr id="11" name="Group 10"/>
          <p:cNvGrpSpPr/>
          <p:nvPr/>
        </p:nvGrpSpPr>
        <p:grpSpPr>
          <a:xfrm>
            <a:off x="1513613" y="1820143"/>
            <a:ext cx="2515643" cy="929987"/>
            <a:chOff x="2381" y="2129102"/>
            <a:chExt cx="2901156" cy="1160462"/>
          </a:xfrm>
          <a:solidFill>
            <a:schemeClr val="bg1"/>
          </a:solidFill>
        </p:grpSpPr>
        <p:sp>
          <p:nvSpPr>
            <p:cNvPr id="12" name="Chevron 11"/>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kern="1200" dirty="0">
                  <a:solidFill>
                    <a:schemeClr val="tx1"/>
                  </a:solidFill>
                  <a:latin typeface="Cambria" panose="02040503050406030204" pitchFamily="18" charset="0"/>
                </a:rPr>
                <a:t>Curriculum</a:t>
              </a:r>
              <a:endParaRPr lang="en-US" sz="2000" b="1" kern="1200" dirty="0">
                <a:solidFill>
                  <a:schemeClr val="tx1"/>
                </a:solidFill>
              </a:endParaRPr>
            </a:p>
          </p:txBody>
        </p:sp>
      </p:grpSp>
      <p:sp>
        <p:nvSpPr>
          <p:cNvPr id="14" name="Rectangle 13"/>
          <p:cNvSpPr/>
          <p:nvPr/>
        </p:nvSpPr>
        <p:spPr>
          <a:xfrm>
            <a:off x="5730508" y="794192"/>
            <a:ext cx="491852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Database Tables</a:t>
            </a:r>
          </a:p>
        </p:txBody>
      </p:sp>
      <p:sp>
        <p:nvSpPr>
          <p:cNvPr id="2" name="Slide Number Placeholder 1"/>
          <p:cNvSpPr>
            <a:spLocks noGrp="1"/>
          </p:cNvSpPr>
          <p:nvPr>
            <p:ph type="sldNum" sz="quarter" idx="12"/>
          </p:nvPr>
        </p:nvSpPr>
        <p:spPr/>
        <p:txBody>
          <a:bodyPr/>
          <a:lstStyle/>
          <a:p>
            <a:fld id="{008E174E-CF06-43A2-87CF-5685854A7445}" type="slidenum">
              <a:rPr lang="en-US" smtClean="0"/>
              <a:pPr/>
              <a:t>107</a:t>
            </a:fld>
            <a:endParaRPr lang="en-US"/>
          </a:p>
        </p:txBody>
      </p:sp>
      <p:pic>
        <p:nvPicPr>
          <p:cNvPr id="16" name="Picture 2">
            <a:extLst>
              <a:ext uri="{FF2B5EF4-FFF2-40B4-BE49-F238E27FC236}">
                <a16:creationId xmlns:a16="http://schemas.microsoft.com/office/drawing/2014/main" xmlns="" id="{742F38A5-CFDA-4374-8C69-14603B207CB2}"/>
              </a:ext>
            </a:extLst>
          </p:cNvPr>
          <p:cNvPicPr>
            <a:picLocks noChangeAspect="1" noChangeArrowheads="1"/>
          </p:cNvPicPr>
          <p:nvPr/>
        </p:nvPicPr>
        <p:blipFill>
          <a:blip r:embed="rId8" cstate="print"/>
          <a:srcRect/>
          <a:stretch>
            <a:fillRect/>
          </a:stretch>
        </p:blipFill>
        <p:spPr bwMode="auto">
          <a:xfrm>
            <a:off x="1305010" y="2922888"/>
            <a:ext cx="9344025" cy="781050"/>
          </a:xfrm>
          <a:prstGeom prst="rect">
            <a:avLst/>
          </a:prstGeom>
          <a:noFill/>
          <a:ln w="9525">
            <a:noFill/>
            <a:miter lim="800000"/>
            <a:headEnd/>
            <a:tailEnd/>
          </a:ln>
        </p:spPr>
      </p:pic>
      <p:cxnSp>
        <p:nvCxnSpPr>
          <p:cNvPr id="6" name="Straight Arrow Connector 5">
            <a:extLst>
              <a:ext uri="{FF2B5EF4-FFF2-40B4-BE49-F238E27FC236}">
                <a16:creationId xmlns:a16="http://schemas.microsoft.com/office/drawing/2014/main" xmlns="" id="{4BF4761E-0B1C-4B41-9D53-628257DE1845}"/>
              </a:ext>
            </a:extLst>
          </p:cNvPr>
          <p:cNvCxnSpPr>
            <a:cxnSpLocks/>
          </p:cNvCxnSpPr>
          <p:nvPr/>
        </p:nvCxnSpPr>
        <p:spPr>
          <a:xfrm flipV="1">
            <a:off x="639166" y="3429001"/>
            <a:ext cx="1555394" cy="636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4032E1BB-90E1-43C8-8A28-A6CE41501A5A}"/>
              </a:ext>
            </a:extLst>
          </p:cNvPr>
          <p:cNvCxnSpPr>
            <a:cxnSpLocks/>
          </p:cNvCxnSpPr>
          <p:nvPr/>
        </p:nvCxnSpPr>
        <p:spPr>
          <a:xfrm flipH="1" flipV="1">
            <a:off x="7654640" y="3411829"/>
            <a:ext cx="4289698" cy="462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46199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80805"/>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3746775" y="1820143"/>
            <a:ext cx="2515643" cy="929987"/>
            <a:chOff x="2381" y="2129102"/>
            <a:chExt cx="2901156" cy="1160462"/>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Student’s Information</a:t>
              </a:r>
              <a:endParaRPr lang="en-US" sz="1900" b="1" kern="1200" dirty="0"/>
            </a:p>
          </p:txBody>
        </p:sp>
      </p:grpSp>
      <p:sp>
        <p:nvSpPr>
          <p:cNvPr id="21" name="Content Placeholder 2">
            <a:extLst>
              <a:ext uri="{FF2B5EF4-FFF2-40B4-BE49-F238E27FC236}">
                <a16:creationId xmlns:a16="http://schemas.microsoft.com/office/drawing/2014/main" xmlns="" id="{BDA8F617-32F8-4ADC-B41E-FBC7B6705BFE}"/>
              </a:ext>
            </a:extLst>
          </p:cNvPr>
          <p:cNvSpPr txBox="1">
            <a:spLocks/>
          </p:cNvSpPr>
          <p:nvPr/>
        </p:nvSpPr>
        <p:spPr>
          <a:xfrm>
            <a:off x="927587" y="3876696"/>
            <a:ext cx="10551650" cy="2178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When a student has changed their Program, the file will contains student’s old roll number. </a:t>
            </a:r>
          </a:p>
          <a:p>
            <a:pPr>
              <a:buFont typeface="Wingdings" panose="05000000000000000000" pitchFamily="2" charset="2"/>
              <a:buChar char="Ø"/>
            </a:pPr>
            <a:r>
              <a:rPr lang="en-US" sz="2400" dirty="0">
                <a:latin typeface="Cambria" panose="02040503050406030204" pitchFamily="18" charset="0"/>
              </a:rPr>
              <a:t>When we import the student, the system will create another </a:t>
            </a:r>
            <a:r>
              <a:rPr lang="en-US" sz="2400" dirty="0" err="1">
                <a:latin typeface="Cambria" panose="02040503050406030204" pitchFamily="18" charset="0"/>
              </a:rPr>
              <a:t>student_document</a:t>
            </a:r>
            <a:r>
              <a:rPr lang="en-US" sz="2400" dirty="0">
                <a:latin typeface="Cambria" panose="02040503050406030204" pitchFamily="18" charset="0"/>
              </a:rPr>
              <a:t> that contains their old </a:t>
            </a:r>
            <a:r>
              <a:rPr lang="en-US" sz="2400" dirty="0" err="1">
                <a:latin typeface="Cambria" panose="02040503050406030204" pitchFamily="18" charset="0"/>
              </a:rPr>
              <a:t>rollnumber</a:t>
            </a:r>
            <a:r>
              <a:rPr lang="en-US" sz="2400" dirty="0">
                <a:latin typeface="Cambria" panose="02040503050406030204" pitchFamily="18" charset="0"/>
              </a:rPr>
              <a:t>, so when we trace back, we’ll know when and where are the student from.  </a:t>
            </a:r>
            <a:endParaRPr lang="en-US" sz="1800" dirty="0"/>
          </a:p>
        </p:txBody>
      </p:sp>
      <p:grpSp>
        <p:nvGrpSpPr>
          <p:cNvPr id="11" name="Group 10"/>
          <p:cNvGrpSpPr/>
          <p:nvPr/>
        </p:nvGrpSpPr>
        <p:grpSpPr>
          <a:xfrm>
            <a:off x="1513613" y="1820143"/>
            <a:ext cx="2515643" cy="929987"/>
            <a:chOff x="2381" y="2129102"/>
            <a:chExt cx="2901156" cy="1160462"/>
          </a:xfrm>
          <a:solidFill>
            <a:schemeClr val="bg1"/>
          </a:solidFill>
        </p:grpSpPr>
        <p:sp>
          <p:nvSpPr>
            <p:cNvPr id="12" name="Chevron 11"/>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kern="1200" dirty="0">
                  <a:solidFill>
                    <a:schemeClr val="tx1"/>
                  </a:solidFill>
                  <a:latin typeface="Cambria" panose="02040503050406030204" pitchFamily="18" charset="0"/>
                </a:rPr>
                <a:t>Curriculum</a:t>
              </a:r>
              <a:endParaRPr lang="en-US" sz="2000" b="1" kern="1200" dirty="0">
                <a:solidFill>
                  <a:schemeClr val="tx1"/>
                </a:solidFill>
              </a:endParaRPr>
            </a:p>
          </p:txBody>
        </p:sp>
      </p:grpSp>
      <p:sp>
        <p:nvSpPr>
          <p:cNvPr id="14" name="Rectangle 13"/>
          <p:cNvSpPr/>
          <p:nvPr/>
        </p:nvSpPr>
        <p:spPr>
          <a:xfrm>
            <a:off x="5730508" y="794192"/>
            <a:ext cx="491852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Database Tables</a:t>
            </a:r>
          </a:p>
        </p:txBody>
      </p:sp>
      <p:sp>
        <p:nvSpPr>
          <p:cNvPr id="2" name="Slide Number Placeholder 1"/>
          <p:cNvSpPr>
            <a:spLocks noGrp="1"/>
          </p:cNvSpPr>
          <p:nvPr>
            <p:ph type="sldNum" sz="quarter" idx="12"/>
          </p:nvPr>
        </p:nvSpPr>
        <p:spPr/>
        <p:txBody>
          <a:bodyPr/>
          <a:lstStyle/>
          <a:p>
            <a:fld id="{008E174E-CF06-43A2-87CF-5685854A7445}" type="slidenum">
              <a:rPr lang="en-US" smtClean="0"/>
              <a:pPr/>
              <a:t>108</a:t>
            </a:fld>
            <a:endParaRPr lang="en-US"/>
          </a:p>
        </p:txBody>
      </p:sp>
      <p:pic>
        <p:nvPicPr>
          <p:cNvPr id="16" name="Picture 2">
            <a:extLst>
              <a:ext uri="{FF2B5EF4-FFF2-40B4-BE49-F238E27FC236}">
                <a16:creationId xmlns:a16="http://schemas.microsoft.com/office/drawing/2014/main" xmlns="" id="{742F38A5-CFDA-4374-8C69-14603B207CB2}"/>
              </a:ext>
            </a:extLst>
          </p:cNvPr>
          <p:cNvPicPr>
            <a:picLocks noChangeAspect="1" noChangeArrowheads="1"/>
          </p:cNvPicPr>
          <p:nvPr/>
        </p:nvPicPr>
        <p:blipFill>
          <a:blip r:embed="rId8" cstate="print"/>
          <a:srcRect/>
          <a:stretch>
            <a:fillRect/>
          </a:stretch>
        </p:blipFill>
        <p:spPr bwMode="auto">
          <a:xfrm>
            <a:off x="1305010" y="2922888"/>
            <a:ext cx="9344025" cy="781050"/>
          </a:xfrm>
          <a:prstGeom prst="rect">
            <a:avLst/>
          </a:prstGeom>
          <a:noFill/>
          <a:ln w="9525">
            <a:noFill/>
            <a:miter lim="800000"/>
            <a:headEnd/>
            <a:tailEnd/>
          </a:ln>
        </p:spPr>
      </p:pic>
      <p:cxnSp>
        <p:nvCxnSpPr>
          <p:cNvPr id="6" name="Straight Arrow Connector 5">
            <a:extLst>
              <a:ext uri="{FF2B5EF4-FFF2-40B4-BE49-F238E27FC236}">
                <a16:creationId xmlns:a16="http://schemas.microsoft.com/office/drawing/2014/main" xmlns="" id="{4BF4761E-0B1C-4B41-9D53-628257DE1845}"/>
              </a:ext>
            </a:extLst>
          </p:cNvPr>
          <p:cNvCxnSpPr>
            <a:cxnSpLocks/>
          </p:cNvCxnSpPr>
          <p:nvPr/>
        </p:nvCxnSpPr>
        <p:spPr>
          <a:xfrm flipV="1">
            <a:off x="639166" y="3429001"/>
            <a:ext cx="1555394" cy="636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4032E1BB-90E1-43C8-8A28-A6CE41501A5A}"/>
              </a:ext>
            </a:extLst>
          </p:cNvPr>
          <p:cNvCxnSpPr>
            <a:cxnSpLocks/>
          </p:cNvCxnSpPr>
          <p:nvPr/>
        </p:nvCxnSpPr>
        <p:spPr>
          <a:xfrm flipH="1" flipV="1">
            <a:off x="7654640" y="3411829"/>
            <a:ext cx="4289698" cy="462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11217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80805"/>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pic>
        <p:nvPicPr>
          <p:cNvPr id="10" name="Picture 9">
            <a:extLst>
              <a:ext uri="{FF2B5EF4-FFF2-40B4-BE49-F238E27FC236}">
                <a16:creationId xmlns:a16="http://schemas.microsoft.com/office/drawing/2014/main" xmlns="" id="{AD317D83-4EC2-43E1-AE7C-361D5020E85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2463" y="3172951"/>
            <a:ext cx="2290926" cy="3562584"/>
          </a:xfrm>
          <a:prstGeom prst="rect">
            <a:avLst/>
          </a:prstGeom>
        </p:spPr>
      </p:pic>
      <p:grpSp>
        <p:nvGrpSpPr>
          <p:cNvPr id="17" name="Group 16"/>
          <p:cNvGrpSpPr/>
          <p:nvPr/>
        </p:nvGrpSpPr>
        <p:grpSpPr>
          <a:xfrm>
            <a:off x="3746775" y="1820143"/>
            <a:ext cx="2515643" cy="929987"/>
            <a:chOff x="2381" y="2129102"/>
            <a:chExt cx="2901156" cy="1160462"/>
          </a:xfrm>
          <a:solidFill>
            <a:schemeClr val="accent5">
              <a:lumMod val="50000"/>
            </a:schemeClr>
          </a:solidFill>
        </p:grpSpPr>
        <p:sp>
          <p:nvSpPr>
            <p:cNvPr id="19" name="Chevron 18"/>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Student’s Information</a:t>
              </a:r>
              <a:endParaRPr lang="en-US" sz="1900" b="1" kern="1200" dirty="0"/>
            </a:p>
          </p:txBody>
        </p:sp>
      </p:grpSp>
      <p:grpSp>
        <p:nvGrpSpPr>
          <p:cNvPr id="21" name="Group 20"/>
          <p:cNvGrpSpPr/>
          <p:nvPr/>
        </p:nvGrpSpPr>
        <p:grpSpPr>
          <a:xfrm>
            <a:off x="1513613" y="1820143"/>
            <a:ext cx="2515643" cy="929987"/>
            <a:chOff x="2381" y="2129102"/>
            <a:chExt cx="2901156" cy="1160462"/>
          </a:xfrm>
          <a:solidFill>
            <a:schemeClr val="bg1"/>
          </a:solidFill>
        </p:grpSpPr>
        <p:sp>
          <p:nvSpPr>
            <p:cNvPr id="22" name="Chevron 21"/>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kern="1200" dirty="0">
                  <a:solidFill>
                    <a:schemeClr val="tx1"/>
                  </a:solidFill>
                  <a:latin typeface="Cambria" panose="02040503050406030204" pitchFamily="18" charset="0"/>
                </a:rPr>
                <a:t>Curriculum</a:t>
              </a:r>
              <a:endParaRPr lang="en-US" sz="2000" b="1" kern="1200" dirty="0">
                <a:solidFill>
                  <a:schemeClr val="tx1"/>
                </a:solidFill>
              </a:endParaRPr>
            </a:p>
          </p:txBody>
        </p:sp>
      </p:grpSp>
      <p:sp>
        <p:nvSpPr>
          <p:cNvPr id="30" name="Rectangle 29"/>
          <p:cNvSpPr/>
          <p:nvPr/>
        </p:nvSpPr>
        <p:spPr>
          <a:xfrm>
            <a:off x="5730508" y="794192"/>
            <a:ext cx="491852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Database Tables</a:t>
            </a:r>
          </a:p>
        </p:txBody>
      </p:sp>
      <p:sp>
        <p:nvSpPr>
          <p:cNvPr id="32" name="Content Placeholder 2">
            <a:extLst>
              <a:ext uri="{FF2B5EF4-FFF2-40B4-BE49-F238E27FC236}">
                <a16:creationId xmlns:a16="http://schemas.microsoft.com/office/drawing/2014/main" xmlns="" id="{BDA8F617-32F8-4ADC-B41E-FBC7B6705BFE}"/>
              </a:ext>
            </a:extLst>
          </p:cNvPr>
          <p:cNvSpPr txBox="1">
            <a:spLocks/>
          </p:cNvSpPr>
          <p:nvPr/>
        </p:nvSpPr>
        <p:spPr>
          <a:xfrm>
            <a:off x="6418614" y="5578011"/>
            <a:ext cx="5638376" cy="10595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a:t>
            </a:r>
            <a:r>
              <a:rPr lang="en-US" sz="2400" dirty="0">
                <a:solidFill>
                  <a:srgbClr val="FF0000"/>
                </a:solidFill>
                <a:latin typeface="Cambria" panose="02040503050406030204" pitchFamily="18" charset="0"/>
              </a:rPr>
              <a:t>“</a:t>
            </a:r>
            <a:r>
              <a:rPr lang="en-US" sz="2400" dirty="0" err="1">
                <a:solidFill>
                  <a:srgbClr val="FF0000"/>
                </a:solidFill>
                <a:latin typeface="Cambria" panose="02040503050406030204" pitchFamily="18" charset="0"/>
              </a:rPr>
              <a:t>RollNumber</a:t>
            </a:r>
            <a:r>
              <a:rPr lang="en-US" sz="2400" dirty="0">
                <a:solidFill>
                  <a:srgbClr val="FF0000"/>
                </a:solidFill>
                <a:latin typeface="Cambria" panose="02040503050406030204" pitchFamily="18" charset="0"/>
              </a:rPr>
              <a:t>”</a:t>
            </a:r>
            <a:r>
              <a:rPr lang="en-US" sz="2400" dirty="0">
                <a:latin typeface="Cambria" panose="02040503050406030204" pitchFamily="18" charset="0"/>
              </a:rPr>
              <a:t> field represent student’s </a:t>
            </a:r>
            <a:r>
              <a:rPr lang="en-US" sz="2400" dirty="0" err="1">
                <a:latin typeface="Cambria" panose="02040503050406030204" pitchFamily="18" charset="0"/>
              </a:rPr>
              <a:t>rollnumber</a:t>
            </a:r>
            <a:endParaRPr lang="en-US" dirty="0"/>
          </a:p>
        </p:txBody>
      </p:sp>
      <p:sp>
        <p:nvSpPr>
          <p:cNvPr id="2" name="Slide Number Placeholder 1"/>
          <p:cNvSpPr>
            <a:spLocks noGrp="1"/>
          </p:cNvSpPr>
          <p:nvPr>
            <p:ph type="sldNum" sz="quarter" idx="12"/>
          </p:nvPr>
        </p:nvSpPr>
        <p:spPr/>
        <p:txBody>
          <a:bodyPr/>
          <a:lstStyle/>
          <a:p>
            <a:fld id="{008E174E-CF06-43A2-87CF-5685854A7445}" type="slidenum">
              <a:rPr lang="en-US" smtClean="0"/>
              <a:pPr/>
              <a:t>109</a:t>
            </a:fld>
            <a:endParaRPr lang="en-US"/>
          </a:p>
        </p:txBody>
      </p:sp>
      <p:pic>
        <p:nvPicPr>
          <p:cNvPr id="3074" name="Picture 2"/>
          <p:cNvPicPr>
            <a:picLocks noChangeAspect="1" noChangeArrowheads="1"/>
          </p:cNvPicPr>
          <p:nvPr/>
        </p:nvPicPr>
        <p:blipFill>
          <a:blip r:embed="rId9" cstate="print"/>
          <a:srcRect/>
          <a:stretch>
            <a:fillRect/>
          </a:stretch>
        </p:blipFill>
        <p:spPr bwMode="auto">
          <a:xfrm>
            <a:off x="2847975" y="3038475"/>
            <a:ext cx="9344025" cy="781050"/>
          </a:xfrm>
          <a:prstGeom prst="rect">
            <a:avLst/>
          </a:prstGeom>
          <a:noFill/>
          <a:ln w="9525">
            <a:noFill/>
            <a:miter lim="800000"/>
            <a:headEnd/>
            <a:tailEnd/>
          </a:ln>
        </p:spPr>
      </p:pic>
      <p:cxnSp>
        <p:nvCxnSpPr>
          <p:cNvPr id="25" name="Straight Arrow Connector 24"/>
          <p:cNvCxnSpPr/>
          <p:nvPr/>
        </p:nvCxnSpPr>
        <p:spPr>
          <a:xfrm flipV="1">
            <a:off x="1747157" y="3665764"/>
            <a:ext cx="1298122" cy="228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86875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115311" y="2307534"/>
            <a:ext cx="10076689" cy="4372769"/>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500" dirty="0">
                <a:latin typeface="Cambria" panose="02040503050406030204" pitchFamily="18" charset="0"/>
              </a:rPr>
              <a:t> </a:t>
            </a:r>
          </a:p>
          <a:p>
            <a:pPr marL="0" indent="0">
              <a:lnSpc>
                <a:spcPct val="100000"/>
              </a:lnSpc>
              <a:buNone/>
            </a:pPr>
            <a:r>
              <a:rPr lang="en-US" sz="2500" dirty="0">
                <a:latin typeface="Cambria" panose="02040503050406030204" pitchFamily="18" charset="0"/>
              </a:rPr>
              <a:t> </a:t>
            </a:r>
          </a:p>
          <a:p>
            <a:pPr marL="0" indent="0">
              <a:lnSpc>
                <a:spcPct val="100000"/>
              </a:lnSpc>
              <a:buNone/>
            </a:pPr>
            <a:endParaRPr lang="en-US" dirty="0">
              <a:latin typeface="Cambria" panose="020405030504060302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3"/>
          <p:cNvGrpSpPr/>
          <p:nvPr/>
        </p:nvGrpSpPr>
        <p:grpSpPr>
          <a:xfrm>
            <a:off x="1469271" y="1811482"/>
            <a:ext cx="2901156" cy="1160462"/>
            <a:chOff x="2381" y="2129102"/>
            <a:chExt cx="2901156" cy="1160462"/>
          </a:xfrm>
          <a:solidFill>
            <a:schemeClr val="accent3">
              <a:lumMod val="50000"/>
            </a:schemeClr>
          </a:solidFill>
        </p:grpSpPr>
        <p:sp>
          <p:nvSpPr>
            <p:cNvPr id="15" name="Chevron 14"/>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Current system</a:t>
              </a:r>
              <a:endParaRPr lang="en-US" sz="2800" kern="1200" dirty="0"/>
            </a:p>
          </p:txBody>
        </p:sp>
      </p:grpSp>
      <p:sp>
        <p:nvSpPr>
          <p:cNvPr id="3" name="Slide Number Placeholder 2"/>
          <p:cNvSpPr>
            <a:spLocks noGrp="1"/>
          </p:cNvSpPr>
          <p:nvPr>
            <p:ph type="sldNum" sz="quarter" idx="12"/>
          </p:nvPr>
        </p:nvSpPr>
        <p:spPr/>
        <p:txBody>
          <a:bodyPr/>
          <a:lstStyle/>
          <a:p>
            <a:fld id="{008E174E-CF06-43A2-87CF-5685854A7445}" type="slidenum">
              <a:rPr lang="en-US" smtClean="0"/>
              <a:pPr/>
              <a:t>11</a:t>
            </a:fld>
            <a:endParaRPr lang="en-US"/>
          </a:p>
        </p:txBody>
      </p:sp>
      <p:pic>
        <p:nvPicPr>
          <p:cNvPr id="12" name="Picture 11" descr="STPM.png"/>
          <p:cNvPicPr>
            <a:picLocks noChangeAspect="1"/>
          </p:cNvPicPr>
          <p:nvPr/>
        </p:nvPicPr>
        <p:blipFill>
          <a:blip r:embed="rId9" cstate="print"/>
          <a:stretch>
            <a:fillRect/>
          </a:stretch>
        </p:blipFill>
        <p:spPr>
          <a:xfrm>
            <a:off x="4067545" y="73479"/>
            <a:ext cx="3027220" cy="408041"/>
          </a:xfrm>
          <a:prstGeom prst="rect">
            <a:avLst/>
          </a:prstGeom>
        </p:spPr>
      </p:pic>
      <p:sp>
        <p:nvSpPr>
          <p:cNvPr id="13"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pic>
        <p:nvPicPr>
          <p:cNvPr id="14" name="Picture 2" descr="Related image"/>
          <p:cNvPicPr>
            <a:picLocks noChangeAspect="1" noChangeArrowheads="1"/>
          </p:cNvPicPr>
          <p:nvPr/>
        </p:nvPicPr>
        <p:blipFill>
          <a:blip r:embed="rId10" cstate="print"/>
          <a:srcRect/>
          <a:stretch>
            <a:fillRect/>
          </a:stretch>
        </p:blipFill>
        <p:spPr bwMode="auto">
          <a:xfrm>
            <a:off x="3053600" y="3896296"/>
            <a:ext cx="1055295" cy="976767"/>
          </a:xfrm>
          <a:prstGeom prst="rect">
            <a:avLst/>
          </a:prstGeom>
          <a:noFill/>
        </p:spPr>
      </p:pic>
      <p:sp>
        <p:nvSpPr>
          <p:cNvPr id="17" name="TextBox 16"/>
          <p:cNvSpPr txBox="1"/>
          <p:nvPr/>
        </p:nvSpPr>
        <p:spPr>
          <a:xfrm>
            <a:off x="2796936" y="4843204"/>
            <a:ext cx="1601272" cy="369332"/>
          </a:xfrm>
          <a:prstGeom prst="rect">
            <a:avLst/>
          </a:prstGeom>
          <a:noFill/>
        </p:spPr>
        <p:txBody>
          <a:bodyPr wrap="none" rtlCol="0">
            <a:spAutoFit/>
          </a:bodyPr>
          <a:lstStyle/>
          <a:p>
            <a:r>
              <a:rPr lang="en-US" dirty="0"/>
              <a:t>Current system</a:t>
            </a:r>
          </a:p>
        </p:txBody>
      </p:sp>
      <p:graphicFrame>
        <p:nvGraphicFramePr>
          <p:cNvPr id="18" name="Diagram 17"/>
          <p:cNvGraphicFramePr/>
          <p:nvPr/>
        </p:nvGraphicFramePr>
        <p:xfrm>
          <a:off x="5305879" y="2861954"/>
          <a:ext cx="3021693" cy="290527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3" name="Right Arrow 22"/>
          <p:cNvSpPr/>
          <p:nvPr/>
        </p:nvSpPr>
        <p:spPr>
          <a:xfrm>
            <a:off x="4305993" y="4256116"/>
            <a:ext cx="931025" cy="2161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4131425" y="3948545"/>
            <a:ext cx="1319592" cy="369332"/>
          </a:xfrm>
          <a:prstGeom prst="rect">
            <a:avLst/>
          </a:prstGeom>
          <a:noFill/>
        </p:spPr>
        <p:txBody>
          <a:bodyPr wrap="none" rtlCol="0">
            <a:spAutoFit/>
          </a:bodyPr>
          <a:lstStyle/>
          <a:p>
            <a:r>
              <a:rPr lang="en-US" dirty="0"/>
              <a:t>Not support</a:t>
            </a:r>
          </a:p>
        </p:txBody>
      </p:sp>
      <p:pic>
        <p:nvPicPr>
          <p:cNvPr id="25" name="Picture 24" descr="363633-200.png"/>
          <p:cNvPicPr>
            <a:picLocks noChangeAspect="1"/>
          </p:cNvPicPr>
          <p:nvPr/>
        </p:nvPicPr>
        <p:blipFill>
          <a:blip r:embed="rId16" cstate="print"/>
          <a:stretch>
            <a:fillRect/>
          </a:stretch>
        </p:blipFill>
        <p:spPr>
          <a:xfrm>
            <a:off x="11023667" y="2471513"/>
            <a:ext cx="887332" cy="887332"/>
          </a:xfrm>
          <a:prstGeom prst="rect">
            <a:avLst/>
          </a:prstGeom>
        </p:spPr>
      </p:pic>
      <p:sp>
        <p:nvSpPr>
          <p:cNvPr id="26" name="TextBox 25"/>
          <p:cNvSpPr txBox="1"/>
          <p:nvPr/>
        </p:nvSpPr>
        <p:spPr>
          <a:xfrm>
            <a:off x="11158807" y="3304431"/>
            <a:ext cx="612668" cy="369332"/>
          </a:xfrm>
          <a:prstGeom prst="rect">
            <a:avLst/>
          </a:prstGeom>
          <a:noFill/>
        </p:spPr>
        <p:txBody>
          <a:bodyPr wrap="none" rtlCol="0">
            <a:spAutoFit/>
          </a:bodyPr>
          <a:lstStyle/>
          <a:p>
            <a:r>
              <a:rPr lang="en-US" dirty="0"/>
              <a:t>Staff</a:t>
            </a:r>
          </a:p>
        </p:txBody>
      </p:sp>
      <p:sp>
        <p:nvSpPr>
          <p:cNvPr id="27" name="TextBox 26"/>
          <p:cNvSpPr txBox="1"/>
          <p:nvPr/>
        </p:nvSpPr>
        <p:spPr>
          <a:xfrm>
            <a:off x="6542116" y="5760720"/>
            <a:ext cx="671081" cy="369332"/>
          </a:xfrm>
          <a:prstGeom prst="rect">
            <a:avLst/>
          </a:prstGeom>
          <a:noFill/>
        </p:spPr>
        <p:txBody>
          <a:bodyPr wrap="none" rtlCol="0">
            <a:spAutoFit/>
          </a:bodyPr>
          <a:lstStyle/>
          <a:p>
            <a:r>
              <a:rPr lang="en-US" dirty="0"/>
              <a:t>Tasks</a:t>
            </a:r>
          </a:p>
        </p:txBody>
      </p:sp>
      <p:sp>
        <p:nvSpPr>
          <p:cNvPr id="4098" name="AutoShape 2" descr="Image result for exce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8" name="Picture 27" descr="download.jpg"/>
          <p:cNvPicPr>
            <a:picLocks noChangeAspect="1"/>
          </p:cNvPicPr>
          <p:nvPr/>
        </p:nvPicPr>
        <p:blipFill>
          <a:blip r:embed="rId17" cstate="print"/>
          <a:stretch>
            <a:fillRect/>
          </a:stretch>
        </p:blipFill>
        <p:spPr>
          <a:xfrm>
            <a:off x="10680384" y="4871916"/>
            <a:ext cx="680000" cy="680000"/>
          </a:xfrm>
          <a:prstGeom prst="rect">
            <a:avLst/>
          </a:prstGeom>
        </p:spPr>
      </p:pic>
      <p:sp>
        <p:nvSpPr>
          <p:cNvPr id="30" name="TextBox 29"/>
          <p:cNvSpPr txBox="1"/>
          <p:nvPr/>
        </p:nvSpPr>
        <p:spPr>
          <a:xfrm>
            <a:off x="10083338" y="5436524"/>
            <a:ext cx="1936107" cy="369332"/>
          </a:xfrm>
          <a:prstGeom prst="rect">
            <a:avLst/>
          </a:prstGeom>
          <a:noFill/>
        </p:spPr>
        <p:txBody>
          <a:bodyPr wrap="none" rtlCol="0">
            <a:spAutoFit/>
          </a:bodyPr>
          <a:lstStyle/>
          <a:p>
            <a:r>
              <a:rPr lang="en-US" dirty="0"/>
              <a:t>Multiple excel files</a:t>
            </a:r>
          </a:p>
        </p:txBody>
      </p:sp>
      <p:sp>
        <p:nvSpPr>
          <p:cNvPr id="31" name="Down Arrow 30"/>
          <p:cNvSpPr/>
          <p:nvPr/>
        </p:nvSpPr>
        <p:spPr>
          <a:xfrm rot="848175">
            <a:off x="11114931" y="3779300"/>
            <a:ext cx="241069" cy="10787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10316095" y="4089862"/>
            <a:ext cx="1765227" cy="369332"/>
          </a:xfrm>
          <a:prstGeom prst="rect">
            <a:avLst/>
          </a:prstGeom>
          <a:noFill/>
        </p:spPr>
        <p:txBody>
          <a:bodyPr wrap="none" rtlCol="0">
            <a:spAutoFit/>
          </a:bodyPr>
          <a:lstStyle/>
          <a:p>
            <a:r>
              <a:rPr lang="en-US" dirty="0"/>
              <a:t>Manual handling</a:t>
            </a:r>
          </a:p>
        </p:txBody>
      </p:sp>
    </p:spTree>
    <p:extLst>
      <p:ext uri="{BB962C8B-B14F-4D97-AF65-F5344CB8AC3E}">
        <p14:creationId xmlns:p14="http://schemas.microsoft.com/office/powerpoint/2010/main" val="1472267793"/>
      </p:ext>
    </p:extLst>
  </p:cSld>
  <p:clrMapOvr>
    <a:masterClrMapping/>
  </p:clrMapOvr>
  <p:transition>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08087" y="2236869"/>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17" name="Group 16"/>
          <p:cNvGrpSpPr/>
          <p:nvPr/>
        </p:nvGrpSpPr>
        <p:grpSpPr>
          <a:xfrm>
            <a:off x="3746775" y="1820143"/>
            <a:ext cx="2515643" cy="929987"/>
            <a:chOff x="2381" y="2129102"/>
            <a:chExt cx="2901156" cy="1160462"/>
          </a:xfrm>
          <a:solidFill>
            <a:schemeClr val="accent5">
              <a:lumMod val="50000"/>
            </a:schemeClr>
          </a:solidFill>
        </p:grpSpPr>
        <p:sp>
          <p:nvSpPr>
            <p:cNvPr id="19" name="Chevron 18"/>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Student’s Information</a:t>
              </a:r>
              <a:endParaRPr lang="en-US" sz="1900" b="1" kern="1200" dirty="0"/>
            </a:p>
          </p:txBody>
        </p:sp>
      </p:grpSp>
      <p:grpSp>
        <p:nvGrpSpPr>
          <p:cNvPr id="21" name="Group 20"/>
          <p:cNvGrpSpPr/>
          <p:nvPr/>
        </p:nvGrpSpPr>
        <p:grpSpPr>
          <a:xfrm>
            <a:off x="1513613" y="1820143"/>
            <a:ext cx="2515643" cy="929987"/>
            <a:chOff x="2381" y="2129102"/>
            <a:chExt cx="2901156" cy="1160462"/>
          </a:xfrm>
          <a:solidFill>
            <a:schemeClr val="bg1"/>
          </a:solidFill>
        </p:grpSpPr>
        <p:sp>
          <p:nvSpPr>
            <p:cNvPr id="22" name="Chevron 21"/>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kern="1200" dirty="0">
                  <a:solidFill>
                    <a:schemeClr val="tx1"/>
                  </a:solidFill>
                  <a:latin typeface="Cambria" panose="02040503050406030204" pitchFamily="18" charset="0"/>
                </a:rPr>
                <a:t>Curriculum</a:t>
              </a:r>
              <a:endParaRPr lang="en-US" sz="2000" b="1" kern="1200" dirty="0">
                <a:solidFill>
                  <a:schemeClr val="tx1"/>
                </a:solidFill>
              </a:endParaRPr>
            </a:p>
          </p:txBody>
        </p:sp>
      </p:grpSp>
      <p:sp>
        <p:nvSpPr>
          <p:cNvPr id="30" name="Rectangle 29"/>
          <p:cNvSpPr/>
          <p:nvPr/>
        </p:nvSpPr>
        <p:spPr>
          <a:xfrm>
            <a:off x="5730508" y="794192"/>
            <a:ext cx="491852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Database Tables</a:t>
            </a:r>
          </a:p>
        </p:txBody>
      </p:sp>
      <p:sp>
        <p:nvSpPr>
          <p:cNvPr id="32" name="Content Placeholder 2">
            <a:extLst>
              <a:ext uri="{FF2B5EF4-FFF2-40B4-BE49-F238E27FC236}">
                <a16:creationId xmlns:a16="http://schemas.microsoft.com/office/drawing/2014/main" xmlns="" id="{BDA8F617-32F8-4ADC-B41E-FBC7B6705BFE}"/>
              </a:ext>
            </a:extLst>
          </p:cNvPr>
          <p:cNvSpPr txBox="1">
            <a:spLocks/>
          </p:cNvSpPr>
          <p:nvPr/>
        </p:nvSpPr>
        <p:spPr>
          <a:xfrm>
            <a:off x="6418614" y="5578011"/>
            <a:ext cx="5638376" cy="10595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a:t>
            </a:r>
            <a:r>
              <a:rPr lang="en-US" sz="2400" dirty="0">
                <a:solidFill>
                  <a:srgbClr val="FF0000"/>
                </a:solidFill>
                <a:latin typeface="Cambria" panose="02040503050406030204" pitchFamily="18" charset="0"/>
              </a:rPr>
              <a:t>“</a:t>
            </a:r>
            <a:r>
              <a:rPr lang="en-US" sz="2400" dirty="0" err="1">
                <a:solidFill>
                  <a:srgbClr val="FF0000"/>
                </a:solidFill>
                <a:latin typeface="Cambria" panose="02040503050406030204" pitchFamily="18" charset="0"/>
              </a:rPr>
              <a:t>OldRollNumber</a:t>
            </a:r>
            <a:r>
              <a:rPr lang="en-US" sz="2400" dirty="0">
                <a:solidFill>
                  <a:srgbClr val="FF0000"/>
                </a:solidFill>
                <a:latin typeface="Cambria" panose="02040503050406030204" pitchFamily="18" charset="0"/>
              </a:rPr>
              <a:t>”</a:t>
            </a:r>
            <a:r>
              <a:rPr lang="en-US" sz="2400" dirty="0">
                <a:latin typeface="Cambria" panose="02040503050406030204" pitchFamily="18" charset="0"/>
              </a:rPr>
              <a:t> field represent student’s old roll number.</a:t>
            </a:r>
            <a:endParaRPr lang="en-US" dirty="0"/>
          </a:p>
        </p:txBody>
      </p:sp>
      <p:sp>
        <p:nvSpPr>
          <p:cNvPr id="2" name="Slide Number Placeholder 1"/>
          <p:cNvSpPr>
            <a:spLocks noGrp="1"/>
          </p:cNvSpPr>
          <p:nvPr>
            <p:ph type="sldNum" sz="quarter" idx="12"/>
          </p:nvPr>
        </p:nvSpPr>
        <p:spPr/>
        <p:txBody>
          <a:bodyPr/>
          <a:lstStyle/>
          <a:p>
            <a:fld id="{008E174E-CF06-43A2-87CF-5685854A7445}" type="slidenum">
              <a:rPr lang="en-US" smtClean="0"/>
              <a:pPr/>
              <a:t>110</a:t>
            </a:fld>
            <a:endParaRPr lang="en-US"/>
          </a:p>
        </p:txBody>
      </p:sp>
      <p:cxnSp>
        <p:nvCxnSpPr>
          <p:cNvPr id="25" name="Straight Arrow Connector 24"/>
          <p:cNvCxnSpPr/>
          <p:nvPr/>
        </p:nvCxnSpPr>
        <p:spPr>
          <a:xfrm flipV="1">
            <a:off x="1747157" y="3665764"/>
            <a:ext cx="1298122" cy="228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8" cstate="print"/>
          <a:stretch>
            <a:fillRect/>
          </a:stretch>
        </p:blipFill>
        <p:spPr>
          <a:xfrm>
            <a:off x="408087" y="2797668"/>
            <a:ext cx="6010527" cy="3959758"/>
          </a:xfrm>
          <a:prstGeom prst="rect">
            <a:avLst/>
          </a:prstGeom>
        </p:spPr>
      </p:pic>
      <p:pic>
        <p:nvPicPr>
          <p:cNvPr id="3074" name="Picture 2"/>
          <p:cNvPicPr>
            <a:picLocks noChangeAspect="1" noChangeArrowheads="1"/>
          </p:cNvPicPr>
          <p:nvPr/>
        </p:nvPicPr>
        <p:blipFill>
          <a:blip r:embed="rId9" cstate="print"/>
          <a:srcRect/>
          <a:stretch>
            <a:fillRect/>
          </a:stretch>
        </p:blipFill>
        <p:spPr bwMode="auto">
          <a:xfrm>
            <a:off x="2847975" y="3038475"/>
            <a:ext cx="9344025" cy="781050"/>
          </a:xfrm>
          <a:prstGeom prst="rect">
            <a:avLst/>
          </a:prstGeom>
          <a:noFill/>
          <a:ln w="9525">
            <a:noFill/>
            <a:miter lim="800000"/>
            <a:headEnd/>
            <a:tailEnd/>
          </a:ln>
        </p:spPr>
      </p:pic>
      <p:cxnSp>
        <p:nvCxnSpPr>
          <p:cNvPr id="11" name="Straight Arrow Connector 10"/>
          <p:cNvCxnSpPr/>
          <p:nvPr/>
        </p:nvCxnSpPr>
        <p:spPr>
          <a:xfrm flipH="1" flipV="1">
            <a:off x="3746775" y="3554569"/>
            <a:ext cx="619163" cy="188031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87147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80805"/>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pic>
        <p:nvPicPr>
          <p:cNvPr id="10" name="Picture 9">
            <a:extLst>
              <a:ext uri="{FF2B5EF4-FFF2-40B4-BE49-F238E27FC236}">
                <a16:creationId xmlns:a16="http://schemas.microsoft.com/office/drawing/2014/main" xmlns="" id="{AD317D83-4EC2-43E1-AE7C-361D5020E85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2463" y="3172951"/>
            <a:ext cx="2290926" cy="3562584"/>
          </a:xfrm>
          <a:prstGeom prst="rect">
            <a:avLst/>
          </a:prstGeom>
        </p:spPr>
      </p:pic>
      <p:grpSp>
        <p:nvGrpSpPr>
          <p:cNvPr id="3" name="Group 16"/>
          <p:cNvGrpSpPr/>
          <p:nvPr/>
        </p:nvGrpSpPr>
        <p:grpSpPr>
          <a:xfrm>
            <a:off x="3746775" y="1820143"/>
            <a:ext cx="2515643" cy="929987"/>
            <a:chOff x="2381" y="2129102"/>
            <a:chExt cx="2901156" cy="1160462"/>
          </a:xfrm>
          <a:solidFill>
            <a:schemeClr val="accent5">
              <a:lumMod val="50000"/>
            </a:schemeClr>
          </a:solidFill>
        </p:grpSpPr>
        <p:sp>
          <p:nvSpPr>
            <p:cNvPr id="19" name="Chevron 18"/>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Student’s Information</a:t>
              </a:r>
              <a:endParaRPr lang="en-US" sz="1900" b="1" kern="1200" dirty="0"/>
            </a:p>
          </p:txBody>
        </p:sp>
      </p:grpSp>
      <p:grpSp>
        <p:nvGrpSpPr>
          <p:cNvPr id="6" name="Group 20"/>
          <p:cNvGrpSpPr/>
          <p:nvPr/>
        </p:nvGrpSpPr>
        <p:grpSpPr>
          <a:xfrm>
            <a:off x="1513613" y="1820143"/>
            <a:ext cx="2515643" cy="929987"/>
            <a:chOff x="2381" y="2129102"/>
            <a:chExt cx="2901156" cy="1160462"/>
          </a:xfrm>
          <a:solidFill>
            <a:schemeClr val="bg1"/>
          </a:solidFill>
        </p:grpSpPr>
        <p:sp>
          <p:nvSpPr>
            <p:cNvPr id="22" name="Chevron 21"/>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kern="1200" dirty="0">
                  <a:solidFill>
                    <a:schemeClr val="tx1"/>
                  </a:solidFill>
                  <a:latin typeface="Cambria" panose="02040503050406030204" pitchFamily="18" charset="0"/>
                </a:rPr>
                <a:t>Curriculum</a:t>
              </a:r>
              <a:endParaRPr lang="en-US" sz="2000" b="1" kern="1200" dirty="0">
                <a:solidFill>
                  <a:schemeClr val="tx1"/>
                </a:solidFill>
              </a:endParaRPr>
            </a:p>
          </p:txBody>
        </p:sp>
      </p:grpSp>
      <p:sp>
        <p:nvSpPr>
          <p:cNvPr id="30" name="Rectangle 29"/>
          <p:cNvSpPr/>
          <p:nvPr/>
        </p:nvSpPr>
        <p:spPr>
          <a:xfrm>
            <a:off x="5730508" y="794192"/>
            <a:ext cx="491852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Database Tables</a:t>
            </a:r>
          </a:p>
        </p:txBody>
      </p:sp>
      <p:sp>
        <p:nvSpPr>
          <p:cNvPr id="32" name="Content Placeholder 2">
            <a:extLst>
              <a:ext uri="{FF2B5EF4-FFF2-40B4-BE49-F238E27FC236}">
                <a16:creationId xmlns:a16="http://schemas.microsoft.com/office/drawing/2014/main" xmlns="" id="{BDA8F617-32F8-4ADC-B41E-FBC7B6705BFE}"/>
              </a:ext>
            </a:extLst>
          </p:cNvPr>
          <p:cNvSpPr txBox="1">
            <a:spLocks/>
          </p:cNvSpPr>
          <p:nvPr/>
        </p:nvSpPr>
        <p:spPr>
          <a:xfrm>
            <a:off x="6418614" y="5578011"/>
            <a:ext cx="5638376" cy="10595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solidFill>
                  <a:srgbClr val="FF0000"/>
                </a:solidFill>
                <a:latin typeface="Cambria" panose="02040503050406030204" pitchFamily="18" charset="0"/>
              </a:rPr>
              <a:t>“Term”</a:t>
            </a:r>
            <a:r>
              <a:rPr lang="en-US" sz="2400" dirty="0">
                <a:latin typeface="Cambria" panose="02040503050406030204" pitchFamily="18" charset="0"/>
              </a:rPr>
              <a:t> field represent student’s current term number</a:t>
            </a:r>
            <a:endParaRPr lang="en-US" dirty="0"/>
          </a:p>
        </p:txBody>
      </p:sp>
      <p:sp>
        <p:nvSpPr>
          <p:cNvPr id="2" name="Slide Number Placeholder 1"/>
          <p:cNvSpPr>
            <a:spLocks noGrp="1"/>
          </p:cNvSpPr>
          <p:nvPr>
            <p:ph type="sldNum" sz="quarter" idx="12"/>
          </p:nvPr>
        </p:nvSpPr>
        <p:spPr/>
        <p:txBody>
          <a:bodyPr/>
          <a:lstStyle/>
          <a:p>
            <a:fld id="{008E174E-CF06-43A2-87CF-5685854A7445}" type="slidenum">
              <a:rPr lang="en-US" smtClean="0"/>
              <a:pPr/>
              <a:t>111</a:t>
            </a:fld>
            <a:endParaRPr lang="en-US"/>
          </a:p>
        </p:txBody>
      </p:sp>
      <p:pic>
        <p:nvPicPr>
          <p:cNvPr id="4098" name="Picture 2"/>
          <p:cNvPicPr>
            <a:picLocks noChangeAspect="1" noChangeArrowheads="1"/>
          </p:cNvPicPr>
          <p:nvPr/>
        </p:nvPicPr>
        <p:blipFill>
          <a:blip r:embed="rId9" cstate="print"/>
          <a:srcRect/>
          <a:stretch>
            <a:fillRect/>
          </a:stretch>
        </p:blipFill>
        <p:spPr bwMode="auto">
          <a:xfrm>
            <a:off x="2800350" y="2865664"/>
            <a:ext cx="9201831" cy="800100"/>
          </a:xfrm>
          <a:prstGeom prst="rect">
            <a:avLst/>
          </a:prstGeom>
          <a:noFill/>
          <a:ln w="9525">
            <a:noFill/>
            <a:miter lim="800000"/>
            <a:headEnd/>
            <a:tailEnd/>
          </a:ln>
        </p:spPr>
      </p:pic>
      <p:cxnSp>
        <p:nvCxnSpPr>
          <p:cNvPr id="24" name="Straight Arrow Connector 23"/>
          <p:cNvCxnSpPr/>
          <p:nvPr/>
        </p:nvCxnSpPr>
        <p:spPr>
          <a:xfrm flipV="1">
            <a:off x="2139043" y="3543300"/>
            <a:ext cx="5249636" cy="1494064"/>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194239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80805"/>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pic>
        <p:nvPicPr>
          <p:cNvPr id="10" name="Picture 9">
            <a:extLst>
              <a:ext uri="{FF2B5EF4-FFF2-40B4-BE49-F238E27FC236}">
                <a16:creationId xmlns:a16="http://schemas.microsoft.com/office/drawing/2014/main" xmlns="" id="{AD317D83-4EC2-43E1-AE7C-361D5020E85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55849" y="2989002"/>
            <a:ext cx="2290926" cy="3562584"/>
          </a:xfrm>
          <a:prstGeom prst="rect">
            <a:avLst/>
          </a:prstGeom>
        </p:spPr>
      </p:pic>
      <p:grpSp>
        <p:nvGrpSpPr>
          <p:cNvPr id="17" name="Group 16"/>
          <p:cNvGrpSpPr/>
          <p:nvPr/>
        </p:nvGrpSpPr>
        <p:grpSpPr>
          <a:xfrm>
            <a:off x="3746775" y="1820143"/>
            <a:ext cx="2515643" cy="929987"/>
            <a:chOff x="2381" y="2129102"/>
            <a:chExt cx="2901156" cy="1160462"/>
          </a:xfrm>
          <a:solidFill>
            <a:schemeClr val="accent5">
              <a:lumMod val="50000"/>
            </a:schemeClr>
          </a:solidFill>
        </p:grpSpPr>
        <p:sp>
          <p:nvSpPr>
            <p:cNvPr id="19" name="Chevron 18"/>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Student’s Information</a:t>
              </a:r>
              <a:endParaRPr lang="en-US" sz="1900" b="1" kern="1200" dirty="0"/>
            </a:p>
          </p:txBody>
        </p:sp>
      </p:grpSp>
      <p:grpSp>
        <p:nvGrpSpPr>
          <p:cNvPr id="21" name="Group 20"/>
          <p:cNvGrpSpPr/>
          <p:nvPr/>
        </p:nvGrpSpPr>
        <p:grpSpPr>
          <a:xfrm>
            <a:off x="1513613" y="1820143"/>
            <a:ext cx="2515643" cy="929987"/>
            <a:chOff x="2381" y="2129102"/>
            <a:chExt cx="2901156" cy="1160462"/>
          </a:xfrm>
          <a:solidFill>
            <a:schemeClr val="bg1"/>
          </a:solidFill>
        </p:grpSpPr>
        <p:sp>
          <p:nvSpPr>
            <p:cNvPr id="22" name="Chevron 21"/>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kern="1200" dirty="0">
                  <a:solidFill>
                    <a:schemeClr val="tx1"/>
                  </a:solidFill>
                  <a:latin typeface="Cambria" panose="02040503050406030204" pitchFamily="18" charset="0"/>
                </a:rPr>
                <a:t>Curriculum</a:t>
              </a:r>
              <a:endParaRPr lang="en-US" sz="2000" b="1" kern="1200" dirty="0">
                <a:solidFill>
                  <a:schemeClr val="tx1"/>
                </a:solidFill>
              </a:endParaRPr>
            </a:p>
          </p:txBody>
        </p:sp>
      </p:grpSp>
      <p:sp>
        <p:nvSpPr>
          <p:cNvPr id="30" name="Rectangle 29"/>
          <p:cNvSpPr/>
          <p:nvPr/>
        </p:nvSpPr>
        <p:spPr>
          <a:xfrm>
            <a:off x="5730508" y="794192"/>
            <a:ext cx="491852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Database Tables</a:t>
            </a:r>
          </a:p>
        </p:txBody>
      </p:sp>
      <p:sp>
        <p:nvSpPr>
          <p:cNvPr id="31" name="Rectangle 30"/>
          <p:cNvSpPr/>
          <p:nvPr/>
        </p:nvSpPr>
        <p:spPr>
          <a:xfrm>
            <a:off x="1775152" y="4972917"/>
            <a:ext cx="483179" cy="21734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2">
            <a:extLst>
              <a:ext uri="{FF2B5EF4-FFF2-40B4-BE49-F238E27FC236}">
                <a16:creationId xmlns:a16="http://schemas.microsoft.com/office/drawing/2014/main" xmlns="" id="{BDA8F617-32F8-4ADC-B41E-FBC7B6705BFE}"/>
              </a:ext>
            </a:extLst>
          </p:cNvPr>
          <p:cNvSpPr txBox="1">
            <a:spLocks/>
          </p:cNvSpPr>
          <p:nvPr/>
        </p:nvSpPr>
        <p:spPr>
          <a:xfrm>
            <a:off x="4312228" y="3467103"/>
            <a:ext cx="5638376" cy="2178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a:t>
            </a:r>
            <a:r>
              <a:rPr lang="en-US" sz="2400" dirty="0">
                <a:solidFill>
                  <a:srgbClr val="FF0000"/>
                </a:solidFill>
                <a:latin typeface="Cambria" panose="02040503050406030204" pitchFamily="18" charset="0"/>
              </a:rPr>
              <a:t>“Shift”</a:t>
            </a:r>
            <a:r>
              <a:rPr lang="en-US" sz="2400" dirty="0">
                <a:latin typeface="Cambria" panose="02040503050406030204" pitchFamily="18" charset="0"/>
              </a:rPr>
              <a:t> field represent a student is studying in morning class (AM) or afternoon class (PM)</a:t>
            </a:r>
          </a:p>
          <a:p>
            <a:pPr>
              <a:buFont typeface="Wingdings" panose="05000000000000000000" pitchFamily="2" charset="2"/>
              <a:buChar char="Ø"/>
            </a:pPr>
            <a:r>
              <a:rPr lang="en-US" sz="2400" dirty="0">
                <a:latin typeface="Cambria" panose="02040503050406030204" pitchFamily="18" charset="0"/>
              </a:rPr>
              <a:t>This will be assigned by training department staffs.</a:t>
            </a:r>
            <a:endParaRPr lang="en-US" dirty="0"/>
          </a:p>
        </p:txBody>
      </p:sp>
      <p:sp>
        <p:nvSpPr>
          <p:cNvPr id="2" name="Slide Number Placeholder 1"/>
          <p:cNvSpPr>
            <a:spLocks noGrp="1"/>
          </p:cNvSpPr>
          <p:nvPr>
            <p:ph type="sldNum" sz="quarter" idx="12"/>
          </p:nvPr>
        </p:nvSpPr>
        <p:spPr/>
        <p:txBody>
          <a:bodyPr/>
          <a:lstStyle/>
          <a:p>
            <a:fld id="{008E174E-CF06-43A2-87CF-5685854A7445}" type="slidenum">
              <a:rPr lang="en-US" smtClean="0"/>
              <a:pPr/>
              <a:t>112</a:t>
            </a:fld>
            <a:endParaRPr lang="en-US"/>
          </a:p>
        </p:txBody>
      </p:sp>
    </p:spTree>
    <p:extLst>
      <p:ext uri="{BB962C8B-B14F-4D97-AF65-F5344CB8AC3E}">
        <p14:creationId xmlns:p14="http://schemas.microsoft.com/office/powerpoint/2010/main" val="70837000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80805"/>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pic>
        <p:nvPicPr>
          <p:cNvPr id="2" name="Picture 1"/>
          <p:cNvPicPr>
            <a:picLocks noChangeAspect="1"/>
          </p:cNvPicPr>
          <p:nvPr/>
        </p:nvPicPr>
        <p:blipFill>
          <a:blip r:embed="rId8" cstate="print"/>
          <a:stretch>
            <a:fillRect/>
          </a:stretch>
        </p:blipFill>
        <p:spPr>
          <a:xfrm>
            <a:off x="1513613" y="3689206"/>
            <a:ext cx="2914650" cy="2162175"/>
          </a:xfrm>
          <a:prstGeom prst="rect">
            <a:avLst/>
          </a:prstGeom>
        </p:spPr>
      </p:pic>
      <p:grpSp>
        <p:nvGrpSpPr>
          <p:cNvPr id="19" name="Group 18"/>
          <p:cNvGrpSpPr/>
          <p:nvPr/>
        </p:nvGrpSpPr>
        <p:grpSpPr>
          <a:xfrm>
            <a:off x="3746775" y="1820143"/>
            <a:ext cx="2515643" cy="929987"/>
            <a:chOff x="2381" y="2129102"/>
            <a:chExt cx="2901156" cy="1160462"/>
          </a:xfrm>
          <a:solidFill>
            <a:schemeClr val="accent5">
              <a:lumMod val="50000"/>
            </a:schemeClr>
          </a:solidFill>
        </p:grpSpPr>
        <p:sp>
          <p:nvSpPr>
            <p:cNvPr id="21" name="Chevron 20"/>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Student’s Information</a:t>
              </a:r>
              <a:endParaRPr lang="en-US" sz="1900" b="1" kern="1200" dirty="0"/>
            </a:p>
          </p:txBody>
        </p:sp>
      </p:grpSp>
      <p:grpSp>
        <p:nvGrpSpPr>
          <p:cNvPr id="29" name="Group 28"/>
          <p:cNvGrpSpPr/>
          <p:nvPr/>
        </p:nvGrpSpPr>
        <p:grpSpPr>
          <a:xfrm>
            <a:off x="1513613" y="1820143"/>
            <a:ext cx="2515643" cy="929987"/>
            <a:chOff x="2381" y="2129102"/>
            <a:chExt cx="2901156" cy="1160462"/>
          </a:xfrm>
          <a:solidFill>
            <a:schemeClr val="bg1"/>
          </a:solidFill>
        </p:grpSpPr>
        <p:sp>
          <p:nvSpPr>
            <p:cNvPr id="30" name="Chevron 29"/>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kern="1200" dirty="0">
                  <a:solidFill>
                    <a:schemeClr val="tx1"/>
                  </a:solidFill>
                  <a:latin typeface="Cambria" panose="02040503050406030204" pitchFamily="18" charset="0"/>
                </a:rPr>
                <a:t>Curriculum</a:t>
              </a:r>
              <a:endParaRPr lang="en-US" sz="2000" b="1" kern="1200" dirty="0">
                <a:solidFill>
                  <a:schemeClr val="tx1"/>
                </a:solidFill>
              </a:endParaRPr>
            </a:p>
          </p:txBody>
        </p:sp>
      </p:grpSp>
      <p:sp>
        <p:nvSpPr>
          <p:cNvPr id="32" name="Rectangle 31"/>
          <p:cNvSpPr/>
          <p:nvPr/>
        </p:nvSpPr>
        <p:spPr>
          <a:xfrm>
            <a:off x="5730508" y="794192"/>
            <a:ext cx="491852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Database Tables</a:t>
            </a:r>
          </a:p>
        </p:txBody>
      </p:sp>
      <p:sp>
        <p:nvSpPr>
          <p:cNvPr id="33" name="Rectangle 32"/>
          <p:cNvSpPr/>
          <p:nvPr/>
        </p:nvSpPr>
        <p:spPr>
          <a:xfrm>
            <a:off x="1879061" y="4827443"/>
            <a:ext cx="1097934" cy="23292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ntent Placeholder 2">
            <a:extLst>
              <a:ext uri="{FF2B5EF4-FFF2-40B4-BE49-F238E27FC236}">
                <a16:creationId xmlns:a16="http://schemas.microsoft.com/office/drawing/2014/main" xmlns="" id="{BDA8F617-32F8-4ADC-B41E-FBC7B6705BFE}"/>
              </a:ext>
            </a:extLst>
          </p:cNvPr>
          <p:cNvSpPr txBox="1">
            <a:spLocks/>
          </p:cNvSpPr>
          <p:nvPr/>
        </p:nvSpPr>
        <p:spPr>
          <a:xfrm>
            <a:off x="4894119" y="3628162"/>
            <a:ext cx="5638376" cy="2178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a:t>
            </a:r>
            <a:r>
              <a:rPr lang="en-US" sz="2400" dirty="0">
                <a:solidFill>
                  <a:srgbClr val="FF0000"/>
                </a:solidFill>
                <a:latin typeface="Cambria" panose="02040503050406030204" pitchFamily="18" charset="0"/>
              </a:rPr>
              <a:t>“</a:t>
            </a:r>
            <a:r>
              <a:rPr lang="en-US" sz="2400" dirty="0" err="1">
                <a:solidFill>
                  <a:srgbClr val="FF0000"/>
                </a:solidFill>
                <a:latin typeface="Cambria" panose="02040503050406030204" pitchFamily="18" charset="0"/>
              </a:rPr>
              <a:t>OldStudentId</a:t>
            </a:r>
            <a:r>
              <a:rPr lang="en-US" sz="2400" dirty="0">
                <a:solidFill>
                  <a:srgbClr val="FF0000"/>
                </a:solidFill>
                <a:latin typeface="Cambria" panose="02040503050406030204" pitchFamily="18" charset="0"/>
              </a:rPr>
              <a:t>”</a:t>
            </a:r>
            <a:r>
              <a:rPr lang="en-US" sz="2400" dirty="0">
                <a:latin typeface="Cambria" panose="02040503050406030204" pitchFamily="18" charset="0"/>
              </a:rPr>
              <a:t> field is used to save a student’s old data (Old curriculum before changing program) when a student have old roll number </a:t>
            </a:r>
            <a:endParaRPr lang="en-US" dirty="0"/>
          </a:p>
        </p:txBody>
      </p:sp>
      <p:sp>
        <p:nvSpPr>
          <p:cNvPr id="3" name="Slide Number Placeholder 2"/>
          <p:cNvSpPr>
            <a:spLocks noGrp="1"/>
          </p:cNvSpPr>
          <p:nvPr>
            <p:ph type="sldNum" sz="quarter" idx="12"/>
          </p:nvPr>
        </p:nvSpPr>
        <p:spPr/>
        <p:txBody>
          <a:bodyPr/>
          <a:lstStyle/>
          <a:p>
            <a:fld id="{008E174E-CF06-43A2-87CF-5685854A7445}" type="slidenum">
              <a:rPr lang="en-US" smtClean="0"/>
              <a:pPr/>
              <a:t>113</a:t>
            </a:fld>
            <a:endParaRPr lang="en-US"/>
          </a:p>
        </p:txBody>
      </p:sp>
    </p:spTree>
    <p:extLst>
      <p:ext uri="{BB962C8B-B14F-4D97-AF65-F5344CB8AC3E}">
        <p14:creationId xmlns:p14="http://schemas.microsoft.com/office/powerpoint/2010/main" val="1010372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80805"/>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pic>
        <p:nvPicPr>
          <p:cNvPr id="2" name="Picture 1"/>
          <p:cNvPicPr>
            <a:picLocks noChangeAspect="1"/>
          </p:cNvPicPr>
          <p:nvPr/>
        </p:nvPicPr>
        <p:blipFill>
          <a:blip r:embed="rId8" cstate="print"/>
          <a:stretch>
            <a:fillRect/>
          </a:stretch>
        </p:blipFill>
        <p:spPr>
          <a:xfrm>
            <a:off x="1513613" y="3689206"/>
            <a:ext cx="2914650" cy="2162175"/>
          </a:xfrm>
          <a:prstGeom prst="rect">
            <a:avLst/>
          </a:prstGeom>
        </p:spPr>
      </p:pic>
      <p:grpSp>
        <p:nvGrpSpPr>
          <p:cNvPr id="19" name="Group 18"/>
          <p:cNvGrpSpPr/>
          <p:nvPr/>
        </p:nvGrpSpPr>
        <p:grpSpPr>
          <a:xfrm>
            <a:off x="3746775" y="1820143"/>
            <a:ext cx="2515643" cy="929987"/>
            <a:chOff x="2381" y="2129102"/>
            <a:chExt cx="2901156" cy="1160462"/>
          </a:xfrm>
          <a:solidFill>
            <a:schemeClr val="accent5">
              <a:lumMod val="50000"/>
            </a:schemeClr>
          </a:solidFill>
        </p:grpSpPr>
        <p:sp>
          <p:nvSpPr>
            <p:cNvPr id="21" name="Chevron 20"/>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Student’s Information</a:t>
              </a:r>
              <a:endParaRPr lang="en-US" sz="1900" b="1" kern="1200" dirty="0"/>
            </a:p>
          </p:txBody>
        </p:sp>
      </p:grpSp>
      <p:grpSp>
        <p:nvGrpSpPr>
          <p:cNvPr id="29" name="Group 28"/>
          <p:cNvGrpSpPr/>
          <p:nvPr/>
        </p:nvGrpSpPr>
        <p:grpSpPr>
          <a:xfrm>
            <a:off x="1513613" y="1820143"/>
            <a:ext cx="2515643" cy="929987"/>
            <a:chOff x="2381" y="2129102"/>
            <a:chExt cx="2901156" cy="1160462"/>
          </a:xfrm>
          <a:solidFill>
            <a:schemeClr val="bg1"/>
          </a:solidFill>
        </p:grpSpPr>
        <p:sp>
          <p:nvSpPr>
            <p:cNvPr id="30" name="Chevron 29"/>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kern="1200" dirty="0">
                  <a:solidFill>
                    <a:schemeClr val="tx1"/>
                  </a:solidFill>
                  <a:latin typeface="Cambria" panose="02040503050406030204" pitchFamily="18" charset="0"/>
                </a:rPr>
                <a:t>Curriculum</a:t>
              </a:r>
              <a:endParaRPr lang="en-US" sz="2000" b="1" kern="1200" dirty="0">
                <a:solidFill>
                  <a:schemeClr val="tx1"/>
                </a:solidFill>
              </a:endParaRPr>
            </a:p>
          </p:txBody>
        </p:sp>
      </p:grpSp>
      <p:sp>
        <p:nvSpPr>
          <p:cNvPr id="32" name="Rectangle 31"/>
          <p:cNvSpPr/>
          <p:nvPr/>
        </p:nvSpPr>
        <p:spPr>
          <a:xfrm>
            <a:off x="5730508" y="794192"/>
            <a:ext cx="491852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Database Tables</a:t>
            </a:r>
          </a:p>
        </p:txBody>
      </p:sp>
      <p:sp>
        <p:nvSpPr>
          <p:cNvPr id="33" name="Rectangle 32"/>
          <p:cNvSpPr/>
          <p:nvPr/>
        </p:nvSpPr>
        <p:spPr>
          <a:xfrm>
            <a:off x="1911927" y="5325341"/>
            <a:ext cx="1065068" cy="27016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ntent Placeholder 2">
            <a:extLst>
              <a:ext uri="{FF2B5EF4-FFF2-40B4-BE49-F238E27FC236}">
                <a16:creationId xmlns:a16="http://schemas.microsoft.com/office/drawing/2014/main" xmlns="" id="{BDA8F617-32F8-4ADC-B41E-FBC7B6705BFE}"/>
              </a:ext>
            </a:extLst>
          </p:cNvPr>
          <p:cNvSpPr txBox="1">
            <a:spLocks/>
          </p:cNvSpPr>
          <p:nvPr/>
        </p:nvSpPr>
        <p:spPr>
          <a:xfrm>
            <a:off x="4894119" y="3628162"/>
            <a:ext cx="5638376" cy="2178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a:t>
            </a:r>
            <a:r>
              <a:rPr lang="en-US" sz="2400" dirty="0">
                <a:solidFill>
                  <a:srgbClr val="FF0000"/>
                </a:solidFill>
                <a:latin typeface="Cambria" panose="02040503050406030204" pitchFamily="18" charset="0"/>
              </a:rPr>
              <a:t>“</a:t>
            </a:r>
            <a:r>
              <a:rPr lang="en-US" sz="2400" dirty="0" err="1">
                <a:solidFill>
                  <a:srgbClr val="FF0000"/>
                </a:solidFill>
                <a:latin typeface="Cambria" panose="02040503050406030204" pitchFamily="18" charset="0"/>
              </a:rPr>
              <a:t>CreatedDate</a:t>
            </a:r>
            <a:r>
              <a:rPr lang="en-US" sz="2400" dirty="0">
                <a:solidFill>
                  <a:srgbClr val="FF0000"/>
                </a:solidFill>
                <a:latin typeface="Cambria" panose="02040503050406030204" pitchFamily="18" charset="0"/>
              </a:rPr>
              <a:t>”</a:t>
            </a:r>
            <a:r>
              <a:rPr lang="en-US" sz="2400" dirty="0">
                <a:latin typeface="Cambria" panose="02040503050406030204" pitchFamily="18" charset="0"/>
              </a:rPr>
              <a:t> field is used to determine what current curriculum that a student is studying.</a:t>
            </a:r>
            <a:endParaRPr lang="en-US" dirty="0"/>
          </a:p>
        </p:txBody>
      </p:sp>
      <p:sp>
        <p:nvSpPr>
          <p:cNvPr id="3" name="Slide Number Placeholder 2"/>
          <p:cNvSpPr>
            <a:spLocks noGrp="1"/>
          </p:cNvSpPr>
          <p:nvPr>
            <p:ph type="sldNum" sz="quarter" idx="12"/>
          </p:nvPr>
        </p:nvSpPr>
        <p:spPr/>
        <p:txBody>
          <a:bodyPr/>
          <a:lstStyle/>
          <a:p>
            <a:fld id="{008E174E-CF06-43A2-87CF-5685854A7445}" type="slidenum">
              <a:rPr lang="en-US" smtClean="0"/>
              <a:pPr/>
              <a:t>114</a:t>
            </a:fld>
            <a:endParaRPr lang="en-US"/>
          </a:p>
        </p:txBody>
      </p:sp>
    </p:spTree>
    <p:extLst>
      <p:ext uri="{BB962C8B-B14F-4D97-AF65-F5344CB8AC3E}">
        <p14:creationId xmlns:p14="http://schemas.microsoft.com/office/powerpoint/2010/main" val="308983749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80805"/>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pic>
        <p:nvPicPr>
          <p:cNvPr id="3" name="Picture 2"/>
          <p:cNvPicPr>
            <a:picLocks noChangeAspect="1"/>
          </p:cNvPicPr>
          <p:nvPr/>
        </p:nvPicPr>
        <p:blipFill>
          <a:blip r:embed="rId8" cstate="print"/>
          <a:stretch>
            <a:fillRect/>
          </a:stretch>
        </p:blipFill>
        <p:spPr>
          <a:xfrm>
            <a:off x="1998376" y="3659331"/>
            <a:ext cx="4410075" cy="1752600"/>
          </a:xfrm>
          <a:prstGeom prst="rect">
            <a:avLst/>
          </a:prstGeom>
        </p:spPr>
      </p:pic>
      <p:grpSp>
        <p:nvGrpSpPr>
          <p:cNvPr id="14" name="Group 13"/>
          <p:cNvGrpSpPr/>
          <p:nvPr/>
        </p:nvGrpSpPr>
        <p:grpSpPr>
          <a:xfrm>
            <a:off x="3746775" y="1820143"/>
            <a:ext cx="2515643" cy="929987"/>
            <a:chOff x="2381" y="2129102"/>
            <a:chExt cx="2901156" cy="1160462"/>
          </a:xfrm>
          <a:solidFill>
            <a:schemeClr val="accent5">
              <a:lumMod val="50000"/>
            </a:schemeClr>
          </a:solidFill>
        </p:grpSpPr>
        <p:sp>
          <p:nvSpPr>
            <p:cNvPr id="16" name="Chevron 15"/>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Student’s Information</a:t>
              </a:r>
              <a:endParaRPr lang="en-US" sz="1900" b="1" kern="1200" dirty="0"/>
            </a:p>
          </p:txBody>
        </p:sp>
      </p:grpSp>
      <p:grpSp>
        <p:nvGrpSpPr>
          <p:cNvPr id="18" name="Group 17"/>
          <p:cNvGrpSpPr/>
          <p:nvPr/>
        </p:nvGrpSpPr>
        <p:grpSpPr>
          <a:xfrm>
            <a:off x="1513613" y="1820143"/>
            <a:ext cx="2515643" cy="929987"/>
            <a:chOff x="2381" y="2129102"/>
            <a:chExt cx="2901156" cy="1160462"/>
          </a:xfrm>
          <a:solidFill>
            <a:schemeClr val="bg1"/>
          </a:solidFill>
        </p:grpSpPr>
        <p:sp>
          <p:nvSpPr>
            <p:cNvPr id="19" name="Chevron 18"/>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kern="1200" dirty="0">
                  <a:solidFill>
                    <a:schemeClr val="tx1"/>
                  </a:solidFill>
                  <a:latin typeface="Cambria" panose="02040503050406030204" pitchFamily="18" charset="0"/>
                </a:rPr>
                <a:t>Curriculum</a:t>
              </a:r>
              <a:endParaRPr lang="en-US" sz="2000" b="1" kern="1200" dirty="0">
                <a:solidFill>
                  <a:schemeClr val="tx1"/>
                </a:solidFill>
              </a:endParaRPr>
            </a:p>
          </p:txBody>
        </p:sp>
      </p:grpSp>
      <p:sp>
        <p:nvSpPr>
          <p:cNvPr id="21" name="Rectangle 20"/>
          <p:cNvSpPr/>
          <p:nvPr/>
        </p:nvSpPr>
        <p:spPr>
          <a:xfrm>
            <a:off x="5730508" y="794192"/>
            <a:ext cx="491852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Database Tables</a:t>
            </a:r>
          </a:p>
        </p:txBody>
      </p:sp>
      <p:sp>
        <p:nvSpPr>
          <p:cNvPr id="22" name="Rectangle 21"/>
          <p:cNvSpPr/>
          <p:nvPr/>
        </p:nvSpPr>
        <p:spPr>
          <a:xfrm>
            <a:off x="2348345" y="4500129"/>
            <a:ext cx="1065068" cy="32644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ontent Placeholder 2">
            <a:extLst>
              <a:ext uri="{FF2B5EF4-FFF2-40B4-BE49-F238E27FC236}">
                <a16:creationId xmlns:a16="http://schemas.microsoft.com/office/drawing/2014/main" xmlns="" id="{BDA8F617-32F8-4ADC-B41E-FBC7B6705BFE}"/>
              </a:ext>
            </a:extLst>
          </p:cNvPr>
          <p:cNvSpPr txBox="1">
            <a:spLocks/>
          </p:cNvSpPr>
          <p:nvPr/>
        </p:nvSpPr>
        <p:spPr>
          <a:xfrm>
            <a:off x="6457578" y="3659331"/>
            <a:ext cx="5638376" cy="2178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a:t>
            </a:r>
            <a:r>
              <a:rPr lang="en-US" sz="2400" dirty="0">
                <a:solidFill>
                  <a:srgbClr val="FF0000"/>
                </a:solidFill>
                <a:latin typeface="Cambria" panose="02040503050406030204" pitchFamily="18" charset="0"/>
              </a:rPr>
              <a:t>“Status”</a:t>
            </a:r>
            <a:r>
              <a:rPr lang="en-US" sz="2400" dirty="0">
                <a:latin typeface="Cambria" panose="02040503050406030204" pitchFamily="18" charset="0"/>
              </a:rPr>
              <a:t> field is used to determine student’s status in a specified semester.</a:t>
            </a:r>
            <a:endParaRPr lang="en-US" dirty="0"/>
          </a:p>
        </p:txBody>
      </p:sp>
      <p:sp>
        <p:nvSpPr>
          <p:cNvPr id="2" name="Slide Number Placeholder 1"/>
          <p:cNvSpPr>
            <a:spLocks noGrp="1"/>
          </p:cNvSpPr>
          <p:nvPr>
            <p:ph type="sldNum" sz="quarter" idx="12"/>
          </p:nvPr>
        </p:nvSpPr>
        <p:spPr/>
        <p:txBody>
          <a:bodyPr/>
          <a:lstStyle/>
          <a:p>
            <a:fld id="{008E174E-CF06-43A2-87CF-5685854A7445}" type="slidenum">
              <a:rPr lang="en-US" smtClean="0"/>
              <a:pPr/>
              <a:t>115</a:t>
            </a:fld>
            <a:endParaRPr lang="en-US"/>
          </a:p>
        </p:txBody>
      </p:sp>
    </p:spTree>
    <p:extLst>
      <p:ext uri="{BB962C8B-B14F-4D97-AF65-F5344CB8AC3E}">
        <p14:creationId xmlns:p14="http://schemas.microsoft.com/office/powerpoint/2010/main" val="353035344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80805"/>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18" name="Group 17"/>
          <p:cNvGrpSpPr/>
          <p:nvPr/>
        </p:nvGrpSpPr>
        <p:grpSpPr>
          <a:xfrm>
            <a:off x="1513613" y="1820143"/>
            <a:ext cx="2515643" cy="929987"/>
            <a:chOff x="2381" y="2129102"/>
            <a:chExt cx="2901156" cy="1160462"/>
          </a:xfrm>
          <a:solidFill>
            <a:schemeClr val="bg1"/>
          </a:solidFill>
        </p:grpSpPr>
        <p:sp>
          <p:nvSpPr>
            <p:cNvPr id="19" name="Chevron 18"/>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kern="1200" dirty="0">
                  <a:solidFill>
                    <a:schemeClr val="tx1"/>
                  </a:solidFill>
                  <a:latin typeface="Cambria" panose="02040503050406030204" pitchFamily="18" charset="0"/>
                </a:rPr>
                <a:t>Curriculum</a:t>
              </a:r>
              <a:endParaRPr lang="en-US" sz="2000" b="1" kern="1200" dirty="0">
                <a:solidFill>
                  <a:schemeClr val="tx1"/>
                </a:solidFill>
              </a:endParaRPr>
            </a:p>
          </p:txBody>
        </p:sp>
      </p:grpSp>
      <p:grpSp>
        <p:nvGrpSpPr>
          <p:cNvPr id="21" name="Group 20"/>
          <p:cNvGrpSpPr/>
          <p:nvPr/>
        </p:nvGrpSpPr>
        <p:grpSpPr>
          <a:xfrm>
            <a:off x="3746775" y="1811483"/>
            <a:ext cx="2515643" cy="929987"/>
            <a:chOff x="2381" y="2129102"/>
            <a:chExt cx="2901156" cy="1160462"/>
          </a:xfrm>
          <a:solidFill>
            <a:schemeClr val="bg1"/>
          </a:solidFill>
        </p:grpSpPr>
        <p:sp>
          <p:nvSpPr>
            <p:cNvPr id="22" name="Chevron 21"/>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solidFill>
                    <a:schemeClr val="tx1"/>
                  </a:solidFill>
                  <a:latin typeface="Cambria" panose="02040503050406030204" pitchFamily="18" charset="0"/>
                </a:rPr>
                <a:t>Student’s Information</a:t>
              </a:r>
              <a:endParaRPr lang="en-US" sz="1900" b="1" kern="1200" dirty="0">
                <a:solidFill>
                  <a:schemeClr val="tx1"/>
                </a:solidFill>
              </a:endParaRPr>
            </a:p>
          </p:txBody>
        </p:sp>
      </p:grpSp>
      <p:grpSp>
        <p:nvGrpSpPr>
          <p:cNvPr id="24" name="Group 23"/>
          <p:cNvGrpSpPr/>
          <p:nvPr/>
        </p:nvGrpSpPr>
        <p:grpSpPr>
          <a:xfrm>
            <a:off x="5979937" y="1772602"/>
            <a:ext cx="2515643" cy="929987"/>
            <a:chOff x="2381" y="2129102"/>
            <a:chExt cx="2901156" cy="1160462"/>
          </a:xfrm>
          <a:solidFill>
            <a:schemeClr val="accent5">
              <a:lumMod val="50000"/>
            </a:schemeClr>
          </a:solidFill>
        </p:grpSpPr>
        <p:sp>
          <p:nvSpPr>
            <p:cNvPr id="26" name="Chevron 25"/>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Marks</a:t>
              </a:r>
              <a:endParaRPr lang="en-US" sz="1900" b="1" kern="1200" dirty="0"/>
            </a:p>
          </p:txBody>
        </p:sp>
      </p:grpSp>
      <p:pic>
        <p:nvPicPr>
          <p:cNvPr id="28" name="Picture 27"/>
          <p:cNvPicPr>
            <a:picLocks noChangeAspect="1"/>
          </p:cNvPicPr>
          <p:nvPr/>
        </p:nvPicPr>
        <p:blipFill>
          <a:blip r:embed="rId8" cstate="print"/>
          <a:stretch>
            <a:fillRect/>
          </a:stretch>
        </p:blipFill>
        <p:spPr>
          <a:xfrm>
            <a:off x="1558638" y="2818997"/>
            <a:ext cx="9312411" cy="3867553"/>
          </a:xfrm>
          <a:prstGeom prst="rect">
            <a:avLst/>
          </a:prstGeom>
        </p:spPr>
      </p:pic>
      <p:sp>
        <p:nvSpPr>
          <p:cNvPr id="29" name="Rectangle 28"/>
          <p:cNvSpPr/>
          <p:nvPr/>
        </p:nvSpPr>
        <p:spPr>
          <a:xfrm>
            <a:off x="5730508" y="794192"/>
            <a:ext cx="491852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Database Tables</a:t>
            </a:r>
          </a:p>
        </p:txBody>
      </p:sp>
      <p:sp>
        <p:nvSpPr>
          <p:cNvPr id="2" name="Slide Number Placeholder 1"/>
          <p:cNvSpPr>
            <a:spLocks noGrp="1"/>
          </p:cNvSpPr>
          <p:nvPr>
            <p:ph type="sldNum" sz="quarter" idx="12"/>
          </p:nvPr>
        </p:nvSpPr>
        <p:spPr/>
        <p:txBody>
          <a:bodyPr/>
          <a:lstStyle/>
          <a:p>
            <a:fld id="{008E174E-CF06-43A2-87CF-5685854A7445}" type="slidenum">
              <a:rPr lang="en-US" smtClean="0"/>
              <a:pPr/>
              <a:t>116</a:t>
            </a:fld>
            <a:endParaRPr lang="en-US"/>
          </a:p>
        </p:txBody>
      </p:sp>
    </p:spTree>
    <p:extLst>
      <p:ext uri="{BB962C8B-B14F-4D97-AF65-F5344CB8AC3E}">
        <p14:creationId xmlns:p14="http://schemas.microsoft.com/office/powerpoint/2010/main" val="375007573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80805"/>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18" name="Group 17"/>
          <p:cNvGrpSpPr/>
          <p:nvPr/>
        </p:nvGrpSpPr>
        <p:grpSpPr>
          <a:xfrm>
            <a:off x="1513613" y="1820143"/>
            <a:ext cx="2515643" cy="929987"/>
            <a:chOff x="2381" y="2129102"/>
            <a:chExt cx="2901156" cy="1160462"/>
          </a:xfrm>
          <a:solidFill>
            <a:schemeClr val="bg1"/>
          </a:solidFill>
        </p:grpSpPr>
        <p:sp>
          <p:nvSpPr>
            <p:cNvPr id="19" name="Chevron 18"/>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kern="1200" dirty="0">
                  <a:solidFill>
                    <a:schemeClr val="tx1"/>
                  </a:solidFill>
                  <a:latin typeface="Cambria" panose="02040503050406030204" pitchFamily="18" charset="0"/>
                </a:rPr>
                <a:t>Curriculum</a:t>
              </a:r>
              <a:endParaRPr lang="en-US" sz="2000" b="1" kern="1200" dirty="0">
                <a:solidFill>
                  <a:schemeClr val="tx1"/>
                </a:solidFill>
              </a:endParaRPr>
            </a:p>
          </p:txBody>
        </p:sp>
      </p:grpSp>
      <p:grpSp>
        <p:nvGrpSpPr>
          <p:cNvPr id="21" name="Group 20"/>
          <p:cNvGrpSpPr/>
          <p:nvPr/>
        </p:nvGrpSpPr>
        <p:grpSpPr>
          <a:xfrm>
            <a:off x="3746775" y="1811483"/>
            <a:ext cx="2515643" cy="929987"/>
            <a:chOff x="2381" y="2129102"/>
            <a:chExt cx="2901156" cy="1160462"/>
          </a:xfrm>
          <a:solidFill>
            <a:schemeClr val="bg1"/>
          </a:solidFill>
        </p:grpSpPr>
        <p:sp>
          <p:nvSpPr>
            <p:cNvPr id="22" name="Chevron 21"/>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solidFill>
                    <a:schemeClr val="tx1"/>
                  </a:solidFill>
                  <a:latin typeface="Cambria" panose="02040503050406030204" pitchFamily="18" charset="0"/>
                </a:rPr>
                <a:t>Student’s Information</a:t>
              </a:r>
              <a:endParaRPr lang="en-US" sz="1900" b="1" kern="1200" dirty="0">
                <a:solidFill>
                  <a:schemeClr val="tx1"/>
                </a:solidFill>
              </a:endParaRPr>
            </a:p>
          </p:txBody>
        </p:sp>
      </p:grpSp>
      <p:grpSp>
        <p:nvGrpSpPr>
          <p:cNvPr id="24" name="Group 23"/>
          <p:cNvGrpSpPr/>
          <p:nvPr/>
        </p:nvGrpSpPr>
        <p:grpSpPr>
          <a:xfrm>
            <a:off x="5979937" y="1772602"/>
            <a:ext cx="2515643" cy="929987"/>
            <a:chOff x="2381" y="2129102"/>
            <a:chExt cx="2901156" cy="1160462"/>
          </a:xfrm>
          <a:solidFill>
            <a:schemeClr val="accent5">
              <a:lumMod val="50000"/>
            </a:schemeClr>
          </a:solidFill>
        </p:grpSpPr>
        <p:sp>
          <p:nvSpPr>
            <p:cNvPr id="26" name="Chevron 25"/>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Marks</a:t>
              </a:r>
              <a:endParaRPr lang="en-US" sz="1900" b="1" kern="1200" dirty="0"/>
            </a:p>
          </p:txBody>
        </p:sp>
      </p:grpSp>
      <p:pic>
        <p:nvPicPr>
          <p:cNvPr id="16" name="Picture 15"/>
          <p:cNvPicPr>
            <a:picLocks noChangeAspect="1"/>
          </p:cNvPicPr>
          <p:nvPr/>
        </p:nvPicPr>
        <p:blipFill>
          <a:blip r:embed="rId8" cstate="print"/>
          <a:stretch>
            <a:fillRect/>
          </a:stretch>
        </p:blipFill>
        <p:spPr>
          <a:xfrm>
            <a:off x="763736" y="2985580"/>
            <a:ext cx="2905125" cy="3486150"/>
          </a:xfrm>
          <a:prstGeom prst="rect">
            <a:avLst/>
          </a:prstGeom>
        </p:spPr>
      </p:pic>
      <p:sp>
        <p:nvSpPr>
          <p:cNvPr id="31" name="Rectangle 30"/>
          <p:cNvSpPr/>
          <p:nvPr/>
        </p:nvSpPr>
        <p:spPr>
          <a:xfrm>
            <a:off x="5730508" y="794192"/>
            <a:ext cx="491852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Database Tables</a:t>
            </a:r>
          </a:p>
        </p:txBody>
      </p:sp>
      <p:sp>
        <p:nvSpPr>
          <p:cNvPr id="32" name="Content Placeholder 2">
            <a:extLst>
              <a:ext uri="{FF2B5EF4-FFF2-40B4-BE49-F238E27FC236}">
                <a16:creationId xmlns:a16="http://schemas.microsoft.com/office/drawing/2014/main" xmlns="" id="{BDA8F617-32F8-4ADC-B41E-FBC7B6705BFE}"/>
              </a:ext>
            </a:extLst>
          </p:cNvPr>
          <p:cNvSpPr txBox="1">
            <a:spLocks/>
          </p:cNvSpPr>
          <p:nvPr/>
        </p:nvSpPr>
        <p:spPr>
          <a:xfrm>
            <a:off x="4668676" y="5283564"/>
            <a:ext cx="5815009" cy="13131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a:t>
            </a:r>
            <a:r>
              <a:rPr lang="en-US" sz="2400" dirty="0">
                <a:solidFill>
                  <a:srgbClr val="FF0000"/>
                </a:solidFill>
                <a:latin typeface="Cambria" panose="02040503050406030204" pitchFamily="18" charset="0"/>
              </a:rPr>
              <a:t>“Status”</a:t>
            </a:r>
            <a:r>
              <a:rPr lang="en-US" sz="2400" dirty="0">
                <a:latin typeface="Cambria" panose="02040503050406030204" pitchFamily="18" charset="0"/>
              </a:rPr>
              <a:t> field represent Mark’s status of a subject in a specified semester of a student (Fail, Passed, </a:t>
            </a:r>
            <a:r>
              <a:rPr lang="en-US" sz="2400" dirty="0" err="1">
                <a:latin typeface="Cambria" panose="02040503050406030204" pitchFamily="18" charset="0"/>
              </a:rPr>
              <a:t>NotStart</a:t>
            </a:r>
            <a:r>
              <a:rPr lang="en-US" sz="2400" dirty="0">
                <a:latin typeface="Cambria" panose="02040503050406030204" pitchFamily="18" charset="0"/>
              </a:rPr>
              <a:t>, Studying)</a:t>
            </a:r>
            <a:endParaRPr lang="en-US" dirty="0"/>
          </a:p>
        </p:txBody>
      </p:sp>
      <p:sp>
        <p:nvSpPr>
          <p:cNvPr id="2" name="Slide Number Placeholder 1"/>
          <p:cNvSpPr>
            <a:spLocks noGrp="1"/>
          </p:cNvSpPr>
          <p:nvPr>
            <p:ph type="sldNum" sz="quarter" idx="12"/>
          </p:nvPr>
        </p:nvSpPr>
        <p:spPr/>
        <p:txBody>
          <a:bodyPr/>
          <a:lstStyle/>
          <a:p>
            <a:fld id="{008E174E-CF06-43A2-87CF-5685854A7445}" type="slidenum">
              <a:rPr lang="en-US" smtClean="0"/>
              <a:pPr/>
              <a:t>117</a:t>
            </a:fld>
            <a:endParaRPr lang="en-US"/>
          </a:p>
        </p:txBody>
      </p:sp>
      <p:pic>
        <p:nvPicPr>
          <p:cNvPr id="5122" name="Picture 2"/>
          <p:cNvPicPr>
            <a:picLocks noChangeAspect="1" noChangeArrowheads="1"/>
          </p:cNvPicPr>
          <p:nvPr/>
        </p:nvPicPr>
        <p:blipFill>
          <a:blip r:embed="rId9" cstate="print"/>
          <a:srcRect/>
          <a:stretch>
            <a:fillRect/>
          </a:stretch>
        </p:blipFill>
        <p:spPr bwMode="auto">
          <a:xfrm>
            <a:off x="4376056" y="2822120"/>
            <a:ext cx="7166883" cy="2095500"/>
          </a:xfrm>
          <a:prstGeom prst="rect">
            <a:avLst/>
          </a:prstGeom>
          <a:noFill/>
          <a:ln w="9525">
            <a:noFill/>
            <a:miter lim="800000"/>
            <a:headEnd/>
            <a:tailEnd/>
          </a:ln>
        </p:spPr>
      </p:pic>
      <p:cxnSp>
        <p:nvCxnSpPr>
          <p:cNvPr id="29" name="Straight Arrow Connector 28"/>
          <p:cNvCxnSpPr/>
          <p:nvPr/>
        </p:nvCxnSpPr>
        <p:spPr>
          <a:xfrm flipV="1">
            <a:off x="2147207" y="4833257"/>
            <a:ext cx="8311243" cy="19594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64488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80805"/>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3" name="Group 17"/>
          <p:cNvGrpSpPr/>
          <p:nvPr/>
        </p:nvGrpSpPr>
        <p:grpSpPr>
          <a:xfrm>
            <a:off x="1513613" y="1820143"/>
            <a:ext cx="2515643" cy="929987"/>
            <a:chOff x="2381" y="2129102"/>
            <a:chExt cx="2901156" cy="1160462"/>
          </a:xfrm>
          <a:solidFill>
            <a:schemeClr val="bg1"/>
          </a:solidFill>
        </p:grpSpPr>
        <p:sp>
          <p:nvSpPr>
            <p:cNvPr id="19" name="Chevron 18"/>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kern="1200" dirty="0">
                  <a:solidFill>
                    <a:schemeClr val="tx1"/>
                  </a:solidFill>
                  <a:latin typeface="Cambria" panose="02040503050406030204" pitchFamily="18" charset="0"/>
                </a:rPr>
                <a:t>Curriculum</a:t>
              </a:r>
              <a:endParaRPr lang="en-US" sz="2000" b="1" kern="1200" dirty="0">
                <a:solidFill>
                  <a:schemeClr val="tx1"/>
                </a:solidFill>
              </a:endParaRPr>
            </a:p>
          </p:txBody>
        </p:sp>
      </p:grpSp>
      <p:grpSp>
        <p:nvGrpSpPr>
          <p:cNvPr id="6" name="Group 20"/>
          <p:cNvGrpSpPr/>
          <p:nvPr/>
        </p:nvGrpSpPr>
        <p:grpSpPr>
          <a:xfrm>
            <a:off x="3746775" y="1811483"/>
            <a:ext cx="2515643" cy="929987"/>
            <a:chOff x="2381" y="2129102"/>
            <a:chExt cx="2901156" cy="1160462"/>
          </a:xfrm>
          <a:solidFill>
            <a:schemeClr val="bg1"/>
          </a:solidFill>
        </p:grpSpPr>
        <p:sp>
          <p:nvSpPr>
            <p:cNvPr id="22" name="Chevron 21"/>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solidFill>
                    <a:schemeClr val="tx1"/>
                  </a:solidFill>
                  <a:latin typeface="Cambria" panose="02040503050406030204" pitchFamily="18" charset="0"/>
                </a:rPr>
                <a:t>Student’s Information</a:t>
              </a:r>
              <a:endParaRPr lang="en-US" sz="1900" b="1" kern="1200" dirty="0">
                <a:solidFill>
                  <a:schemeClr val="tx1"/>
                </a:solidFill>
              </a:endParaRPr>
            </a:p>
          </p:txBody>
        </p:sp>
      </p:grpSp>
      <p:grpSp>
        <p:nvGrpSpPr>
          <p:cNvPr id="7" name="Group 23"/>
          <p:cNvGrpSpPr/>
          <p:nvPr/>
        </p:nvGrpSpPr>
        <p:grpSpPr>
          <a:xfrm>
            <a:off x="5979937" y="1772602"/>
            <a:ext cx="2515643" cy="929987"/>
            <a:chOff x="2381" y="2129102"/>
            <a:chExt cx="2901156" cy="1160462"/>
          </a:xfrm>
          <a:solidFill>
            <a:schemeClr val="accent5">
              <a:lumMod val="50000"/>
            </a:schemeClr>
          </a:solidFill>
        </p:grpSpPr>
        <p:sp>
          <p:nvSpPr>
            <p:cNvPr id="26" name="Chevron 25"/>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Marks</a:t>
              </a:r>
              <a:endParaRPr lang="en-US" sz="1900" b="1" kern="1200" dirty="0"/>
            </a:p>
          </p:txBody>
        </p:sp>
      </p:grpSp>
      <p:pic>
        <p:nvPicPr>
          <p:cNvPr id="16" name="Picture 15"/>
          <p:cNvPicPr>
            <a:picLocks noChangeAspect="1"/>
          </p:cNvPicPr>
          <p:nvPr/>
        </p:nvPicPr>
        <p:blipFill>
          <a:blip r:embed="rId8" cstate="print"/>
          <a:stretch>
            <a:fillRect/>
          </a:stretch>
        </p:blipFill>
        <p:spPr>
          <a:xfrm>
            <a:off x="763736" y="2985580"/>
            <a:ext cx="2905125" cy="3486150"/>
          </a:xfrm>
          <a:prstGeom prst="rect">
            <a:avLst/>
          </a:prstGeom>
        </p:spPr>
      </p:pic>
      <p:sp>
        <p:nvSpPr>
          <p:cNvPr id="31" name="Rectangle 30"/>
          <p:cNvSpPr/>
          <p:nvPr/>
        </p:nvSpPr>
        <p:spPr>
          <a:xfrm>
            <a:off x="5730508" y="794192"/>
            <a:ext cx="491852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Database Tables</a:t>
            </a:r>
          </a:p>
        </p:txBody>
      </p:sp>
      <p:sp>
        <p:nvSpPr>
          <p:cNvPr id="32" name="Content Placeholder 2">
            <a:extLst>
              <a:ext uri="{FF2B5EF4-FFF2-40B4-BE49-F238E27FC236}">
                <a16:creationId xmlns:a16="http://schemas.microsoft.com/office/drawing/2014/main" xmlns="" id="{BDA8F617-32F8-4ADC-B41E-FBC7B6705BFE}"/>
              </a:ext>
            </a:extLst>
          </p:cNvPr>
          <p:cNvSpPr txBox="1">
            <a:spLocks/>
          </p:cNvSpPr>
          <p:nvPr/>
        </p:nvSpPr>
        <p:spPr>
          <a:xfrm>
            <a:off x="4668676" y="5283564"/>
            <a:ext cx="5815009" cy="13131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a:t>
            </a:r>
            <a:r>
              <a:rPr lang="en-US" sz="2400" dirty="0">
                <a:solidFill>
                  <a:srgbClr val="FF0000"/>
                </a:solidFill>
                <a:latin typeface="Cambria" panose="02040503050406030204" pitchFamily="18" charset="0"/>
              </a:rPr>
              <a:t>“</a:t>
            </a:r>
            <a:r>
              <a:rPr lang="en-US" sz="2400" dirty="0" err="1">
                <a:solidFill>
                  <a:srgbClr val="FF0000"/>
                </a:solidFill>
                <a:latin typeface="Cambria" panose="02040503050406030204" pitchFamily="18" charset="0"/>
              </a:rPr>
              <a:t>AverageMark</a:t>
            </a:r>
            <a:r>
              <a:rPr lang="en-US" sz="2400" dirty="0">
                <a:solidFill>
                  <a:srgbClr val="FF0000"/>
                </a:solidFill>
                <a:latin typeface="Cambria" panose="02040503050406030204" pitchFamily="18" charset="0"/>
              </a:rPr>
              <a:t>”</a:t>
            </a:r>
            <a:r>
              <a:rPr lang="en-US" sz="2400" dirty="0">
                <a:latin typeface="Cambria" panose="02040503050406030204" pitchFamily="18" charset="0"/>
              </a:rPr>
              <a:t> field represent subject’s final mark</a:t>
            </a:r>
            <a:endParaRPr lang="en-US" dirty="0"/>
          </a:p>
        </p:txBody>
      </p:sp>
      <p:sp>
        <p:nvSpPr>
          <p:cNvPr id="2" name="Slide Number Placeholder 1"/>
          <p:cNvSpPr>
            <a:spLocks noGrp="1"/>
          </p:cNvSpPr>
          <p:nvPr>
            <p:ph type="sldNum" sz="quarter" idx="12"/>
          </p:nvPr>
        </p:nvSpPr>
        <p:spPr/>
        <p:txBody>
          <a:bodyPr/>
          <a:lstStyle/>
          <a:p>
            <a:fld id="{008E174E-CF06-43A2-87CF-5685854A7445}" type="slidenum">
              <a:rPr lang="en-US" smtClean="0"/>
              <a:pPr/>
              <a:t>118</a:t>
            </a:fld>
            <a:endParaRPr lang="en-US"/>
          </a:p>
        </p:txBody>
      </p:sp>
      <p:pic>
        <p:nvPicPr>
          <p:cNvPr id="5122" name="Picture 2"/>
          <p:cNvPicPr>
            <a:picLocks noChangeAspect="1" noChangeArrowheads="1"/>
          </p:cNvPicPr>
          <p:nvPr/>
        </p:nvPicPr>
        <p:blipFill>
          <a:blip r:embed="rId9" cstate="print"/>
          <a:srcRect/>
          <a:stretch>
            <a:fillRect/>
          </a:stretch>
        </p:blipFill>
        <p:spPr bwMode="auto">
          <a:xfrm>
            <a:off x="4376056" y="2822120"/>
            <a:ext cx="7166883" cy="2095500"/>
          </a:xfrm>
          <a:prstGeom prst="rect">
            <a:avLst/>
          </a:prstGeom>
          <a:noFill/>
          <a:ln w="9525">
            <a:noFill/>
            <a:miter lim="800000"/>
            <a:headEnd/>
            <a:tailEnd/>
          </a:ln>
        </p:spPr>
      </p:pic>
      <p:cxnSp>
        <p:nvCxnSpPr>
          <p:cNvPr id="29" name="Straight Arrow Connector 28"/>
          <p:cNvCxnSpPr/>
          <p:nvPr/>
        </p:nvCxnSpPr>
        <p:spPr>
          <a:xfrm flipV="1">
            <a:off x="2449286" y="4612821"/>
            <a:ext cx="7160078" cy="15512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511064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80805"/>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3" name="Group 17"/>
          <p:cNvGrpSpPr/>
          <p:nvPr/>
        </p:nvGrpSpPr>
        <p:grpSpPr>
          <a:xfrm>
            <a:off x="1513613" y="1820143"/>
            <a:ext cx="2515643" cy="929987"/>
            <a:chOff x="2381" y="2129102"/>
            <a:chExt cx="2901156" cy="1160462"/>
          </a:xfrm>
          <a:solidFill>
            <a:schemeClr val="bg1"/>
          </a:solidFill>
        </p:grpSpPr>
        <p:sp>
          <p:nvSpPr>
            <p:cNvPr id="19" name="Chevron 18"/>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kern="1200" dirty="0">
                  <a:solidFill>
                    <a:schemeClr val="tx1"/>
                  </a:solidFill>
                  <a:latin typeface="Cambria" panose="02040503050406030204" pitchFamily="18" charset="0"/>
                </a:rPr>
                <a:t>Curriculum</a:t>
              </a:r>
              <a:endParaRPr lang="en-US" sz="2000" b="1" kern="1200" dirty="0">
                <a:solidFill>
                  <a:schemeClr val="tx1"/>
                </a:solidFill>
              </a:endParaRPr>
            </a:p>
          </p:txBody>
        </p:sp>
      </p:grpSp>
      <p:grpSp>
        <p:nvGrpSpPr>
          <p:cNvPr id="6" name="Group 20"/>
          <p:cNvGrpSpPr/>
          <p:nvPr/>
        </p:nvGrpSpPr>
        <p:grpSpPr>
          <a:xfrm>
            <a:off x="3746775" y="1811483"/>
            <a:ext cx="2515643" cy="929987"/>
            <a:chOff x="2381" y="2129102"/>
            <a:chExt cx="2901156" cy="1160462"/>
          </a:xfrm>
          <a:solidFill>
            <a:schemeClr val="bg1"/>
          </a:solidFill>
        </p:grpSpPr>
        <p:sp>
          <p:nvSpPr>
            <p:cNvPr id="22" name="Chevron 21"/>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solidFill>
                    <a:schemeClr val="tx1"/>
                  </a:solidFill>
                  <a:latin typeface="Cambria" panose="02040503050406030204" pitchFamily="18" charset="0"/>
                </a:rPr>
                <a:t>Student’s Information</a:t>
              </a:r>
              <a:endParaRPr lang="en-US" sz="1900" b="1" kern="1200" dirty="0">
                <a:solidFill>
                  <a:schemeClr val="tx1"/>
                </a:solidFill>
              </a:endParaRPr>
            </a:p>
          </p:txBody>
        </p:sp>
      </p:grpSp>
      <p:grpSp>
        <p:nvGrpSpPr>
          <p:cNvPr id="7" name="Group 23"/>
          <p:cNvGrpSpPr/>
          <p:nvPr/>
        </p:nvGrpSpPr>
        <p:grpSpPr>
          <a:xfrm>
            <a:off x="5979937" y="1772602"/>
            <a:ext cx="2515643" cy="929987"/>
            <a:chOff x="2381" y="2129102"/>
            <a:chExt cx="2901156" cy="1160462"/>
          </a:xfrm>
          <a:solidFill>
            <a:schemeClr val="accent5">
              <a:lumMod val="50000"/>
            </a:schemeClr>
          </a:solidFill>
        </p:grpSpPr>
        <p:sp>
          <p:nvSpPr>
            <p:cNvPr id="26" name="Chevron 25"/>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Marks</a:t>
              </a:r>
              <a:endParaRPr lang="en-US" sz="1900" b="1" kern="1200" dirty="0"/>
            </a:p>
          </p:txBody>
        </p:sp>
      </p:grpSp>
      <p:pic>
        <p:nvPicPr>
          <p:cNvPr id="16" name="Picture 15"/>
          <p:cNvPicPr>
            <a:picLocks noChangeAspect="1"/>
          </p:cNvPicPr>
          <p:nvPr/>
        </p:nvPicPr>
        <p:blipFill>
          <a:blip r:embed="rId8" cstate="print"/>
          <a:stretch>
            <a:fillRect/>
          </a:stretch>
        </p:blipFill>
        <p:spPr>
          <a:xfrm>
            <a:off x="763736" y="2985580"/>
            <a:ext cx="2905125" cy="3486150"/>
          </a:xfrm>
          <a:prstGeom prst="rect">
            <a:avLst/>
          </a:prstGeom>
        </p:spPr>
      </p:pic>
      <p:sp>
        <p:nvSpPr>
          <p:cNvPr id="31" name="Rectangle 30"/>
          <p:cNvSpPr/>
          <p:nvPr/>
        </p:nvSpPr>
        <p:spPr>
          <a:xfrm>
            <a:off x="5730508" y="794192"/>
            <a:ext cx="491852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Database Tables</a:t>
            </a:r>
          </a:p>
        </p:txBody>
      </p:sp>
      <p:sp>
        <p:nvSpPr>
          <p:cNvPr id="32" name="Content Placeholder 2">
            <a:extLst>
              <a:ext uri="{FF2B5EF4-FFF2-40B4-BE49-F238E27FC236}">
                <a16:creationId xmlns:a16="http://schemas.microsoft.com/office/drawing/2014/main" xmlns="" id="{BDA8F617-32F8-4ADC-B41E-FBC7B6705BFE}"/>
              </a:ext>
            </a:extLst>
          </p:cNvPr>
          <p:cNvSpPr txBox="1">
            <a:spLocks/>
          </p:cNvSpPr>
          <p:nvPr/>
        </p:nvSpPr>
        <p:spPr>
          <a:xfrm>
            <a:off x="4668676" y="5283564"/>
            <a:ext cx="5815009" cy="13131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a:t>
            </a:r>
            <a:r>
              <a:rPr lang="en-US" sz="2400" dirty="0">
                <a:solidFill>
                  <a:srgbClr val="FF0000"/>
                </a:solidFill>
                <a:latin typeface="Cambria" panose="02040503050406030204" pitchFamily="18" charset="0"/>
              </a:rPr>
              <a:t>“</a:t>
            </a:r>
            <a:r>
              <a:rPr lang="en-US" sz="2400" dirty="0" err="1">
                <a:solidFill>
                  <a:srgbClr val="FF0000"/>
                </a:solidFill>
                <a:latin typeface="Cambria" panose="02040503050406030204" pitchFamily="18" charset="0"/>
              </a:rPr>
              <a:t>CourseId</a:t>
            </a:r>
            <a:r>
              <a:rPr lang="en-US" sz="2400" dirty="0">
                <a:solidFill>
                  <a:srgbClr val="FF0000"/>
                </a:solidFill>
                <a:latin typeface="Cambria" panose="02040503050406030204" pitchFamily="18" charset="0"/>
              </a:rPr>
              <a:t>”</a:t>
            </a:r>
            <a:r>
              <a:rPr lang="en-US" sz="2400" dirty="0">
                <a:latin typeface="Cambria" panose="02040503050406030204" pitchFamily="18" charset="0"/>
              </a:rPr>
              <a:t> field represent course’s Id which is known as Class / course name</a:t>
            </a:r>
            <a:endParaRPr lang="en-US" dirty="0"/>
          </a:p>
        </p:txBody>
      </p:sp>
      <p:sp>
        <p:nvSpPr>
          <p:cNvPr id="2" name="Slide Number Placeholder 1"/>
          <p:cNvSpPr>
            <a:spLocks noGrp="1"/>
          </p:cNvSpPr>
          <p:nvPr>
            <p:ph type="sldNum" sz="quarter" idx="12"/>
          </p:nvPr>
        </p:nvSpPr>
        <p:spPr/>
        <p:txBody>
          <a:bodyPr/>
          <a:lstStyle/>
          <a:p>
            <a:fld id="{008E174E-CF06-43A2-87CF-5685854A7445}" type="slidenum">
              <a:rPr lang="en-US" smtClean="0"/>
              <a:pPr/>
              <a:t>119</a:t>
            </a:fld>
            <a:endParaRPr lang="en-US"/>
          </a:p>
        </p:txBody>
      </p:sp>
      <p:pic>
        <p:nvPicPr>
          <p:cNvPr id="5122" name="Picture 2"/>
          <p:cNvPicPr>
            <a:picLocks noChangeAspect="1" noChangeArrowheads="1"/>
          </p:cNvPicPr>
          <p:nvPr/>
        </p:nvPicPr>
        <p:blipFill>
          <a:blip r:embed="rId9" cstate="print"/>
          <a:srcRect/>
          <a:stretch>
            <a:fillRect/>
          </a:stretch>
        </p:blipFill>
        <p:spPr bwMode="auto">
          <a:xfrm>
            <a:off x="4376056" y="2822120"/>
            <a:ext cx="7166883" cy="2095500"/>
          </a:xfrm>
          <a:prstGeom prst="rect">
            <a:avLst/>
          </a:prstGeom>
          <a:noFill/>
          <a:ln w="9525">
            <a:noFill/>
            <a:miter lim="800000"/>
            <a:headEnd/>
            <a:tailEnd/>
          </a:ln>
        </p:spPr>
      </p:pic>
      <p:cxnSp>
        <p:nvCxnSpPr>
          <p:cNvPr id="29" name="Straight Arrow Connector 28"/>
          <p:cNvCxnSpPr/>
          <p:nvPr/>
        </p:nvCxnSpPr>
        <p:spPr>
          <a:xfrm flipV="1">
            <a:off x="2833007" y="3314700"/>
            <a:ext cx="4506686" cy="122464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692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115311" y="2307534"/>
            <a:ext cx="10076689" cy="4372769"/>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500" dirty="0">
                <a:latin typeface="Cambria" panose="02040503050406030204" pitchFamily="18" charset="0"/>
              </a:rPr>
              <a:t> </a:t>
            </a:r>
          </a:p>
          <a:p>
            <a:pPr marL="0" indent="0">
              <a:lnSpc>
                <a:spcPct val="100000"/>
              </a:lnSpc>
              <a:buNone/>
            </a:pPr>
            <a:r>
              <a:rPr lang="en-US" sz="2500" dirty="0">
                <a:latin typeface="Cambria" panose="02040503050406030204" pitchFamily="18" charset="0"/>
              </a:rPr>
              <a:t> </a:t>
            </a:r>
          </a:p>
          <a:p>
            <a:pPr marL="0" indent="0">
              <a:lnSpc>
                <a:spcPct val="100000"/>
              </a:lnSpc>
              <a:buNone/>
            </a:pPr>
            <a:endParaRPr lang="en-US" dirty="0">
              <a:latin typeface="Cambria" panose="020405030504060302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3"/>
          <p:cNvGrpSpPr/>
          <p:nvPr/>
        </p:nvGrpSpPr>
        <p:grpSpPr>
          <a:xfrm>
            <a:off x="1469271" y="1811482"/>
            <a:ext cx="2901156" cy="1160462"/>
            <a:chOff x="2381" y="2129102"/>
            <a:chExt cx="2901156" cy="1160462"/>
          </a:xfrm>
          <a:solidFill>
            <a:schemeClr val="accent3">
              <a:lumMod val="50000"/>
            </a:schemeClr>
          </a:solidFill>
        </p:grpSpPr>
        <p:sp>
          <p:nvSpPr>
            <p:cNvPr id="15" name="Chevron 14"/>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Current system</a:t>
              </a:r>
              <a:endParaRPr lang="en-US" sz="2800" kern="1200" dirty="0"/>
            </a:p>
          </p:txBody>
        </p:sp>
      </p:grpSp>
      <p:sp>
        <p:nvSpPr>
          <p:cNvPr id="3" name="Slide Number Placeholder 2"/>
          <p:cNvSpPr>
            <a:spLocks noGrp="1"/>
          </p:cNvSpPr>
          <p:nvPr>
            <p:ph type="sldNum" sz="quarter" idx="12"/>
          </p:nvPr>
        </p:nvSpPr>
        <p:spPr/>
        <p:txBody>
          <a:bodyPr/>
          <a:lstStyle/>
          <a:p>
            <a:fld id="{008E174E-CF06-43A2-87CF-5685854A7445}" type="slidenum">
              <a:rPr lang="en-US" smtClean="0"/>
              <a:pPr/>
              <a:t>12</a:t>
            </a:fld>
            <a:endParaRPr lang="en-US"/>
          </a:p>
        </p:txBody>
      </p:sp>
      <p:pic>
        <p:nvPicPr>
          <p:cNvPr id="12" name="Picture 11" descr="STPM.png"/>
          <p:cNvPicPr>
            <a:picLocks noChangeAspect="1"/>
          </p:cNvPicPr>
          <p:nvPr/>
        </p:nvPicPr>
        <p:blipFill>
          <a:blip r:embed="rId9" cstate="print"/>
          <a:stretch>
            <a:fillRect/>
          </a:stretch>
        </p:blipFill>
        <p:spPr>
          <a:xfrm>
            <a:off x="4067545" y="73479"/>
            <a:ext cx="3027220" cy="408041"/>
          </a:xfrm>
          <a:prstGeom prst="rect">
            <a:avLst/>
          </a:prstGeom>
        </p:spPr>
      </p:pic>
      <p:sp>
        <p:nvSpPr>
          <p:cNvPr id="13"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pic>
        <p:nvPicPr>
          <p:cNvPr id="14" name="Picture 2" descr="Related image"/>
          <p:cNvPicPr>
            <a:picLocks noChangeAspect="1" noChangeArrowheads="1"/>
          </p:cNvPicPr>
          <p:nvPr/>
        </p:nvPicPr>
        <p:blipFill>
          <a:blip r:embed="rId10" cstate="print"/>
          <a:srcRect/>
          <a:stretch>
            <a:fillRect/>
          </a:stretch>
        </p:blipFill>
        <p:spPr bwMode="auto">
          <a:xfrm>
            <a:off x="3053600" y="3896296"/>
            <a:ext cx="1055295" cy="976767"/>
          </a:xfrm>
          <a:prstGeom prst="rect">
            <a:avLst/>
          </a:prstGeom>
          <a:noFill/>
        </p:spPr>
      </p:pic>
      <p:sp>
        <p:nvSpPr>
          <p:cNvPr id="17" name="TextBox 16"/>
          <p:cNvSpPr txBox="1"/>
          <p:nvPr/>
        </p:nvSpPr>
        <p:spPr>
          <a:xfrm>
            <a:off x="2796936" y="4843204"/>
            <a:ext cx="1601272" cy="369332"/>
          </a:xfrm>
          <a:prstGeom prst="rect">
            <a:avLst/>
          </a:prstGeom>
          <a:noFill/>
        </p:spPr>
        <p:txBody>
          <a:bodyPr wrap="none" rtlCol="0">
            <a:spAutoFit/>
          </a:bodyPr>
          <a:lstStyle/>
          <a:p>
            <a:r>
              <a:rPr lang="en-US" dirty="0"/>
              <a:t>Current system</a:t>
            </a:r>
          </a:p>
        </p:txBody>
      </p:sp>
      <p:graphicFrame>
        <p:nvGraphicFramePr>
          <p:cNvPr id="18" name="Diagram 17"/>
          <p:cNvGraphicFramePr/>
          <p:nvPr/>
        </p:nvGraphicFramePr>
        <p:xfrm>
          <a:off x="5305879" y="2861954"/>
          <a:ext cx="3021693" cy="290527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3" name="Right Arrow 22"/>
          <p:cNvSpPr/>
          <p:nvPr/>
        </p:nvSpPr>
        <p:spPr>
          <a:xfrm>
            <a:off x="4305993" y="4256116"/>
            <a:ext cx="931025" cy="2161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4131425" y="3948545"/>
            <a:ext cx="1319592" cy="369332"/>
          </a:xfrm>
          <a:prstGeom prst="rect">
            <a:avLst/>
          </a:prstGeom>
          <a:noFill/>
        </p:spPr>
        <p:txBody>
          <a:bodyPr wrap="none" rtlCol="0">
            <a:spAutoFit/>
          </a:bodyPr>
          <a:lstStyle/>
          <a:p>
            <a:r>
              <a:rPr lang="en-US" dirty="0"/>
              <a:t>Not support</a:t>
            </a:r>
          </a:p>
        </p:txBody>
      </p:sp>
      <p:pic>
        <p:nvPicPr>
          <p:cNvPr id="25" name="Picture 24" descr="363633-200.png"/>
          <p:cNvPicPr>
            <a:picLocks noChangeAspect="1"/>
          </p:cNvPicPr>
          <p:nvPr/>
        </p:nvPicPr>
        <p:blipFill>
          <a:blip r:embed="rId16" cstate="print"/>
          <a:stretch>
            <a:fillRect/>
          </a:stretch>
        </p:blipFill>
        <p:spPr>
          <a:xfrm>
            <a:off x="11023667" y="2471513"/>
            <a:ext cx="887332" cy="887332"/>
          </a:xfrm>
          <a:prstGeom prst="rect">
            <a:avLst/>
          </a:prstGeom>
        </p:spPr>
      </p:pic>
      <p:sp>
        <p:nvSpPr>
          <p:cNvPr id="26" name="TextBox 25"/>
          <p:cNvSpPr txBox="1"/>
          <p:nvPr/>
        </p:nvSpPr>
        <p:spPr>
          <a:xfrm>
            <a:off x="11158807" y="3304431"/>
            <a:ext cx="612668" cy="369332"/>
          </a:xfrm>
          <a:prstGeom prst="rect">
            <a:avLst/>
          </a:prstGeom>
          <a:noFill/>
        </p:spPr>
        <p:txBody>
          <a:bodyPr wrap="none" rtlCol="0">
            <a:spAutoFit/>
          </a:bodyPr>
          <a:lstStyle/>
          <a:p>
            <a:r>
              <a:rPr lang="en-US" dirty="0"/>
              <a:t>Staff</a:t>
            </a:r>
          </a:p>
        </p:txBody>
      </p:sp>
      <p:sp>
        <p:nvSpPr>
          <p:cNvPr id="27" name="TextBox 26"/>
          <p:cNvSpPr txBox="1"/>
          <p:nvPr/>
        </p:nvSpPr>
        <p:spPr>
          <a:xfrm>
            <a:off x="6542116" y="5760720"/>
            <a:ext cx="671081" cy="369332"/>
          </a:xfrm>
          <a:prstGeom prst="rect">
            <a:avLst/>
          </a:prstGeom>
          <a:noFill/>
        </p:spPr>
        <p:txBody>
          <a:bodyPr wrap="none" rtlCol="0">
            <a:spAutoFit/>
          </a:bodyPr>
          <a:lstStyle/>
          <a:p>
            <a:r>
              <a:rPr lang="en-US" dirty="0"/>
              <a:t>Tasks</a:t>
            </a:r>
          </a:p>
        </p:txBody>
      </p:sp>
      <p:sp>
        <p:nvSpPr>
          <p:cNvPr id="4098" name="AutoShape 2" descr="Image result for exce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8" name="Picture 27" descr="download.jpg"/>
          <p:cNvPicPr>
            <a:picLocks noChangeAspect="1"/>
          </p:cNvPicPr>
          <p:nvPr/>
        </p:nvPicPr>
        <p:blipFill>
          <a:blip r:embed="rId17" cstate="print"/>
          <a:stretch>
            <a:fillRect/>
          </a:stretch>
        </p:blipFill>
        <p:spPr>
          <a:xfrm>
            <a:off x="10680384" y="4871916"/>
            <a:ext cx="680000" cy="680000"/>
          </a:xfrm>
          <a:prstGeom prst="rect">
            <a:avLst/>
          </a:prstGeom>
        </p:spPr>
      </p:pic>
      <p:sp>
        <p:nvSpPr>
          <p:cNvPr id="30" name="TextBox 29"/>
          <p:cNvSpPr txBox="1"/>
          <p:nvPr/>
        </p:nvSpPr>
        <p:spPr>
          <a:xfrm>
            <a:off x="10083338" y="5436524"/>
            <a:ext cx="1936107" cy="369332"/>
          </a:xfrm>
          <a:prstGeom prst="rect">
            <a:avLst/>
          </a:prstGeom>
          <a:noFill/>
        </p:spPr>
        <p:txBody>
          <a:bodyPr wrap="none" rtlCol="0">
            <a:spAutoFit/>
          </a:bodyPr>
          <a:lstStyle/>
          <a:p>
            <a:r>
              <a:rPr lang="en-US" dirty="0"/>
              <a:t>Multiple excel files</a:t>
            </a:r>
          </a:p>
        </p:txBody>
      </p:sp>
      <p:sp>
        <p:nvSpPr>
          <p:cNvPr id="31" name="Down Arrow 30"/>
          <p:cNvSpPr/>
          <p:nvPr/>
        </p:nvSpPr>
        <p:spPr>
          <a:xfrm rot="848175">
            <a:off x="11114931" y="3779300"/>
            <a:ext cx="241069" cy="10787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10316095" y="4089862"/>
            <a:ext cx="1765227" cy="369332"/>
          </a:xfrm>
          <a:prstGeom prst="rect">
            <a:avLst/>
          </a:prstGeom>
          <a:noFill/>
        </p:spPr>
        <p:txBody>
          <a:bodyPr wrap="none" rtlCol="0">
            <a:spAutoFit/>
          </a:bodyPr>
          <a:lstStyle/>
          <a:p>
            <a:r>
              <a:rPr lang="en-US" dirty="0"/>
              <a:t>Manual handling</a:t>
            </a:r>
          </a:p>
        </p:txBody>
      </p:sp>
      <p:sp>
        <p:nvSpPr>
          <p:cNvPr id="33" name="Right Arrow 32"/>
          <p:cNvSpPr/>
          <p:nvPr/>
        </p:nvSpPr>
        <p:spPr>
          <a:xfrm rot="11630373">
            <a:off x="8855018" y="4836844"/>
            <a:ext cx="1613709" cy="2047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267793"/>
      </p:ext>
    </p:extLst>
  </p:cSld>
  <p:clrMapOvr>
    <a:masterClrMapping/>
  </p:clrMapOvr>
  <p:transition>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80805"/>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3" name="Group 17"/>
          <p:cNvGrpSpPr/>
          <p:nvPr/>
        </p:nvGrpSpPr>
        <p:grpSpPr>
          <a:xfrm>
            <a:off x="1513613" y="1820143"/>
            <a:ext cx="2515643" cy="929987"/>
            <a:chOff x="2381" y="2129102"/>
            <a:chExt cx="2901156" cy="1160462"/>
          </a:xfrm>
          <a:solidFill>
            <a:schemeClr val="bg1"/>
          </a:solidFill>
        </p:grpSpPr>
        <p:sp>
          <p:nvSpPr>
            <p:cNvPr id="19" name="Chevron 18"/>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kern="1200" dirty="0">
                  <a:solidFill>
                    <a:schemeClr val="tx1"/>
                  </a:solidFill>
                  <a:latin typeface="Cambria" panose="02040503050406030204" pitchFamily="18" charset="0"/>
                </a:rPr>
                <a:t>Curriculum</a:t>
              </a:r>
              <a:endParaRPr lang="en-US" sz="2000" b="1" kern="1200" dirty="0">
                <a:solidFill>
                  <a:schemeClr val="tx1"/>
                </a:solidFill>
              </a:endParaRPr>
            </a:p>
          </p:txBody>
        </p:sp>
      </p:grpSp>
      <p:grpSp>
        <p:nvGrpSpPr>
          <p:cNvPr id="6" name="Group 20"/>
          <p:cNvGrpSpPr/>
          <p:nvPr/>
        </p:nvGrpSpPr>
        <p:grpSpPr>
          <a:xfrm>
            <a:off x="3746775" y="1811483"/>
            <a:ext cx="2515643" cy="929987"/>
            <a:chOff x="2381" y="2129102"/>
            <a:chExt cx="2901156" cy="1160462"/>
          </a:xfrm>
          <a:solidFill>
            <a:schemeClr val="bg1"/>
          </a:solidFill>
        </p:grpSpPr>
        <p:sp>
          <p:nvSpPr>
            <p:cNvPr id="22" name="Chevron 21"/>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solidFill>
                    <a:schemeClr val="tx1"/>
                  </a:solidFill>
                  <a:latin typeface="Cambria" panose="02040503050406030204" pitchFamily="18" charset="0"/>
                </a:rPr>
                <a:t>Student’s Information</a:t>
              </a:r>
              <a:endParaRPr lang="en-US" sz="1900" b="1" kern="1200" dirty="0">
                <a:solidFill>
                  <a:schemeClr val="tx1"/>
                </a:solidFill>
              </a:endParaRPr>
            </a:p>
          </p:txBody>
        </p:sp>
      </p:grpSp>
      <p:grpSp>
        <p:nvGrpSpPr>
          <p:cNvPr id="7" name="Group 23"/>
          <p:cNvGrpSpPr/>
          <p:nvPr/>
        </p:nvGrpSpPr>
        <p:grpSpPr>
          <a:xfrm>
            <a:off x="5979937" y="1772602"/>
            <a:ext cx="2515643" cy="929987"/>
            <a:chOff x="2381" y="2129102"/>
            <a:chExt cx="2901156" cy="1160462"/>
          </a:xfrm>
          <a:solidFill>
            <a:schemeClr val="accent5">
              <a:lumMod val="50000"/>
            </a:schemeClr>
          </a:solidFill>
        </p:grpSpPr>
        <p:sp>
          <p:nvSpPr>
            <p:cNvPr id="26" name="Chevron 25"/>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Marks</a:t>
              </a:r>
              <a:endParaRPr lang="en-US" sz="1900" b="1" kern="1200" dirty="0"/>
            </a:p>
          </p:txBody>
        </p:sp>
      </p:grpSp>
      <p:pic>
        <p:nvPicPr>
          <p:cNvPr id="16" name="Picture 15"/>
          <p:cNvPicPr>
            <a:picLocks noChangeAspect="1"/>
          </p:cNvPicPr>
          <p:nvPr/>
        </p:nvPicPr>
        <p:blipFill>
          <a:blip r:embed="rId8" cstate="print"/>
          <a:stretch>
            <a:fillRect/>
          </a:stretch>
        </p:blipFill>
        <p:spPr>
          <a:xfrm>
            <a:off x="763736" y="2985580"/>
            <a:ext cx="2905125" cy="3486150"/>
          </a:xfrm>
          <a:prstGeom prst="rect">
            <a:avLst/>
          </a:prstGeom>
        </p:spPr>
      </p:pic>
      <p:sp>
        <p:nvSpPr>
          <p:cNvPr id="31" name="Rectangle 30"/>
          <p:cNvSpPr/>
          <p:nvPr/>
        </p:nvSpPr>
        <p:spPr>
          <a:xfrm>
            <a:off x="5730508" y="794192"/>
            <a:ext cx="491852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Database Tables</a:t>
            </a:r>
          </a:p>
        </p:txBody>
      </p:sp>
      <p:sp>
        <p:nvSpPr>
          <p:cNvPr id="32" name="Content Placeholder 2">
            <a:extLst>
              <a:ext uri="{FF2B5EF4-FFF2-40B4-BE49-F238E27FC236}">
                <a16:creationId xmlns:a16="http://schemas.microsoft.com/office/drawing/2014/main" xmlns="" id="{BDA8F617-32F8-4ADC-B41E-FBC7B6705BFE}"/>
              </a:ext>
            </a:extLst>
          </p:cNvPr>
          <p:cNvSpPr txBox="1">
            <a:spLocks/>
          </p:cNvSpPr>
          <p:nvPr/>
        </p:nvSpPr>
        <p:spPr>
          <a:xfrm>
            <a:off x="4668676" y="5283564"/>
            <a:ext cx="5815009" cy="13131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a:t>
            </a:r>
            <a:r>
              <a:rPr lang="en-US" sz="2400" dirty="0">
                <a:solidFill>
                  <a:srgbClr val="FF0000"/>
                </a:solidFill>
                <a:latin typeface="Cambria" panose="02040503050406030204" pitchFamily="18" charset="0"/>
              </a:rPr>
              <a:t>“</a:t>
            </a:r>
            <a:r>
              <a:rPr lang="en-US" sz="2400" dirty="0" err="1">
                <a:solidFill>
                  <a:srgbClr val="FF0000"/>
                </a:solidFill>
                <a:latin typeface="Cambria" panose="02040503050406030204" pitchFamily="18" charset="0"/>
              </a:rPr>
              <a:t>SemesterId</a:t>
            </a:r>
            <a:r>
              <a:rPr lang="en-US" sz="2400" dirty="0">
                <a:solidFill>
                  <a:srgbClr val="FF0000"/>
                </a:solidFill>
                <a:latin typeface="Cambria" panose="02040503050406030204" pitchFamily="18" charset="0"/>
              </a:rPr>
              <a:t>”</a:t>
            </a:r>
            <a:r>
              <a:rPr lang="en-US" sz="2400" dirty="0">
                <a:latin typeface="Cambria" panose="02040503050406030204" pitchFamily="18" charset="0"/>
              </a:rPr>
              <a:t> field represent semester’s id in which the mark is.</a:t>
            </a:r>
            <a:endParaRPr lang="en-US" dirty="0"/>
          </a:p>
        </p:txBody>
      </p:sp>
      <p:sp>
        <p:nvSpPr>
          <p:cNvPr id="2" name="Slide Number Placeholder 1"/>
          <p:cNvSpPr>
            <a:spLocks noGrp="1"/>
          </p:cNvSpPr>
          <p:nvPr>
            <p:ph type="sldNum" sz="quarter" idx="12"/>
          </p:nvPr>
        </p:nvSpPr>
        <p:spPr/>
        <p:txBody>
          <a:bodyPr/>
          <a:lstStyle/>
          <a:p>
            <a:fld id="{008E174E-CF06-43A2-87CF-5685854A7445}" type="slidenum">
              <a:rPr lang="en-US" smtClean="0"/>
              <a:pPr/>
              <a:t>120</a:t>
            </a:fld>
            <a:endParaRPr lang="en-US"/>
          </a:p>
        </p:txBody>
      </p:sp>
      <p:pic>
        <p:nvPicPr>
          <p:cNvPr id="5122" name="Picture 2"/>
          <p:cNvPicPr>
            <a:picLocks noChangeAspect="1" noChangeArrowheads="1"/>
          </p:cNvPicPr>
          <p:nvPr/>
        </p:nvPicPr>
        <p:blipFill>
          <a:blip r:embed="rId9" cstate="print"/>
          <a:srcRect/>
          <a:stretch>
            <a:fillRect/>
          </a:stretch>
        </p:blipFill>
        <p:spPr bwMode="auto">
          <a:xfrm>
            <a:off x="4376056" y="2822120"/>
            <a:ext cx="7166883" cy="2095500"/>
          </a:xfrm>
          <a:prstGeom prst="rect">
            <a:avLst/>
          </a:prstGeom>
          <a:noFill/>
          <a:ln w="9525">
            <a:noFill/>
            <a:miter lim="800000"/>
            <a:headEnd/>
            <a:tailEnd/>
          </a:ln>
        </p:spPr>
      </p:pic>
      <p:cxnSp>
        <p:nvCxnSpPr>
          <p:cNvPr id="29" name="Straight Arrow Connector 28"/>
          <p:cNvCxnSpPr/>
          <p:nvPr/>
        </p:nvCxnSpPr>
        <p:spPr>
          <a:xfrm flipV="1">
            <a:off x="2947307" y="3282043"/>
            <a:ext cx="1526722" cy="96338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64934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80805"/>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3" name="Group 17"/>
          <p:cNvGrpSpPr/>
          <p:nvPr/>
        </p:nvGrpSpPr>
        <p:grpSpPr>
          <a:xfrm>
            <a:off x="1513613" y="1820143"/>
            <a:ext cx="2515643" cy="929987"/>
            <a:chOff x="2381" y="2129102"/>
            <a:chExt cx="2901156" cy="1160462"/>
          </a:xfrm>
          <a:solidFill>
            <a:schemeClr val="bg1"/>
          </a:solidFill>
        </p:grpSpPr>
        <p:sp>
          <p:nvSpPr>
            <p:cNvPr id="19" name="Chevron 18"/>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kern="1200" dirty="0">
                  <a:solidFill>
                    <a:schemeClr val="tx1"/>
                  </a:solidFill>
                  <a:latin typeface="Cambria" panose="02040503050406030204" pitchFamily="18" charset="0"/>
                </a:rPr>
                <a:t>Curriculum</a:t>
              </a:r>
              <a:endParaRPr lang="en-US" sz="2000" b="1" kern="1200" dirty="0">
                <a:solidFill>
                  <a:schemeClr val="tx1"/>
                </a:solidFill>
              </a:endParaRPr>
            </a:p>
          </p:txBody>
        </p:sp>
      </p:grpSp>
      <p:grpSp>
        <p:nvGrpSpPr>
          <p:cNvPr id="6" name="Group 20"/>
          <p:cNvGrpSpPr/>
          <p:nvPr/>
        </p:nvGrpSpPr>
        <p:grpSpPr>
          <a:xfrm>
            <a:off x="3746775" y="1811483"/>
            <a:ext cx="2515643" cy="929987"/>
            <a:chOff x="2381" y="2129102"/>
            <a:chExt cx="2901156" cy="1160462"/>
          </a:xfrm>
          <a:solidFill>
            <a:schemeClr val="bg1"/>
          </a:solidFill>
        </p:grpSpPr>
        <p:sp>
          <p:nvSpPr>
            <p:cNvPr id="22" name="Chevron 21"/>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solidFill>
                    <a:schemeClr val="tx1"/>
                  </a:solidFill>
                  <a:latin typeface="Cambria" panose="02040503050406030204" pitchFamily="18" charset="0"/>
                </a:rPr>
                <a:t>Student’s Information</a:t>
              </a:r>
              <a:endParaRPr lang="en-US" sz="1900" b="1" kern="1200" dirty="0">
                <a:solidFill>
                  <a:schemeClr val="tx1"/>
                </a:solidFill>
              </a:endParaRPr>
            </a:p>
          </p:txBody>
        </p:sp>
      </p:grpSp>
      <p:grpSp>
        <p:nvGrpSpPr>
          <p:cNvPr id="7" name="Group 23"/>
          <p:cNvGrpSpPr/>
          <p:nvPr/>
        </p:nvGrpSpPr>
        <p:grpSpPr>
          <a:xfrm>
            <a:off x="5979937" y="1772602"/>
            <a:ext cx="2515643" cy="929987"/>
            <a:chOff x="2381" y="2129102"/>
            <a:chExt cx="2901156" cy="1160462"/>
          </a:xfrm>
          <a:solidFill>
            <a:schemeClr val="accent5">
              <a:lumMod val="50000"/>
            </a:schemeClr>
          </a:solidFill>
        </p:grpSpPr>
        <p:sp>
          <p:nvSpPr>
            <p:cNvPr id="26" name="Chevron 25"/>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Marks</a:t>
              </a:r>
              <a:endParaRPr lang="en-US" sz="1900" b="1" kern="1200" dirty="0"/>
            </a:p>
          </p:txBody>
        </p:sp>
      </p:grpSp>
      <p:pic>
        <p:nvPicPr>
          <p:cNvPr id="16" name="Picture 15"/>
          <p:cNvPicPr>
            <a:picLocks noChangeAspect="1"/>
          </p:cNvPicPr>
          <p:nvPr/>
        </p:nvPicPr>
        <p:blipFill>
          <a:blip r:embed="rId8" cstate="print"/>
          <a:stretch>
            <a:fillRect/>
          </a:stretch>
        </p:blipFill>
        <p:spPr>
          <a:xfrm>
            <a:off x="763736" y="2985580"/>
            <a:ext cx="2905125" cy="3486150"/>
          </a:xfrm>
          <a:prstGeom prst="rect">
            <a:avLst/>
          </a:prstGeom>
        </p:spPr>
      </p:pic>
      <p:sp>
        <p:nvSpPr>
          <p:cNvPr id="31" name="Rectangle 30"/>
          <p:cNvSpPr/>
          <p:nvPr/>
        </p:nvSpPr>
        <p:spPr>
          <a:xfrm>
            <a:off x="5730508" y="794192"/>
            <a:ext cx="491852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Database Tables</a:t>
            </a:r>
          </a:p>
        </p:txBody>
      </p:sp>
      <p:sp>
        <p:nvSpPr>
          <p:cNvPr id="32" name="Content Placeholder 2">
            <a:extLst>
              <a:ext uri="{FF2B5EF4-FFF2-40B4-BE49-F238E27FC236}">
                <a16:creationId xmlns:a16="http://schemas.microsoft.com/office/drawing/2014/main" xmlns="" id="{BDA8F617-32F8-4ADC-B41E-FBC7B6705BFE}"/>
              </a:ext>
            </a:extLst>
          </p:cNvPr>
          <p:cNvSpPr txBox="1">
            <a:spLocks/>
          </p:cNvSpPr>
          <p:nvPr/>
        </p:nvSpPr>
        <p:spPr>
          <a:xfrm>
            <a:off x="4668676" y="5283564"/>
            <a:ext cx="5815009" cy="13131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a:t>
            </a:r>
            <a:r>
              <a:rPr lang="en-US" sz="2400" dirty="0">
                <a:solidFill>
                  <a:srgbClr val="FF0000"/>
                </a:solidFill>
                <a:latin typeface="Cambria" panose="02040503050406030204" pitchFamily="18" charset="0"/>
              </a:rPr>
              <a:t>“</a:t>
            </a:r>
            <a:r>
              <a:rPr lang="en-US" sz="2400" dirty="0" err="1">
                <a:solidFill>
                  <a:srgbClr val="FF0000"/>
                </a:solidFill>
                <a:latin typeface="Cambria" panose="02040503050406030204" pitchFamily="18" charset="0"/>
              </a:rPr>
              <a:t>StudentId</a:t>
            </a:r>
            <a:r>
              <a:rPr lang="en-US" sz="2400" dirty="0">
                <a:solidFill>
                  <a:srgbClr val="FF0000"/>
                </a:solidFill>
                <a:latin typeface="Cambria" panose="02040503050406030204" pitchFamily="18" charset="0"/>
              </a:rPr>
              <a:t>”</a:t>
            </a:r>
            <a:r>
              <a:rPr lang="en-US" sz="2400" dirty="0">
                <a:latin typeface="Cambria" panose="02040503050406030204" pitchFamily="18" charset="0"/>
              </a:rPr>
              <a:t> field represent student’s id in Student table which have roll number in mark.</a:t>
            </a:r>
            <a:endParaRPr lang="en-US" dirty="0"/>
          </a:p>
        </p:txBody>
      </p:sp>
      <p:sp>
        <p:nvSpPr>
          <p:cNvPr id="2" name="Slide Number Placeholder 1"/>
          <p:cNvSpPr>
            <a:spLocks noGrp="1"/>
          </p:cNvSpPr>
          <p:nvPr>
            <p:ph type="sldNum" sz="quarter" idx="12"/>
          </p:nvPr>
        </p:nvSpPr>
        <p:spPr/>
        <p:txBody>
          <a:bodyPr/>
          <a:lstStyle/>
          <a:p>
            <a:fld id="{008E174E-CF06-43A2-87CF-5685854A7445}" type="slidenum">
              <a:rPr lang="en-US" smtClean="0"/>
              <a:pPr/>
              <a:t>121</a:t>
            </a:fld>
            <a:endParaRPr lang="en-US"/>
          </a:p>
        </p:txBody>
      </p:sp>
      <p:pic>
        <p:nvPicPr>
          <p:cNvPr id="5122" name="Picture 2"/>
          <p:cNvPicPr>
            <a:picLocks noChangeAspect="1" noChangeArrowheads="1"/>
          </p:cNvPicPr>
          <p:nvPr/>
        </p:nvPicPr>
        <p:blipFill>
          <a:blip r:embed="rId9" cstate="print"/>
          <a:srcRect/>
          <a:stretch>
            <a:fillRect/>
          </a:stretch>
        </p:blipFill>
        <p:spPr bwMode="auto">
          <a:xfrm>
            <a:off x="4376056" y="2822120"/>
            <a:ext cx="7166883" cy="2095500"/>
          </a:xfrm>
          <a:prstGeom prst="rect">
            <a:avLst/>
          </a:prstGeom>
          <a:noFill/>
          <a:ln w="9525">
            <a:noFill/>
            <a:miter lim="800000"/>
            <a:headEnd/>
            <a:tailEnd/>
          </a:ln>
        </p:spPr>
      </p:pic>
      <p:cxnSp>
        <p:nvCxnSpPr>
          <p:cNvPr id="29" name="Straight Arrow Connector 28"/>
          <p:cNvCxnSpPr/>
          <p:nvPr/>
        </p:nvCxnSpPr>
        <p:spPr>
          <a:xfrm flipV="1">
            <a:off x="2979964" y="3690257"/>
            <a:ext cx="2416629" cy="293914"/>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39006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80805"/>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18" name="Group 17"/>
          <p:cNvGrpSpPr/>
          <p:nvPr/>
        </p:nvGrpSpPr>
        <p:grpSpPr>
          <a:xfrm>
            <a:off x="1513613" y="1820143"/>
            <a:ext cx="2515643" cy="929987"/>
            <a:chOff x="2381" y="2129102"/>
            <a:chExt cx="2901156" cy="1160462"/>
          </a:xfrm>
          <a:solidFill>
            <a:schemeClr val="bg1"/>
          </a:solidFill>
        </p:grpSpPr>
        <p:sp>
          <p:nvSpPr>
            <p:cNvPr id="19" name="Chevron 18"/>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kern="1200" dirty="0">
                  <a:solidFill>
                    <a:schemeClr val="tx1"/>
                  </a:solidFill>
                  <a:latin typeface="Cambria" panose="02040503050406030204" pitchFamily="18" charset="0"/>
                </a:rPr>
                <a:t>Curriculum</a:t>
              </a:r>
              <a:endParaRPr lang="en-US" sz="2000" b="1" kern="1200" dirty="0">
                <a:solidFill>
                  <a:schemeClr val="tx1"/>
                </a:solidFill>
              </a:endParaRPr>
            </a:p>
          </p:txBody>
        </p:sp>
      </p:grpSp>
      <p:grpSp>
        <p:nvGrpSpPr>
          <p:cNvPr id="21" name="Group 20"/>
          <p:cNvGrpSpPr/>
          <p:nvPr/>
        </p:nvGrpSpPr>
        <p:grpSpPr>
          <a:xfrm>
            <a:off x="3746775" y="1811483"/>
            <a:ext cx="2515643" cy="929987"/>
            <a:chOff x="2381" y="2129102"/>
            <a:chExt cx="2901156" cy="1160462"/>
          </a:xfrm>
          <a:solidFill>
            <a:schemeClr val="bg1"/>
          </a:solidFill>
        </p:grpSpPr>
        <p:sp>
          <p:nvSpPr>
            <p:cNvPr id="22" name="Chevron 21"/>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solidFill>
                    <a:schemeClr val="tx1"/>
                  </a:solidFill>
                  <a:latin typeface="Cambria" panose="02040503050406030204" pitchFamily="18" charset="0"/>
                </a:rPr>
                <a:t>Student’s Information</a:t>
              </a:r>
              <a:endParaRPr lang="en-US" sz="1900" b="1" kern="1200" dirty="0">
                <a:solidFill>
                  <a:schemeClr val="tx1"/>
                </a:solidFill>
              </a:endParaRPr>
            </a:p>
          </p:txBody>
        </p:sp>
      </p:grpSp>
      <p:grpSp>
        <p:nvGrpSpPr>
          <p:cNvPr id="24" name="Group 23"/>
          <p:cNvGrpSpPr/>
          <p:nvPr/>
        </p:nvGrpSpPr>
        <p:grpSpPr>
          <a:xfrm>
            <a:off x="5979937" y="1772602"/>
            <a:ext cx="2515643" cy="929987"/>
            <a:chOff x="2381" y="2129102"/>
            <a:chExt cx="2901156" cy="1160462"/>
          </a:xfrm>
          <a:solidFill>
            <a:schemeClr val="accent5">
              <a:lumMod val="50000"/>
            </a:schemeClr>
          </a:solidFill>
        </p:grpSpPr>
        <p:sp>
          <p:nvSpPr>
            <p:cNvPr id="26" name="Chevron 25"/>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Marks</a:t>
              </a:r>
              <a:endParaRPr lang="en-US" sz="1900" b="1" kern="1200" dirty="0"/>
            </a:p>
          </p:txBody>
        </p:sp>
      </p:grpSp>
      <p:pic>
        <p:nvPicPr>
          <p:cNvPr id="16" name="Picture 15"/>
          <p:cNvPicPr>
            <a:picLocks noChangeAspect="1"/>
          </p:cNvPicPr>
          <p:nvPr/>
        </p:nvPicPr>
        <p:blipFill>
          <a:blip r:embed="rId9" cstate="print"/>
          <a:stretch>
            <a:fillRect/>
          </a:stretch>
        </p:blipFill>
        <p:spPr>
          <a:xfrm>
            <a:off x="1392386" y="3124373"/>
            <a:ext cx="2905125" cy="3486150"/>
          </a:xfrm>
          <a:prstGeom prst="rect">
            <a:avLst/>
          </a:prstGeom>
        </p:spPr>
      </p:pic>
      <p:sp>
        <p:nvSpPr>
          <p:cNvPr id="31" name="Rectangle 30"/>
          <p:cNvSpPr/>
          <p:nvPr/>
        </p:nvSpPr>
        <p:spPr>
          <a:xfrm>
            <a:off x="5730508" y="794192"/>
            <a:ext cx="491852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Database Tables</a:t>
            </a:r>
          </a:p>
        </p:txBody>
      </p:sp>
      <p:sp>
        <p:nvSpPr>
          <p:cNvPr id="28" name="Rectangle 27"/>
          <p:cNvSpPr/>
          <p:nvPr/>
        </p:nvSpPr>
        <p:spPr>
          <a:xfrm>
            <a:off x="1779879" y="5288973"/>
            <a:ext cx="1067229" cy="29614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2">
            <a:extLst>
              <a:ext uri="{FF2B5EF4-FFF2-40B4-BE49-F238E27FC236}">
                <a16:creationId xmlns:a16="http://schemas.microsoft.com/office/drawing/2014/main" xmlns="" id="{BDA8F617-32F8-4ADC-B41E-FBC7B6705BFE}"/>
              </a:ext>
            </a:extLst>
          </p:cNvPr>
          <p:cNvSpPr txBox="1">
            <a:spLocks/>
          </p:cNvSpPr>
          <p:nvPr/>
        </p:nvSpPr>
        <p:spPr>
          <a:xfrm>
            <a:off x="4685004" y="3446600"/>
            <a:ext cx="5815009" cy="217806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a:t>
            </a:r>
            <a:r>
              <a:rPr lang="en-US" sz="2400" dirty="0">
                <a:solidFill>
                  <a:srgbClr val="FF0000"/>
                </a:solidFill>
                <a:latin typeface="Cambria" panose="02040503050406030204" pitchFamily="18" charset="0"/>
              </a:rPr>
              <a:t>“</a:t>
            </a:r>
            <a:r>
              <a:rPr lang="en-US" sz="2400" dirty="0" err="1">
                <a:solidFill>
                  <a:srgbClr val="FF0000"/>
                </a:solidFill>
                <a:latin typeface="Cambria" panose="02040503050406030204" pitchFamily="18" charset="0"/>
              </a:rPr>
              <a:t>isActivated</a:t>
            </a:r>
            <a:r>
              <a:rPr lang="en-US" sz="2400" dirty="0">
                <a:solidFill>
                  <a:srgbClr val="FF0000"/>
                </a:solidFill>
                <a:latin typeface="Cambria" panose="02040503050406030204" pitchFamily="18" charset="0"/>
              </a:rPr>
              <a:t>”</a:t>
            </a:r>
            <a:r>
              <a:rPr lang="en-US" sz="2400" dirty="0">
                <a:latin typeface="Cambria" panose="02040503050406030204" pitchFamily="18" charset="0"/>
              </a:rPr>
              <a:t> field is used to distinguish </a:t>
            </a:r>
            <a:r>
              <a:rPr lang="en-US" sz="2400" dirty="0" smtClean="0">
                <a:latin typeface="Cambria" panose="02040503050406030204" pitchFamily="18" charset="0"/>
              </a:rPr>
              <a:t>which </a:t>
            </a:r>
            <a:r>
              <a:rPr lang="en-US" sz="2400" dirty="0">
                <a:latin typeface="Cambria" panose="02040503050406030204" pitchFamily="18" charset="0"/>
              </a:rPr>
              <a:t>subject’s mark is not used or is used when students change their program </a:t>
            </a:r>
            <a:endParaRPr lang="en-US" sz="2400" dirty="0" smtClean="0">
              <a:latin typeface="Cambria" panose="02040503050406030204" pitchFamily="18" charset="0"/>
            </a:endParaRPr>
          </a:p>
          <a:p>
            <a:pPr>
              <a:buFont typeface="Wingdings" panose="05000000000000000000" pitchFamily="2" charset="2"/>
              <a:buChar char="Ø"/>
            </a:pPr>
            <a:r>
              <a:rPr lang="en-US" sz="2400" dirty="0">
                <a:latin typeface="Cambria" panose="02040503050406030204" pitchFamily="18" charset="0"/>
              </a:rPr>
              <a:t> </a:t>
            </a:r>
            <a:r>
              <a:rPr lang="en-US" sz="2400" dirty="0" smtClean="0">
                <a:latin typeface="Cambria" panose="02040503050406030204" pitchFamily="18" charset="0"/>
              </a:rPr>
              <a:t>Acquired subject will be recorded into system with </a:t>
            </a:r>
            <a:r>
              <a:rPr lang="en-US" sz="2400" dirty="0" err="1" smtClean="0">
                <a:latin typeface="Cambria" panose="02040503050406030204" pitchFamily="18" charset="0"/>
              </a:rPr>
              <a:t>isActivated</a:t>
            </a:r>
            <a:r>
              <a:rPr lang="en-US" sz="2400" dirty="0" smtClean="0">
                <a:latin typeface="Cambria" panose="02040503050406030204" pitchFamily="18" charset="0"/>
              </a:rPr>
              <a:t> = true.</a:t>
            </a:r>
            <a:endParaRPr lang="en-US" dirty="0"/>
          </a:p>
        </p:txBody>
      </p:sp>
      <p:sp>
        <p:nvSpPr>
          <p:cNvPr id="2" name="Slide Number Placeholder 1"/>
          <p:cNvSpPr>
            <a:spLocks noGrp="1"/>
          </p:cNvSpPr>
          <p:nvPr>
            <p:ph type="sldNum" sz="quarter" idx="12"/>
          </p:nvPr>
        </p:nvSpPr>
        <p:spPr/>
        <p:txBody>
          <a:bodyPr/>
          <a:lstStyle/>
          <a:p>
            <a:fld id="{008E174E-CF06-43A2-87CF-5685854A7445}" type="slidenum">
              <a:rPr lang="en-US" smtClean="0"/>
              <a:pPr/>
              <a:t>122</a:t>
            </a:fld>
            <a:endParaRPr lang="en-US"/>
          </a:p>
        </p:txBody>
      </p:sp>
    </p:spTree>
    <p:extLst>
      <p:ext uri="{BB962C8B-B14F-4D97-AF65-F5344CB8AC3E}">
        <p14:creationId xmlns:p14="http://schemas.microsoft.com/office/powerpoint/2010/main" val="266962286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80805"/>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18" name="Group 17"/>
          <p:cNvGrpSpPr/>
          <p:nvPr/>
        </p:nvGrpSpPr>
        <p:grpSpPr>
          <a:xfrm>
            <a:off x="1513613" y="1820143"/>
            <a:ext cx="2515643" cy="929987"/>
            <a:chOff x="2381" y="2129102"/>
            <a:chExt cx="2901156" cy="1160462"/>
          </a:xfrm>
          <a:solidFill>
            <a:schemeClr val="bg1"/>
          </a:solidFill>
        </p:grpSpPr>
        <p:sp>
          <p:nvSpPr>
            <p:cNvPr id="19" name="Chevron 18"/>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kern="1200" dirty="0">
                  <a:solidFill>
                    <a:schemeClr val="tx1"/>
                  </a:solidFill>
                  <a:latin typeface="Cambria" panose="02040503050406030204" pitchFamily="18" charset="0"/>
                </a:rPr>
                <a:t>Curriculum</a:t>
              </a:r>
              <a:endParaRPr lang="en-US" sz="2000" b="1" kern="1200" dirty="0">
                <a:solidFill>
                  <a:schemeClr val="tx1"/>
                </a:solidFill>
              </a:endParaRPr>
            </a:p>
          </p:txBody>
        </p:sp>
      </p:grpSp>
      <p:grpSp>
        <p:nvGrpSpPr>
          <p:cNvPr id="21" name="Group 20"/>
          <p:cNvGrpSpPr/>
          <p:nvPr/>
        </p:nvGrpSpPr>
        <p:grpSpPr>
          <a:xfrm>
            <a:off x="3746775" y="1811483"/>
            <a:ext cx="2515643" cy="929987"/>
            <a:chOff x="2381" y="2129102"/>
            <a:chExt cx="2901156" cy="1160462"/>
          </a:xfrm>
          <a:solidFill>
            <a:schemeClr val="bg1"/>
          </a:solidFill>
        </p:grpSpPr>
        <p:sp>
          <p:nvSpPr>
            <p:cNvPr id="22" name="Chevron 21"/>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solidFill>
                    <a:schemeClr val="tx1"/>
                  </a:solidFill>
                  <a:latin typeface="Cambria" panose="02040503050406030204" pitchFamily="18" charset="0"/>
                </a:rPr>
                <a:t>Student’s Information</a:t>
              </a:r>
              <a:endParaRPr lang="en-US" sz="1900" b="1" kern="1200" dirty="0">
                <a:solidFill>
                  <a:schemeClr val="tx1"/>
                </a:solidFill>
              </a:endParaRPr>
            </a:p>
          </p:txBody>
        </p:sp>
      </p:grpSp>
      <p:grpSp>
        <p:nvGrpSpPr>
          <p:cNvPr id="24" name="Group 23"/>
          <p:cNvGrpSpPr/>
          <p:nvPr/>
        </p:nvGrpSpPr>
        <p:grpSpPr>
          <a:xfrm>
            <a:off x="8208725" y="1763942"/>
            <a:ext cx="2515643" cy="929987"/>
            <a:chOff x="2381" y="2129102"/>
            <a:chExt cx="2901156" cy="1160462"/>
          </a:xfrm>
          <a:solidFill>
            <a:schemeClr val="accent5">
              <a:lumMod val="50000"/>
            </a:schemeClr>
          </a:solidFill>
        </p:grpSpPr>
        <p:sp>
          <p:nvSpPr>
            <p:cNvPr id="26" name="Chevron 25"/>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Subjects</a:t>
              </a:r>
              <a:endParaRPr lang="en-US" sz="1900" b="1" kern="1200" dirty="0"/>
            </a:p>
          </p:txBody>
        </p:sp>
      </p:grpSp>
      <p:grpSp>
        <p:nvGrpSpPr>
          <p:cNvPr id="28" name="Group 27"/>
          <p:cNvGrpSpPr/>
          <p:nvPr/>
        </p:nvGrpSpPr>
        <p:grpSpPr>
          <a:xfrm>
            <a:off x="5977750" y="1788627"/>
            <a:ext cx="2515643" cy="929987"/>
            <a:chOff x="2381" y="2129102"/>
            <a:chExt cx="2901156" cy="1160462"/>
          </a:xfrm>
          <a:solidFill>
            <a:schemeClr val="bg1"/>
          </a:solidFill>
        </p:grpSpPr>
        <p:sp>
          <p:nvSpPr>
            <p:cNvPr id="31" name="Chevron 30"/>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solidFill>
                    <a:schemeClr val="tx1"/>
                  </a:solidFill>
                  <a:latin typeface="Cambria" panose="02040503050406030204" pitchFamily="18" charset="0"/>
                </a:rPr>
                <a:t>Marks</a:t>
              </a:r>
              <a:endParaRPr lang="en-US" sz="1900" b="1" kern="1200" dirty="0">
                <a:solidFill>
                  <a:schemeClr val="tx1"/>
                </a:solidFill>
              </a:endParaRPr>
            </a:p>
          </p:txBody>
        </p:sp>
      </p:grpSp>
      <p:pic>
        <p:nvPicPr>
          <p:cNvPr id="33" name="Picture 32"/>
          <p:cNvPicPr>
            <a:picLocks noChangeAspect="1"/>
          </p:cNvPicPr>
          <p:nvPr/>
        </p:nvPicPr>
        <p:blipFill>
          <a:blip r:embed="rId8" cstate="print"/>
          <a:stretch>
            <a:fillRect/>
          </a:stretch>
        </p:blipFill>
        <p:spPr>
          <a:xfrm>
            <a:off x="6551908" y="2951430"/>
            <a:ext cx="5203673" cy="3581526"/>
          </a:xfrm>
          <a:prstGeom prst="rect">
            <a:avLst/>
          </a:prstGeom>
        </p:spPr>
      </p:pic>
      <p:sp>
        <p:nvSpPr>
          <p:cNvPr id="34" name="Rectangle 33"/>
          <p:cNvSpPr/>
          <p:nvPr/>
        </p:nvSpPr>
        <p:spPr>
          <a:xfrm>
            <a:off x="5730508" y="794192"/>
            <a:ext cx="491852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Database Tables</a:t>
            </a:r>
          </a:p>
        </p:txBody>
      </p:sp>
      <p:sp>
        <p:nvSpPr>
          <p:cNvPr id="2" name="Slide Number Placeholder 1"/>
          <p:cNvSpPr>
            <a:spLocks noGrp="1"/>
          </p:cNvSpPr>
          <p:nvPr>
            <p:ph type="sldNum" sz="quarter" idx="12"/>
          </p:nvPr>
        </p:nvSpPr>
        <p:spPr/>
        <p:txBody>
          <a:bodyPr/>
          <a:lstStyle/>
          <a:p>
            <a:fld id="{008E174E-CF06-43A2-87CF-5685854A7445}" type="slidenum">
              <a:rPr lang="en-US" smtClean="0"/>
              <a:pPr/>
              <a:t>123</a:t>
            </a:fld>
            <a:endParaRPr lang="en-US"/>
          </a:p>
        </p:txBody>
      </p:sp>
    </p:spTree>
    <p:extLst>
      <p:ext uri="{BB962C8B-B14F-4D97-AF65-F5344CB8AC3E}">
        <p14:creationId xmlns:p14="http://schemas.microsoft.com/office/powerpoint/2010/main" val="179907887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80805"/>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3" name="Group 17"/>
          <p:cNvGrpSpPr/>
          <p:nvPr/>
        </p:nvGrpSpPr>
        <p:grpSpPr>
          <a:xfrm>
            <a:off x="1513613" y="1820143"/>
            <a:ext cx="2515643" cy="929987"/>
            <a:chOff x="2381" y="2129102"/>
            <a:chExt cx="2901156" cy="1160462"/>
          </a:xfrm>
          <a:solidFill>
            <a:schemeClr val="bg1"/>
          </a:solidFill>
        </p:grpSpPr>
        <p:sp>
          <p:nvSpPr>
            <p:cNvPr id="19" name="Chevron 18"/>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kern="1200" dirty="0">
                  <a:solidFill>
                    <a:schemeClr val="tx1"/>
                  </a:solidFill>
                  <a:latin typeface="Cambria" panose="02040503050406030204" pitchFamily="18" charset="0"/>
                </a:rPr>
                <a:t>Curriculum</a:t>
              </a:r>
              <a:endParaRPr lang="en-US" sz="2000" b="1" kern="1200" dirty="0">
                <a:solidFill>
                  <a:schemeClr val="tx1"/>
                </a:solidFill>
              </a:endParaRPr>
            </a:p>
          </p:txBody>
        </p:sp>
      </p:grpSp>
      <p:grpSp>
        <p:nvGrpSpPr>
          <p:cNvPr id="6" name="Group 20"/>
          <p:cNvGrpSpPr/>
          <p:nvPr/>
        </p:nvGrpSpPr>
        <p:grpSpPr>
          <a:xfrm>
            <a:off x="3746775" y="1811483"/>
            <a:ext cx="2515643" cy="929987"/>
            <a:chOff x="2381" y="2129102"/>
            <a:chExt cx="2901156" cy="1160462"/>
          </a:xfrm>
          <a:solidFill>
            <a:schemeClr val="bg1"/>
          </a:solidFill>
        </p:grpSpPr>
        <p:sp>
          <p:nvSpPr>
            <p:cNvPr id="22" name="Chevron 21"/>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solidFill>
                    <a:schemeClr val="tx1"/>
                  </a:solidFill>
                  <a:latin typeface="Cambria" panose="02040503050406030204" pitchFamily="18" charset="0"/>
                </a:rPr>
                <a:t>Student’s Information</a:t>
              </a:r>
              <a:endParaRPr lang="en-US" sz="1900" b="1" kern="1200" dirty="0">
                <a:solidFill>
                  <a:schemeClr val="tx1"/>
                </a:solidFill>
              </a:endParaRPr>
            </a:p>
          </p:txBody>
        </p:sp>
      </p:grpSp>
      <p:grpSp>
        <p:nvGrpSpPr>
          <p:cNvPr id="7" name="Group 23"/>
          <p:cNvGrpSpPr/>
          <p:nvPr/>
        </p:nvGrpSpPr>
        <p:grpSpPr>
          <a:xfrm>
            <a:off x="8208725" y="1763942"/>
            <a:ext cx="2515643" cy="929987"/>
            <a:chOff x="2381" y="2129102"/>
            <a:chExt cx="2901156" cy="1160462"/>
          </a:xfrm>
          <a:solidFill>
            <a:schemeClr val="accent5">
              <a:lumMod val="50000"/>
            </a:schemeClr>
          </a:solidFill>
        </p:grpSpPr>
        <p:sp>
          <p:nvSpPr>
            <p:cNvPr id="26" name="Chevron 25"/>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Subjects</a:t>
              </a:r>
              <a:endParaRPr lang="en-US" sz="1900" b="1" kern="1200" dirty="0"/>
            </a:p>
          </p:txBody>
        </p:sp>
      </p:grpSp>
      <p:grpSp>
        <p:nvGrpSpPr>
          <p:cNvPr id="10" name="Group 27"/>
          <p:cNvGrpSpPr/>
          <p:nvPr/>
        </p:nvGrpSpPr>
        <p:grpSpPr>
          <a:xfrm>
            <a:off x="5977750" y="1788627"/>
            <a:ext cx="2515643" cy="929987"/>
            <a:chOff x="2381" y="2129102"/>
            <a:chExt cx="2901156" cy="1160462"/>
          </a:xfrm>
          <a:solidFill>
            <a:schemeClr val="bg1"/>
          </a:solidFill>
        </p:grpSpPr>
        <p:sp>
          <p:nvSpPr>
            <p:cNvPr id="31" name="Chevron 30"/>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solidFill>
                    <a:schemeClr val="tx1"/>
                  </a:solidFill>
                  <a:latin typeface="Cambria" panose="02040503050406030204" pitchFamily="18" charset="0"/>
                </a:rPr>
                <a:t>Marks</a:t>
              </a:r>
              <a:endParaRPr lang="en-US" sz="1900" b="1" kern="1200" dirty="0">
                <a:solidFill>
                  <a:schemeClr val="tx1"/>
                </a:solidFill>
              </a:endParaRPr>
            </a:p>
          </p:txBody>
        </p:sp>
      </p:grpSp>
      <p:pic>
        <p:nvPicPr>
          <p:cNvPr id="25" name="Picture 24"/>
          <p:cNvPicPr>
            <a:picLocks noChangeAspect="1"/>
          </p:cNvPicPr>
          <p:nvPr/>
        </p:nvPicPr>
        <p:blipFill>
          <a:blip r:embed="rId8" cstate="print"/>
          <a:stretch>
            <a:fillRect/>
          </a:stretch>
        </p:blipFill>
        <p:spPr>
          <a:xfrm>
            <a:off x="1513613" y="3508792"/>
            <a:ext cx="2857500" cy="2505075"/>
          </a:xfrm>
          <a:prstGeom prst="rect">
            <a:avLst/>
          </a:prstGeom>
        </p:spPr>
      </p:pic>
      <p:sp>
        <p:nvSpPr>
          <p:cNvPr id="35" name="Rectangle 34"/>
          <p:cNvSpPr/>
          <p:nvPr/>
        </p:nvSpPr>
        <p:spPr>
          <a:xfrm>
            <a:off x="5730508" y="794192"/>
            <a:ext cx="491852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Database Tables</a:t>
            </a:r>
          </a:p>
        </p:txBody>
      </p:sp>
      <p:sp>
        <p:nvSpPr>
          <p:cNvPr id="33" name="Rectangle 32"/>
          <p:cNvSpPr/>
          <p:nvPr/>
        </p:nvSpPr>
        <p:spPr>
          <a:xfrm>
            <a:off x="1817984" y="4930487"/>
            <a:ext cx="1067229" cy="29614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2">
            <a:extLst>
              <a:ext uri="{FF2B5EF4-FFF2-40B4-BE49-F238E27FC236}">
                <a16:creationId xmlns:a16="http://schemas.microsoft.com/office/drawing/2014/main" xmlns="" id="{BDA8F617-32F8-4ADC-B41E-FBC7B6705BFE}"/>
              </a:ext>
            </a:extLst>
          </p:cNvPr>
          <p:cNvSpPr txBox="1">
            <a:spLocks/>
          </p:cNvSpPr>
          <p:nvPr/>
        </p:nvSpPr>
        <p:spPr>
          <a:xfrm>
            <a:off x="4685004" y="3050356"/>
            <a:ext cx="5815009" cy="2178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a:t>
            </a:r>
            <a:r>
              <a:rPr lang="en-US" sz="2400" dirty="0">
                <a:solidFill>
                  <a:srgbClr val="FF0000"/>
                </a:solidFill>
                <a:latin typeface="Cambria" panose="02040503050406030204" pitchFamily="18" charset="0"/>
              </a:rPr>
              <a:t>“Type”</a:t>
            </a:r>
            <a:r>
              <a:rPr lang="en-US" sz="2400" dirty="0">
                <a:latin typeface="Cambria" panose="02040503050406030204" pitchFamily="18" charset="0"/>
              </a:rPr>
              <a:t> field is used to distinguish OJT and Capstone with normal subjects</a:t>
            </a:r>
            <a:endParaRPr lang="en-US" dirty="0"/>
          </a:p>
        </p:txBody>
      </p:sp>
      <p:sp>
        <p:nvSpPr>
          <p:cNvPr id="2" name="Slide Number Placeholder 1"/>
          <p:cNvSpPr>
            <a:spLocks noGrp="1"/>
          </p:cNvSpPr>
          <p:nvPr>
            <p:ph type="sldNum" sz="quarter" idx="12"/>
          </p:nvPr>
        </p:nvSpPr>
        <p:spPr/>
        <p:txBody>
          <a:bodyPr/>
          <a:lstStyle/>
          <a:p>
            <a:fld id="{008E174E-CF06-43A2-87CF-5685854A7445}" type="slidenum">
              <a:rPr lang="en-US" smtClean="0"/>
              <a:pPr/>
              <a:t>124</a:t>
            </a:fld>
            <a:endParaRPr lang="en-US"/>
          </a:p>
        </p:txBody>
      </p:sp>
    </p:spTree>
    <p:extLst>
      <p:ext uri="{BB962C8B-B14F-4D97-AF65-F5344CB8AC3E}">
        <p14:creationId xmlns:p14="http://schemas.microsoft.com/office/powerpoint/2010/main" val="327699765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80805"/>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3" name="Group 17"/>
          <p:cNvGrpSpPr/>
          <p:nvPr/>
        </p:nvGrpSpPr>
        <p:grpSpPr>
          <a:xfrm>
            <a:off x="1513613" y="1820143"/>
            <a:ext cx="2515643" cy="929987"/>
            <a:chOff x="2381" y="2129102"/>
            <a:chExt cx="2901156" cy="1160462"/>
          </a:xfrm>
          <a:solidFill>
            <a:schemeClr val="bg1"/>
          </a:solidFill>
        </p:grpSpPr>
        <p:sp>
          <p:nvSpPr>
            <p:cNvPr id="19" name="Chevron 18"/>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kern="1200" dirty="0">
                  <a:solidFill>
                    <a:schemeClr val="tx1"/>
                  </a:solidFill>
                  <a:latin typeface="Cambria" panose="02040503050406030204" pitchFamily="18" charset="0"/>
                </a:rPr>
                <a:t>Curriculum</a:t>
              </a:r>
              <a:endParaRPr lang="en-US" sz="2000" b="1" kern="1200" dirty="0">
                <a:solidFill>
                  <a:schemeClr val="tx1"/>
                </a:solidFill>
              </a:endParaRPr>
            </a:p>
          </p:txBody>
        </p:sp>
      </p:grpSp>
      <p:grpSp>
        <p:nvGrpSpPr>
          <p:cNvPr id="6" name="Group 20"/>
          <p:cNvGrpSpPr/>
          <p:nvPr/>
        </p:nvGrpSpPr>
        <p:grpSpPr>
          <a:xfrm>
            <a:off x="3746775" y="1811483"/>
            <a:ext cx="2515643" cy="929987"/>
            <a:chOff x="2381" y="2129102"/>
            <a:chExt cx="2901156" cy="1160462"/>
          </a:xfrm>
          <a:solidFill>
            <a:schemeClr val="bg1"/>
          </a:solidFill>
        </p:grpSpPr>
        <p:sp>
          <p:nvSpPr>
            <p:cNvPr id="22" name="Chevron 21"/>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solidFill>
                    <a:schemeClr val="tx1"/>
                  </a:solidFill>
                  <a:latin typeface="Cambria" panose="02040503050406030204" pitchFamily="18" charset="0"/>
                </a:rPr>
                <a:t>Student’s Information</a:t>
              </a:r>
              <a:endParaRPr lang="en-US" sz="1900" b="1" kern="1200" dirty="0">
                <a:solidFill>
                  <a:schemeClr val="tx1"/>
                </a:solidFill>
              </a:endParaRPr>
            </a:p>
          </p:txBody>
        </p:sp>
      </p:grpSp>
      <p:grpSp>
        <p:nvGrpSpPr>
          <p:cNvPr id="7" name="Group 23"/>
          <p:cNvGrpSpPr/>
          <p:nvPr/>
        </p:nvGrpSpPr>
        <p:grpSpPr>
          <a:xfrm>
            <a:off x="8208725" y="1763942"/>
            <a:ext cx="2515643" cy="929987"/>
            <a:chOff x="2381" y="2129102"/>
            <a:chExt cx="2901156" cy="1160462"/>
          </a:xfrm>
          <a:solidFill>
            <a:schemeClr val="accent5">
              <a:lumMod val="50000"/>
            </a:schemeClr>
          </a:solidFill>
        </p:grpSpPr>
        <p:sp>
          <p:nvSpPr>
            <p:cNvPr id="26" name="Chevron 25"/>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Subjects</a:t>
              </a:r>
              <a:endParaRPr lang="en-US" sz="1900" b="1" kern="1200" dirty="0"/>
            </a:p>
          </p:txBody>
        </p:sp>
      </p:grpSp>
      <p:grpSp>
        <p:nvGrpSpPr>
          <p:cNvPr id="10" name="Group 27"/>
          <p:cNvGrpSpPr/>
          <p:nvPr/>
        </p:nvGrpSpPr>
        <p:grpSpPr>
          <a:xfrm>
            <a:off x="5977750" y="1788627"/>
            <a:ext cx="2515643" cy="929987"/>
            <a:chOff x="2381" y="2129102"/>
            <a:chExt cx="2901156" cy="1160462"/>
          </a:xfrm>
          <a:solidFill>
            <a:schemeClr val="bg1"/>
          </a:solidFill>
        </p:grpSpPr>
        <p:sp>
          <p:nvSpPr>
            <p:cNvPr id="31" name="Chevron 30"/>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solidFill>
                    <a:schemeClr val="tx1"/>
                  </a:solidFill>
                  <a:latin typeface="Cambria" panose="02040503050406030204" pitchFamily="18" charset="0"/>
                </a:rPr>
                <a:t>Marks</a:t>
              </a:r>
              <a:endParaRPr lang="en-US" sz="1900" b="1" kern="1200" dirty="0">
                <a:solidFill>
                  <a:schemeClr val="tx1"/>
                </a:solidFill>
              </a:endParaRPr>
            </a:p>
          </p:txBody>
        </p:sp>
      </p:grpSp>
      <p:pic>
        <p:nvPicPr>
          <p:cNvPr id="25" name="Picture 24"/>
          <p:cNvPicPr>
            <a:picLocks noChangeAspect="1"/>
          </p:cNvPicPr>
          <p:nvPr/>
        </p:nvPicPr>
        <p:blipFill>
          <a:blip r:embed="rId8" cstate="print"/>
          <a:stretch>
            <a:fillRect/>
          </a:stretch>
        </p:blipFill>
        <p:spPr>
          <a:xfrm>
            <a:off x="1513613" y="3508792"/>
            <a:ext cx="2857500" cy="2505075"/>
          </a:xfrm>
          <a:prstGeom prst="rect">
            <a:avLst/>
          </a:prstGeom>
        </p:spPr>
      </p:pic>
      <p:sp>
        <p:nvSpPr>
          <p:cNvPr id="35" name="Rectangle 34"/>
          <p:cNvSpPr/>
          <p:nvPr/>
        </p:nvSpPr>
        <p:spPr>
          <a:xfrm>
            <a:off x="5730508" y="794192"/>
            <a:ext cx="491852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Database Tables</a:t>
            </a:r>
          </a:p>
        </p:txBody>
      </p:sp>
      <p:sp>
        <p:nvSpPr>
          <p:cNvPr id="33" name="Rectangle 32"/>
          <p:cNvSpPr/>
          <p:nvPr/>
        </p:nvSpPr>
        <p:spPr>
          <a:xfrm>
            <a:off x="1817984" y="4930487"/>
            <a:ext cx="1067229" cy="29614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2">
            <a:extLst>
              <a:ext uri="{FF2B5EF4-FFF2-40B4-BE49-F238E27FC236}">
                <a16:creationId xmlns:a16="http://schemas.microsoft.com/office/drawing/2014/main" xmlns="" id="{BDA8F617-32F8-4ADC-B41E-FBC7B6705BFE}"/>
              </a:ext>
            </a:extLst>
          </p:cNvPr>
          <p:cNvSpPr txBox="1">
            <a:spLocks/>
          </p:cNvSpPr>
          <p:nvPr/>
        </p:nvSpPr>
        <p:spPr>
          <a:xfrm>
            <a:off x="4685004" y="3050356"/>
            <a:ext cx="5815009" cy="33059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a:t>
            </a:r>
            <a:r>
              <a:rPr lang="en-US" sz="2400" dirty="0">
                <a:solidFill>
                  <a:srgbClr val="FF0000"/>
                </a:solidFill>
                <a:latin typeface="Cambria" panose="02040503050406030204" pitchFamily="18" charset="0"/>
              </a:rPr>
              <a:t>“Type”</a:t>
            </a:r>
            <a:r>
              <a:rPr lang="en-US" sz="2400" dirty="0">
                <a:latin typeface="Cambria" panose="02040503050406030204" pitchFamily="18" charset="0"/>
              </a:rPr>
              <a:t> field is used to distinguish OJT and Capstone with normal subjects</a:t>
            </a:r>
          </a:p>
          <a:p>
            <a:pPr>
              <a:buFont typeface="Wingdings" panose="05000000000000000000" pitchFamily="2" charset="2"/>
              <a:buChar char="Ø"/>
            </a:pPr>
            <a:r>
              <a:rPr lang="en-US" sz="2400" dirty="0">
                <a:latin typeface="Cambria" panose="02040503050406030204" pitchFamily="18" charset="0"/>
              </a:rPr>
              <a:t> </a:t>
            </a:r>
            <a:r>
              <a:rPr lang="en-US" sz="2400" dirty="0">
                <a:solidFill>
                  <a:srgbClr val="FF0000"/>
                </a:solidFill>
                <a:latin typeface="Cambria" panose="02040503050406030204" pitchFamily="18" charset="0"/>
              </a:rPr>
              <a:t>“Type”</a:t>
            </a:r>
            <a:r>
              <a:rPr lang="en-US" sz="2400" dirty="0">
                <a:latin typeface="Cambria" panose="02040503050406030204" pitchFamily="18" charset="0"/>
              </a:rPr>
              <a:t> is a </a:t>
            </a:r>
            <a:r>
              <a:rPr lang="en-US" sz="2400" dirty="0" err="1">
                <a:latin typeface="Cambria" panose="02040503050406030204" pitchFamily="18" charset="0"/>
              </a:rPr>
              <a:t>numberic</a:t>
            </a:r>
            <a:r>
              <a:rPr lang="en-US" sz="2400" dirty="0">
                <a:latin typeface="Cambria" panose="02040503050406030204" pitchFamily="18" charset="0"/>
              </a:rPr>
              <a:t> field</a:t>
            </a:r>
          </a:p>
          <a:p>
            <a:pPr>
              <a:buFont typeface="Wingdings" panose="05000000000000000000" pitchFamily="2" charset="2"/>
              <a:buChar char="Ø"/>
            </a:pPr>
            <a:r>
              <a:rPr lang="en-US" dirty="0"/>
              <a:t> The system provide 2 types of subjects which defined in an ENUM class:</a:t>
            </a:r>
          </a:p>
          <a:p>
            <a:pPr lvl="1">
              <a:buFont typeface="Wingdings" panose="05000000000000000000" pitchFamily="2" charset="2"/>
              <a:buChar char="Ø"/>
            </a:pPr>
            <a:r>
              <a:rPr lang="en-US" dirty="0"/>
              <a:t>1: define OJT, OJS, OJB subjects</a:t>
            </a:r>
          </a:p>
          <a:p>
            <a:pPr lvl="1">
              <a:buFont typeface="Wingdings" panose="05000000000000000000" pitchFamily="2" charset="2"/>
              <a:buChar char="Ø"/>
            </a:pPr>
            <a:r>
              <a:rPr lang="en-US" dirty="0"/>
              <a:t>2: define SWP, SWQ, GRA subjects</a:t>
            </a:r>
          </a:p>
        </p:txBody>
      </p:sp>
      <p:sp>
        <p:nvSpPr>
          <p:cNvPr id="2" name="Slide Number Placeholder 1"/>
          <p:cNvSpPr>
            <a:spLocks noGrp="1"/>
          </p:cNvSpPr>
          <p:nvPr>
            <p:ph type="sldNum" sz="quarter" idx="12"/>
          </p:nvPr>
        </p:nvSpPr>
        <p:spPr/>
        <p:txBody>
          <a:bodyPr/>
          <a:lstStyle/>
          <a:p>
            <a:fld id="{008E174E-CF06-43A2-87CF-5685854A7445}" type="slidenum">
              <a:rPr lang="en-US" smtClean="0"/>
              <a:pPr/>
              <a:t>125</a:t>
            </a:fld>
            <a:endParaRPr lang="en-US"/>
          </a:p>
        </p:txBody>
      </p:sp>
    </p:spTree>
    <p:extLst>
      <p:ext uri="{BB962C8B-B14F-4D97-AF65-F5344CB8AC3E}">
        <p14:creationId xmlns:p14="http://schemas.microsoft.com/office/powerpoint/2010/main" val="371872166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80805"/>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18" name="Group 17"/>
          <p:cNvGrpSpPr/>
          <p:nvPr/>
        </p:nvGrpSpPr>
        <p:grpSpPr>
          <a:xfrm>
            <a:off x="1513613" y="1820143"/>
            <a:ext cx="2515643" cy="929987"/>
            <a:chOff x="2381" y="2129102"/>
            <a:chExt cx="2901156" cy="1160462"/>
          </a:xfrm>
          <a:solidFill>
            <a:schemeClr val="bg1"/>
          </a:solidFill>
        </p:grpSpPr>
        <p:sp>
          <p:nvSpPr>
            <p:cNvPr id="19" name="Chevron 18"/>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kern="1200" dirty="0">
                  <a:solidFill>
                    <a:schemeClr val="tx1"/>
                  </a:solidFill>
                  <a:latin typeface="Cambria" panose="02040503050406030204" pitchFamily="18" charset="0"/>
                </a:rPr>
                <a:t>Curriculum</a:t>
              </a:r>
              <a:endParaRPr lang="en-US" sz="2000" b="1" kern="1200" dirty="0">
                <a:solidFill>
                  <a:schemeClr val="tx1"/>
                </a:solidFill>
              </a:endParaRPr>
            </a:p>
          </p:txBody>
        </p:sp>
      </p:grpSp>
      <p:grpSp>
        <p:nvGrpSpPr>
          <p:cNvPr id="21" name="Group 20"/>
          <p:cNvGrpSpPr/>
          <p:nvPr/>
        </p:nvGrpSpPr>
        <p:grpSpPr>
          <a:xfrm>
            <a:off x="3746775" y="1811483"/>
            <a:ext cx="2515643" cy="929987"/>
            <a:chOff x="2381" y="2129102"/>
            <a:chExt cx="2901156" cy="1160462"/>
          </a:xfrm>
          <a:solidFill>
            <a:schemeClr val="bg1"/>
          </a:solidFill>
        </p:grpSpPr>
        <p:sp>
          <p:nvSpPr>
            <p:cNvPr id="22" name="Chevron 21"/>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solidFill>
                    <a:schemeClr val="tx1"/>
                  </a:solidFill>
                  <a:latin typeface="Cambria" panose="02040503050406030204" pitchFamily="18" charset="0"/>
                </a:rPr>
                <a:t>Student’s Information</a:t>
              </a:r>
              <a:endParaRPr lang="en-US" sz="1900" b="1" kern="1200" dirty="0">
                <a:solidFill>
                  <a:schemeClr val="tx1"/>
                </a:solidFill>
              </a:endParaRPr>
            </a:p>
          </p:txBody>
        </p:sp>
      </p:grpSp>
      <p:grpSp>
        <p:nvGrpSpPr>
          <p:cNvPr id="24" name="Group 23"/>
          <p:cNvGrpSpPr/>
          <p:nvPr/>
        </p:nvGrpSpPr>
        <p:grpSpPr>
          <a:xfrm>
            <a:off x="8208725" y="1763942"/>
            <a:ext cx="2515643" cy="929987"/>
            <a:chOff x="2381" y="2129102"/>
            <a:chExt cx="2901156" cy="1160462"/>
          </a:xfrm>
          <a:solidFill>
            <a:schemeClr val="accent5">
              <a:lumMod val="50000"/>
            </a:schemeClr>
          </a:solidFill>
        </p:grpSpPr>
        <p:sp>
          <p:nvSpPr>
            <p:cNvPr id="26" name="Chevron 25"/>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Subjects</a:t>
              </a:r>
              <a:endParaRPr lang="en-US" sz="1900" b="1" kern="1200" dirty="0"/>
            </a:p>
          </p:txBody>
        </p:sp>
      </p:grpSp>
      <p:grpSp>
        <p:nvGrpSpPr>
          <p:cNvPr id="28" name="Group 27"/>
          <p:cNvGrpSpPr/>
          <p:nvPr/>
        </p:nvGrpSpPr>
        <p:grpSpPr>
          <a:xfrm>
            <a:off x="5977750" y="1788627"/>
            <a:ext cx="2515643" cy="929987"/>
            <a:chOff x="2381" y="2129102"/>
            <a:chExt cx="2901156" cy="1160462"/>
          </a:xfrm>
          <a:solidFill>
            <a:schemeClr val="bg1"/>
          </a:solidFill>
        </p:grpSpPr>
        <p:sp>
          <p:nvSpPr>
            <p:cNvPr id="31" name="Chevron 30"/>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solidFill>
                    <a:schemeClr val="tx1"/>
                  </a:solidFill>
                  <a:latin typeface="Cambria" panose="02040503050406030204" pitchFamily="18" charset="0"/>
                </a:rPr>
                <a:t>Marks</a:t>
              </a:r>
              <a:endParaRPr lang="en-US" sz="1900" b="1" kern="1200" dirty="0">
                <a:solidFill>
                  <a:schemeClr val="tx1"/>
                </a:solidFill>
              </a:endParaRPr>
            </a:p>
          </p:txBody>
        </p:sp>
      </p:grpSp>
      <p:pic>
        <p:nvPicPr>
          <p:cNvPr id="25" name="Picture 24"/>
          <p:cNvPicPr>
            <a:picLocks noChangeAspect="1"/>
          </p:cNvPicPr>
          <p:nvPr/>
        </p:nvPicPr>
        <p:blipFill>
          <a:blip r:embed="rId9" cstate="print"/>
          <a:stretch>
            <a:fillRect/>
          </a:stretch>
        </p:blipFill>
        <p:spPr>
          <a:xfrm>
            <a:off x="525734" y="4291640"/>
            <a:ext cx="2847975" cy="2419350"/>
          </a:xfrm>
          <a:prstGeom prst="rect">
            <a:avLst/>
          </a:prstGeom>
        </p:spPr>
      </p:pic>
      <p:sp>
        <p:nvSpPr>
          <p:cNvPr id="37" name="Rectangle 36"/>
          <p:cNvSpPr/>
          <p:nvPr/>
        </p:nvSpPr>
        <p:spPr>
          <a:xfrm>
            <a:off x="5730508" y="794192"/>
            <a:ext cx="491852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Database Tables</a:t>
            </a:r>
          </a:p>
        </p:txBody>
      </p:sp>
      <p:sp>
        <p:nvSpPr>
          <p:cNvPr id="38" name="Rectangle 37"/>
          <p:cNvSpPr/>
          <p:nvPr/>
        </p:nvSpPr>
        <p:spPr>
          <a:xfrm>
            <a:off x="874328" y="4859976"/>
            <a:ext cx="1444329" cy="56017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ontent Placeholder 2">
            <a:extLst>
              <a:ext uri="{FF2B5EF4-FFF2-40B4-BE49-F238E27FC236}">
                <a16:creationId xmlns:a16="http://schemas.microsoft.com/office/drawing/2014/main" xmlns="" id="{BDA8F617-32F8-4ADC-B41E-FBC7B6705BFE}"/>
              </a:ext>
            </a:extLst>
          </p:cNvPr>
          <p:cNvSpPr txBox="1">
            <a:spLocks/>
          </p:cNvSpPr>
          <p:nvPr/>
        </p:nvSpPr>
        <p:spPr>
          <a:xfrm>
            <a:off x="4513554" y="4839525"/>
            <a:ext cx="6840246" cy="17327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a:t>
            </a:r>
            <a:r>
              <a:rPr lang="en-US" sz="2000" dirty="0">
                <a:solidFill>
                  <a:srgbClr val="FF0000"/>
                </a:solidFill>
                <a:latin typeface="Cambria" panose="02040503050406030204" pitchFamily="18" charset="0"/>
              </a:rPr>
              <a:t>“</a:t>
            </a:r>
            <a:r>
              <a:rPr lang="en-US" sz="2000" dirty="0" err="1">
                <a:solidFill>
                  <a:srgbClr val="FF0000"/>
                </a:solidFill>
                <a:latin typeface="Cambria" panose="02040503050406030204" pitchFamily="18" charset="0"/>
              </a:rPr>
              <a:t>PrequisiteSubs</a:t>
            </a:r>
            <a:r>
              <a:rPr lang="en-US" sz="2000" dirty="0">
                <a:solidFill>
                  <a:srgbClr val="FF0000"/>
                </a:solidFill>
                <a:latin typeface="Cambria" panose="02040503050406030204" pitchFamily="18" charset="0"/>
              </a:rPr>
              <a:t>”</a:t>
            </a:r>
            <a:r>
              <a:rPr lang="en-US" sz="2000" dirty="0">
                <a:latin typeface="Cambria" panose="02040503050406030204" pitchFamily="18" charset="0"/>
              </a:rPr>
              <a:t> field and </a:t>
            </a:r>
            <a:r>
              <a:rPr lang="en-US" sz="2000" dirty="0">
                <a:solidFill>
                  <a:srgbClr val="FF0000"/>
                </a:solidFill>
                <a:latin typeface="Cambria" panose="02040503050406030204" pitchFamily="18" charset="0"/>
              </a:rPr>
              <a:t>“</a:t>
            </a:r>
            <a:r>
              <a:rPr lang="en-US" sz="2000" dirty="0" err="1">
                <a:solidFill>
                  <a:srgbClr val="FF0000"/>
                </a:solidFill>
                <a:latin typeface="Cambria" panose="02040503050406030204" pitchFamily="18" charset="0"/>
              </a:rPr>
              <a:t>FailMark</a:t>
            </a:r>
            <a:r>
              <a:rPr lang="en-US" sz="2000" dirty="0">
                <a:solidFill>
                  <a:srgbClr val="FF0000"/>
                </a:solidFill>
                <a:latin typeface="Cambria" panose="02040503050406030204" pitchFamily="18" charset="0"/>
              </a:rPr>
              <a:t>”</a:t>
            </a:r>
            <a:r>
              <a:rPr lang="en-US" sz="2000" dirty="0">
                <a:latin typeface="Cambria" panose="02040503050406030204" pitchFamily="18" charset="0"/>
              </a:rPr>
              <a:t> field represent subject’s current prerequisite and current fail mark when </a:t>
            </a:r>
            <a:r>
              <a:rPr lang="en-US" sz="2000" dirty="0">
                <a:solidFill>
                  <a:srgbClr val="FF0000"/>
                </a:solidFill>
                <a:latin typeface="Cambria" panose="02040503050406030204" pitchFamily="18" charset="0"/>
              </a:rPr>
              <a:t>“</a:t>
            </a:r>
            <a:r>
              <a:rPr lang="en-US" sz="2000" dirty="0" err="1">
                <a:solidFill>
                  <a:srgbClr val="FF0000"/>
                </a:solidFill>
                <a:latin typeface="Cambria" panose="02040503050406030204" pitchFamily="18" charset="0"/>
              </a:rPr>
              <a:t>EffectionSemester</a:t>
            </a:r>
            <a:r>
              <a:rPr lang="en-US" sz="2000" dirty="0">
                <a:solidFill>
                  <a:srgbClr val="FF0000"/>
                </a:solidFill>
                <a:latin typeface="Cambria" panose="02040503050406030204" pitchFamily="18" charset="0"/>
              </a:rPr>
              <a:t>” </a:t>
            </a:r>
            <a:r>
              <a:rPr lang="en-US" sz="2000" dirty="0">
                <a:latin typeface="Cambria" panose="02040503050406030204" pitchFamily="18" charset="0"/>
              </a:rPr>
              <a:t>is empty</a:t>
            </a:r>
            <a:r>
              <a:rPr lang="en-US" sz="2000" dirty="0" smtClean="0">
                <a:latin typeface="Cambria" panose="02040503050406030204" pitchFamily="18" charset="0"/>
              </a:rPr>
              <a:t>.</a:t>
            </a:r>
          </a:p>
          <a:p>
            <a:pPr>
              <a:buFont typeface="Wingdings" panose="05000000000000000000" pitchFamily="2" charset="2"/>
              <a:buChar char="Ø"/>
            </a:pPr>
            <a:r>
              <a:rPr lang="en-US" sz="2000" dirty="0" smtClean="0">
                <a:latin typeface="Cambria" panose="02040503050406030204" pitchFamily="18" charset="0"/>
              </a:rPr>
              <a:t> User must have knowledge about prerequisite to be able to update these field.</a:t>
            </a:r>
            <a:endParaRPr lang="en-US" sz="2000" dirty="0">
              <a:latin typeface="Cambria" panose="02040503050406030204" pitchFamily="18" charset="0"/>
            </a:endParaRPr>
          </a:p>
          <a:p>
            <a:pPr>
              <a:buFont typeface="Wingdings" panose="05000000000000000000" pitchFamily="2" charset="2"/>
              <a:buChar char="Ø"/>
            </a:pPr>
            <a:endParaRPr lang="en-US" sz="20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126</a:t>
            </a:fld>
            <a:endParaRPr lang="en-US"/>
          </a:p>
        </p:txBody>
      </p:sp>
      <p:pic>
        <p:nvPicPr>
          <p:cNvPr id="3" name="Picture 2"/>
          <p:cNvPicPr>
            <a:picLocks noChangeAspect="1"/>
          </p:cNvPicPr>
          <p:nvPr/>
        </p:nvPicPr>
        <p:blipFill>
          <a:blip r:embed="rId10" cstate="print"/>
          <a:stretch>
            <a:fillRect/>
          </a:stretch>
        </p:blipFill>
        <p:spPr>
          <a:xfrm>
            <a:off x="436419" y="2766471"/>
            <a:ext cx="11681927" cy="1468968"/>
          </a:xfrm>
          <a:prstGeom prst="rect">
            <a:avLst/>
          </a:prstGeom>
        </p:spPr>
      </p:pic>
      <p:cxnSp>
        <p:nvCxnSpPr>
          <p:cNvPr id="30" name="Straight Arrow Connector 29"/>
          <p:cNvCxnSpPr/>
          <p:nvPr/>
        </p:nvCxnSpPr>
        <p:spPr>
          <a:xfrm flipV="1">
            <a:off x="1706336" y="3918857"/>
            <a:ext cx="2637064" cy="111850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1649186" y="3825025"/>
            <a:ext cx="4831693" cy="145726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64265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80805"/>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3" name="Group 17"/>
          <p:cNvGrpSpPr/>
          <p:nvPr/>
        </p:nvGrpSpPr>
        <p:grpSpPr>
          <a:xfrm>
            <a:off x="1513613" y="1820143"/>
            <a:ext cx="2515643" cy="929987"/>
            <a:chOff x="2381" y="2129102"/>
            <a:chExt cx="2901156" cy="1160462"/>
          </a:xfrm>
          <a:solidFill>
            <a:schemeClr val="bg1"/>
          </a:solidFill>
        </p:grpSpPr>
        <p:sp>
          <p:nvSpPr>
            <p:cNvPr id="19" name="Chevron 18"/>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kern="1200" dirty="0">
                  <a:solidFill>
                    <a:schemeClr val="tx1"/>
                  </a:solidFill>
                  <a:latin typeface="Cambria" panose="02040503050406030204" pitchFamily="18" charset="0"/>
                </a:rPr>
                <a:t>Curriculum</a:t>
              </a:r>
              <a:endParaRPr lang="en-US" sz="2000" b="1" kern="1200" dirty="0">
                <a:solidFill>
                  <a:schemeClr val="tx1"/>
                </a:solidFill>
              </a:endParaRPr>
            </a:p>
          </p:txBody>
        </p:sp>
      </p:grpSp>
      <p:grpSp>
        <p:nvGrpSpPr>
          <p:cNvPr id="6" name="Group 20"/>
          <p:cNvGrpSpPr/>
          <p:nvPr/>
        </p:nvGrpSpPr>
        <p:grpSpPr>
          <a:xfrm>
            <a:off x="3746775" y="1811483"/>
            <a:ext cx="2515643" cy="929987"/>
            <a:chOff x="2381" y="2129102"/>
            <a:chExt cx="2901156" cy="1160462"/>
          </a:xfrm>
          <a:solidFill>
            <a:schemeClr val="bg1"/>
          </a:solidFill>
        </p:grpSpPr>
        <p:sp>
          <p:nvSpPr>
            <p:cNvPr id="22" name="Chevron 21"/>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solidFill>
                    <a:schemeClr val="tx1"/>
                  </a:solidFill>
                  <a:latin typeface="Cambria" panose="02040503050406030204" pitchFamily="18" charset="0"/>
                </a:rPr>
                <a:t>Student’s Information</a:t>
              </a:r>
              <a:endParaRPr lang="en-US" sz="1900" b="1" kern="1200" dirty="0">
                <a:solidFill>
                  <a:schemeClr val="tx1"/>
                </a:solidFill>
              </a:endParaRPr>
            </a:p>
          </p:txBody>
        </p:sp>
      </p:grpSp>
      <p:grpSp>
        <p:nvGrpSpPr>
          <p:cNvPr id="7" name="Group 23"/>
          <p:cNvGrpSpPr/>
          <p:nvPr/>
        </p:nvGrpSpPr>
        <p:grpSpPr>
          <a:xfrm>
            <a:off x="8208725" y="1763942"/>
            <a:ext cx="2515643" cy="929987"/>
            <a:chOff x="2381" y="2129102"/>
            <a:chExt cx="2901156" cy="1160462"/>
          </a:xfrm>
          <a:solidFill>
            <a:schemeClr val="accent5">
              <a:lumMod val="50000"/>
            </a:schemeClr>
          </a:solidFill>
        </p:grpSpPr>
        <p:sp>
          <p:nvSpPr>
            <p:cNvPr id="26" name="Chevron 25"/>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Subjects</a:t>
              </a:r>
              <a:endParaRPr lang="en-US" sz="1900" b="1" kern="1200" dirty="0"/>
            </a:p>
          </p:txBody>
        </p:sp>
      </p:grpSp>
      <p:grpSp>
        <p:nvGrpSpPr>
          <p:cNvPr id="10" name="Group 27"/>
          <p:cNvGrpSpPr/>
          <p:nvPr/>
        </p:nvGrpSpPr>
        <p:grpSpPr>
          <a:xfrm>
            <a:off x="5977750" y="1788627"/>
            <a:ext cx="2515643" cy="929987"/>
            <a:chOff x="2381" y="2129102"/>
            <a:chExt cx="2901156" cy="1160462"/>
          </a:xfrm>
          <a:solidFill>
            <a:schemeClr val="bg1"/>
          </a:solidFill>
        </p:grpSpPr>
        <p:sp>
          <p:nvSpPr>
            <p:cNvPr id="31" name="Chevron 30"/>
            <p:cNvSpPr/>
            <p:nvPr/>
          </p:nvSpPr>
          <p:spPr>
            <a:xfrm>
              <a:off x="2381" y="2129102"/>
              <a:ext cx="2901156" cy="1160462"/>
            </a:xfrm>
            <a:prstGeom prst="chevron">
              <a:avLst/>
            </a:prstGeom>
            <a:grpFill/>
            <a:ln>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Chevron 4"/>
            <p:cNvSpPr txBox="1"/>
            <p:nvPr/>
          </p:nvSpPr>
          <p:spPr>
            <a:xfrm>
              <a:off x="582613" y="2188421"/>
              <a:ext cx="1740694" cy="104182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solidFill>
                    <a:schemeClr val="tx1"/>
                  </a:solidFill>
                  <a:latin typeface="Cambria" panose="02040503050406030204" pitchFamily="18" charset="0"/>
                </a:rPr>
                <a:t>Marks</a:t>
              </a:r>
              <a:endParaRPr lang="en-US" sz="1900" b="1" kern="1200" dirty="0">
                <a:solidFill>
                  <a:schemeClr val="tx1"/>
                </a:solidFill>
              </a:endParaRPr>
            </a:p>
          </p:txBody>
        </p:sp>
      </p:grpSp>
      <p:pic>
        <p:nvPicPr>
          <p:cNvPr id="25" name="Picture 24"/>
          <p:cNvPicPr>
            <a:picLocks noChangeAspect="1"/>
          </p:cNvPicPr>
          <p:nvPr/>
        </p:nvPicPr>
        <p:blipFill>
          <a:blip r:embed="rId8" cstate="print"/>
          <a:stretch>
            <a:fillRect/>
          </a:stretch>
        </p:blipFill>
        <p:spPr>
          <a:xfrm>
            <a:off x="525734" y="4291640"/>
            <a:ext cx="2847975" cy="2419350"/>
          </a:xfrm>
          <a:prstGeom prst="rect">
            <a:avLst/>
          </a:prstGeom>
        </p:spPr>
      </p:pic>
      <p:sp>
        <p:nvSpPr>
          <p:cNvPr id="37" name="Rectangle 36"/>
          <p:cNvSpPr/>
          <p:nvPr/>
        </p:nvSpPr>
        <p:spPr>
          <a:xfrm>
            <a:off x="5730508" y="794192"/>
            <a:ext cx="491852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Database Tables</a:t>
            </a:r>
          </a:p>
        </p:txBody>
      </p:sp>
      <p:sp>
        <p:nvSpPr>
          <p:cNvPr id="40" name="Rectangle 39"/>
          <p:cNvSpPr/>
          <p:nvPr/>
        </p:nvSpPr>
        <p:spPr>
          <a:xfrm>
            <a:off x="874327" y="5420147"/>
            <a:ext cx="1444330" cy="8250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008E174E-CF06-43A2-87CF-5685854A7445}" type="slidenum">
              <a:rPr lang="en-US" smtClean="0"/>
              <a:pPr/>
              <a:t>127</a:t>
            </a:fld>
            <a:endParaRPr lang="en-US"/>
          </a:p>
        </p:txBody>
      </p:sp>
      <p:sp>
        <p:nvSpPr>
          <p:cNvPr id="39" name="Content Placeholder 2">
            <a:extLst>
              <a:ext uri="{FF2B5EF4-FFF2-40B4-BE49-F238E27FC236}">
                <a16:creationId xmlns:a16="http://schemas.microsoft.com/office/drawing/2014/main" xmlns="" id="{BDA8F617-32F8-4ADC-B41E-FBC7B6705BFE}"/>
              </a:ext>
            </a:extLst>
          </p:cNvPr>
          <p:cNvSpPr txBox="1">
            <a:spLocks/>
          </p:cNvSpPr>
          <p:nvPr/>
        </p:nvSpPr>
        <p:spPr>
          <a:xfrm>
            <a:off x="6809014" y="4981487"/>
            <a:ext cx="4425042" cy="16969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000" dirty="0">
                <a:latin typeface="Cambria" panose="02040503050406030204" pitchFamily="18" charset="0"/>
              </a:rPr>
              <a:t>When </a:t>
            </a:r>
            <a:r>
              <a:rPr lang="en-US" sz="2000" dirty="0">
                <a:solidFill>
                  <a:srgbClr val="FF0000"/>
                </a:solidFill>
                <a:latin typeface="Cambria" panose="02040503050406030204" pitchFamily="18" charset="0"/>
              </a:rPr>
              <a:t>“</a:t>
            </a:r>
            <a:r>
              <a:rPr lang="en-US" sz="2000" dirty="0" err="1">
                <a:solidFill>
                  <a:srgbClr val="FF0000"/>
                </a:solidFill>
                <a:latin typeface="Cambria" panose="02040503050406030204" pitchFamily="18" charset="0"/>
              </a:rPr>
              <a:t>EffectionSemester</a:t>
            </a:r>
            <a:r>
              <a:rPr lang="en-US" sz="2000" dirty="0">
                <a:solidFill>
                  <a:srgbClr val="FF0000"/>
                </a:solidFill>
                <a:latin typeface="Cambria" panose="02040503050406030204" pitchFamily="18" charset="0"/>
              </a:rPr>
              <a:t>”</a:t>
            </a:r>
            <a:r>
              <a:rPr lang="en-US" sz="2000" dirty="0"/>
              <a:t> </a:t>
            </a:r>
            <a:r>
              <a:rPr lang="en-US" sz="2000" dirty="0">
                <a:latin typeface="Cambria" panose="02040503050406030204" pitchFamily="18" charset="0"/>
              </a:rPr>
              <a:t>is not empty, </a:t>
            </a:r>
            <a:r>
              <a:rPr lang="en-US" sz="2000" dirty="0">
                <a:solidFill>
                  <a:srgbClr val="FF0000"/>
                </a:solidFill>
                <a:latin typeface="Cambria" panose="02040503050406030204" pitchFamily="18" charset="0"/>
              </a:rPr>
              <a:t>“</a:t>
            </a:r>
            <a:r>
              <a:rPr lang="en-US" sz="2000" dirty="0" err="1">
                <a:solidFill>
                  <a:srgbClr val="FF0000"/>
                </a:solidFill>
                <a:latin typeface="Cambria" panose="02040503050406030204" pitchFamily="18" charset="0"/>
              </a:rPr>
              <a:t>PrequisiteSubs</a:t>
            </a:r>
            <a:r>
              <a:rPr lang="en-US" sz="2000" dirty="0">
                <a:solidFill>
                  <a:srgbClr val="FF0000"/>
                </a:solidFill>
                <a:latin typeface="Cambria" panose="02040503050406030204" pitchFamily="18" charset="0"/>
              </a:rPr>
              <a:t>”</a:t>
            </a:r>
            <a:r>
              <a:rPr lang="en-US" sz="2000" dirty="0">
                <a:latin typeface="Cambria" panose="02040503050406030204" pitchFamily="18" charset="0"/>
              </a:rPr>
              <a:t>  field and </a:t>
            </a:r>
            <a:r>
              <a:rPr lang="en-US" sz="2000" dirty="0">
                <a:solidFill>
                  <a:srgbClr val="FF0000"/>
                </a:solidFill>
                <a:latin typeface="Cambria" panose="02040503050406030204" pitchFamily="18" charset="0"/>
              </a:rPr>
              <a:t>“</a:t>
            </a:r>
            <a:r>
              <a:rPr lang="en-US" sz="2000" dirty="0" err="1">
                <a:solidFill>
                  <a:srgbClr val="FF0000"/>
                </a:solidFill>
                <a:latin typeface="Cambria" panose="02040503050406030204" pitchFamily="18" charset="0"/>
              </a:rPr>
              <a:t>FailMark</a:t>
            </a:r>
            <a:r>
              <a:rPr lang="en-US" sz="2000" dirty="0">
                <a:solidFill>
                  <a:srgbClr val="FF0000"/>
                </a:solidFill>
                <a:latin typeface="Cambria" panose="02040503050406030204" pitchFamily="18" charset="0"/>
              </a:rPr>
              <a:t>”</a:t>
            </a:r>
            <a:r>
              <a:rPr lang="en-US" sz="2000" dirty="0">
                <a:latin typeface="Cambria" panose="02040503050406030204" pitchFamily="18" charset="0"/>
              </a:rPr>
              <a:t> field  represent subject’s old prerequisite and old fail mark before </a:t>
            </a:r>
            <a:r>
              <a:rPr lang="en-US" sz="2000" dirty="0">
                <a:solidFill>
                  <a:srgbClr val="FF0000"/>
                </a:solidFill>
                <a:latin typeface="Cambria" panose="02040503050406030204" pitchFamily="18" charset="0"/>
              </a:rPr>
              <a:t>“</a:t>
            </a:r>
            <a:r>
              <a:rPr lang="en-US" sz="2000" dirty="0" err="1">
                <a:solidFill>
                  <a:srgbClr val="FF0000"/>
                </a:solidFill>
                <a:latin typeface="Cambria" panose="02040503050406030204" pitchFamily="18" charset="0"/>
              </a:rPr>
              <a:t>EffectionSemester</a:t>
            </a:r>
            <a:r>
              <a:rPr lang="en-US" sz="2000" dirty="0">
                <a:solidFill>
                  <a:srgbClr val="FF0000"/>
                </a:solidFill>
                <a:latin typeface="Cambria" panose="02040503050406030204" pitchFamily="18" charset="0"/>
              </a:rPr>
              <a:t>”</a:t>
            </a:r>
            <a:r>
              <a:rPr lang="en-US" sz="2000" dirty="0">
                <a:latin typeface="Cambria" panose="02040503050406030204" pitchFamily="18" charset="0"/>
              </a:rPr>
              <a:t>. </a:t>
            </a:r>
            <a:r>
              <a:rPr lang="en-US" sz="2000" dirty="0">
                <a:solidFill>
                  <a:srgbClr val="FF0000"/>
                </a:solidFill>
                <a:latin typeface="Cambria" panose="02040503050406030204" pitchFamily="18" charset="0"/>
              </a:rPr>
              <a:t>“</a:t>
            </a:r>
            <a:r>
              <a:rPr lang="en-US" sz="2000" dirty="0" err="1">
                <a:solidFill>
                  <a:srgbClr val="FF0000"/>
                </a:solidFill>
                <a:latin typeface="Cambria" panose="02040503050406030204" pitchFamily="18" charset="0"/>
              </a:rPr>
              <a:t>NewPrequisiteSubs</a:t>
            </a:r>
            <a:r>
              <a:rPr lang="en-US" sz="2000" dirty="0">
                <a:solidFill>
                  <a:srgbClr val="FF0000"/>
                </a:solidFill>
                <a:latin typeface="Cambria" panose="02040503050406030204" pitchFamily="18" charset="0"/>
              </a:rPr>
              <a:t>”</a:t>
            </a:r>
            <a:r>
              <a:rPr lang="en-US" sz="2000" dirty="0">
                <a:latin typeface="Cambria" panose="02040503050406030204" pitchFamily="18" charset="0"/>
              </a:rPr>
              <a:t> and </a:t>
            </a:r>
            <a:r>
              <a:rPr lang="en-US" sz="2000" dirty="0">
                <a:solidFill>
                  <a:srgbClr val="FF0000"/>
                </a:solidFill>
                <a:latin typeface="Cambria" panose="02040503050406030204" pitchFamily="18" charset="0"/>
              </a:rPr>
              <a:t>“</a:t>
            </a:r>
            <a:r>
              <a:rPr lang="en-US" sz="2000" dirty="0" err="1">
                <a:solidFill>
                  <a:srgbClr val="FF0000"/>
                </a:solidFill>
                <a:latin typeface="Cambria" panose="02040503050406030204" pitchFamily="18" charset="0"/>
              </a:rPr>
              <a:t>NewFailMark</a:t>
            </a:r>
            <a:r>
              <a:rPr lang="en-US" sz="2000" dirty="0">
                <a:solidFill>
                  <a:srgbClr val="FF0000"/>
                </a:solidFill>
                <a:latin typeface="Cambria" panose="02040503050406030204" pitchFamily="18" charset="0"/>
              </a:rPr>
              <a:t>”</a:t>
            </a:r>
            <a:r>
              <a:rPr lang="en-US" sz="2000" dirty="0">
                <a:latin typeface="Cambria" panose="02040503050406030204" pitchFamily="18" charset="0"/>
              </a:rPr>
              <a:t> field represent subject’s new prerequisite and new fail mark after </a:t>
            </a:r>
            <a:r>
              <a:rPr lang="en-US" sz="2000" dirty="0">
                <a:solidFill>
                  <a:srgbClr val="FF0000"/>
                </a:solidFill>
                <a:latin typeface="Cambria" panose="02040503050406030204" pitchFamily="18" charset="0"/>
              </a:rPr>
              <a:t>“</a:t>
            </a:r>
            <a:r>
              <a:rPr lang="en-US" sz="2000" dirty="0" err="1">
                <a:solidFill>
                  <a:srgbClr val="FF0000"/>
                </a:solidFill>
                <a:latin typeface="Cambria" panose="02040503050406030204" pitchFamily="18" charset="0"/>
              </a:rPr>
              <a:t>EffectionSemester</a:t>
            </a:r>
            <a:r>
              <a:rPr lang="en-US" sz="2000" dirty="0">
                <a:solidFill>
                  <a:srgbClr val="FF0000"/>
                </a:solidFill>
                <a:latin typeface="Cambria" panose="02040503050406030204" pitchFamily="18" charset="0"/>
              </a:rPr>
              <a:t>”</a:t>
            </a:r>
            <a:r>
              <a:rPr lang="en-US" sz="2000" dirty="0">
                <a:latin typeface="Cambria" panose="02040503050406030204" pitchFamily="18" charset="0"/>
              </a:rPr>
              <a:t>.</a:t>
            </a:r>
          </a:p>
        </p:txBody>
      </p:sp>
      <p:pic>
        <p:nvPicPr>
          <p:cNvPr id="12" name="Picture 11"/>
          <p:cNvPicPr>
            <a:picLocks noChangeAspect="1"/>
          </p:cNvPicPr>
          <p:nvPr/>
        </p:nvPicPr>
        <p:blipFill>
          <a:blip r:embed="rId9" cstate="print"/>
          <a:stretch>
            <a:fillRect/>
          </a:stretch>
        </p:blipFill>
        <p:spPr>
          <a:xfrm>
            <a:off x="618855" y="2757798"/>
            <a:ext cx="11287125" cy="1500331"/>
          </a:xfrm>
          <a:prstGeom prst="rect">
            <a:avLst/>
          </a:prstGeom>
        </p:spPr>
      </p:pic>
      <p:cxnSp>
        <p:nvCxnSpPr>
          <p:cNvPr id="29" name="Straight Arrow Connector 28"/>
          <p:cNvCxnSpPr/>
          <p:nvPr/>
        </p:nvCxnSpPr>
        <p:spPr>
          <a:xfrm flipV="1">
            <a:off x="2049236" y="4098471"/>
            <a:ext cx="5617028" cy="143691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2122714" y="4114800"/>
            <a:ext cx="7086600" cy="17145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1934936" y="4082143"/>
            <a:ext cx="9299121" cy="200841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119921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Simulate Semester</a:t>
              </a:r>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128</a:t>
            </a:fld>
            <a:endParaRPr lang="en-US"/>
          </a:p>
        </p:txBody>
      </p:sp>
      <p:sp>
        <p:nvSpPr>
          <p:cNvPr id="13" name="Content Placeholder 2">
            <a:extLst>
              <a:ext uri="{FF2B5EF4-FFF2-40B4-BE49-F238E27FC236}">
                <a16:creationId xmlns:a16="http://schemas.microsoft.com/office/drawing/2014/main" xmlns="" id="{BDA8F617-32F8-4ADC-B41E-FBC7B6705BFE}"/>
              </a:ext>
            </a:extLst>
          </p:cNvPr>
          <p:cNvSpPr txBox="1">
            <a:spLocks/>
          </p:cNvSpPr>
          <p:nvPr/>
        </p:nvSpPr>
        <p:spPr>
          <a:xfrm>
            <a:off x="1017266" y="4566803"/>
            <a:ext cx="2100009" cy="431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latin typeface="Cambria" panose="02040503050406030204" pitchFamily="18" charset="0"/>
            </a:endParaRPr>
          </a:p>
        </p:txBody>
      </p:sp>
      <p:sp>
        <p:nvSpPr>
          <p:cNvPr id="14" name="Content Placeholder 2">
            <a:extLst>
              <a:ext uri="{FF2B5EF4-FFF2-40B4-BE49-F238E27FC236}">
                <a16:creationId xmlns:a16="http://schemas.microsoft.com/office/drawing/2014/main" xmlns="" id="{BDA8F617-32F8-4ADC-B41E-FBC7B6705BFE}"/>
              </a:ext>
            </a:extLst>
          </p:cNvPr>
          <p:cNvSpPr txBox="1">
            <a:spLocks/>
          </p:cNvSpPr>
          <p:nvPr/>
        </p:nvSpPr>
        <p:spPr>
          <a:xfrm>
            <a:off x="1389971" y="4925011"/>
            <a:ext cx="9820453" cy="16160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endParaRPr lang="en-US" sz="2400" dirty="0">
              <a:latin typeface="Cambria" panose="02040503050406030204" pitchFamily="18" charset="0"/>
            </a:endParaRPr>
          </a:p>
        </p:txBody>
      </p:sp>
      <p:sp>
        <p:nvSpPr>
          <p:cNvPr id="15" name="Content Placeholder 2">
            <a:extLst>
              <a:ext uri="{FF2B5EF4-FFF2-40B4-BE49-F238E27FC236}">
                <a16:creationId xmlns:a16="http://schemas.microsoft.com/office/drawing/2014/main" xmlns="" id="{E7369689-8D33-48F7-AAD4-CBB1E7F2D1A2}"/>
              </a:ext>
            </a:extLst>
          </p:cNvPr>
          <p:cNvSpPr txBox="1">
            <a:spLocks/>
          </p:cNvSpPr>
          <p:nvPr/>
        </p:nvSpPr>
        <p:spPr>
          <a:xfrm>
            <a:off x="1152150" y="2881083"/>
            <a:ext cx="4142173" cy="2915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800" dirty="0">
                <a:latin typeface="Cambria" panose="02040503050406030204" pitchFamily="18" charset="0"/>
              </a:rPr>
              <a:t>Simulate current semester to generate pass statistic data and make reports</a:t>
            </a:r>
          </a:p>
          <a:p>
            <a:pPr marL="457200" lvl="1" indent="0">
              <a:buFont typeface="Arial" panose="020B0604020202020204" pitchFamily="34" charset="0"/>
              <a:buNone/>
            </a:pPr>
            <a:endParaRPr lang="en-US" sz="1800" dirty="0"/>
          </a:p>
          <a:p>
            <a:pPr marL="457200" lvl="1" indent="0">
              <a:buFont typeface="Arial" panose="020B0604020202020204" pitchFamily="34" charset="0"/>
              <a:buNone/>
            </a:pPr>
            <a:endParaRPr lang="en-US" sz="1800" dirty="0"/>
          </a:p>
          <a:p>
            <a:pPr marL="457200" lvl="1" indent="0">
              <a:buFont typeface="Arial" panose="020B0604020202020204" pitchFamily="34" charset="0"/>
              <a:buNone/>
            </a:pPr>
            <a:endParaRPr lang="en-US" sz="1800" dirty="0"/>
          </a:p>
        </p:txBody>
      </p:sp>
      <p:pic>
        <p:nvPicPr>
          <p:cNvPr id="16" name="Picture 15" descr="A screenshot of a cell phone&#10;&#10;Description generated with very high confidence">
            <a:extLst>
              <a:ext uri="{FF2B5EF4-FFF2-40B4-BE49-F238E27FC236}">
                <a16:creationId xmlns:a16="http://schemas.microsoft.com/office/drawing/2014/main" xmlns="" id="{01B433C4-6D4A-4415-B4F5-E7012C8B87C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1710" y="4312227"/>
            <a:ext cx="4325258" cy="2088901"/>
          </a:xfrm>
          <a:prstGeom prst="rect">
            <a:avLst/>
          </a:prstGeom>
        </p:spPr>
      </p:pic>
      <p:pic>
        <p:nvPicPr>
          <p:cNvPr id="17" name="Picture 16" descr="A screenshot of a cell phone&#10;&#10;Description generated with very high confidence">
            <a:extLst>
              <a:ext uri="{FF2B5EF4-FFF2-40B4-BE49-F238E27FC236}">
                <a16:creationId xmlns:a16="http://schemas.microsoft.com/office/drawing/2014/main" xmlns="" id="{302C9478-5B03-420B-A4C7-B5A22CA3EF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69716" y="4312227"/>
            <a:ext cx="4431784" cy="1984664"/>
          </a:xfrm>
          <a:prstGeom prst="rect">
            <a:avLst/>
          </a:prstGeom>
        </p:spPr>
      </p:pic>
      <p:sp>
        <p:nvSpPr>
          <p:cNvPr id="18" name="Rectangle 17">
            <a:extLst>
              <a:ext uri="{FF2B5EF4-FFF2-40B4-BE49-F238E27FC236}">
                <a16:creationId xmlns:a16="http://schemas.microsoft.com/office/drawing/2014/main" xmlns="" id="{5CC166E2-E00A-42FB-AAF5-1302E25A5315}"/>
              </a:ext>
            </a:extLst>
          </p:cNvPr>
          <p:cNvSpPr/>
          <p:nvPr/>
        </p:nvSpPr>
        <p:spPr>
          <a:xfrm>
            <a:off x="5663717" y="5211414"/>
            <a:ext cx="1633491" cy="692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rPr>
              <a:t>Chọn kỳ để giả định</a:t>
            </a:r>
          </a:p>
        </p:txBody>
      </p:sp>
      <p:cxnSp>
        <p:nvCxnSpPr>
          <p:cNvPr id="19" name="Straight Arrow Connector 18">
            <a:extLst>
              <a:ext uri="{FF2B5EF4-FFF2-40B4-BE49-F238E27FC236}">
                <a16:creationId xmlns:a16="http://schemas.microsoft.com/office/drawing/2014/main" xmlns="" id="{63F03931-36A7-46AF-A809-E86FCA475887}"/>
              </a:ext>
            </a:extLst>
          </p:cNvPr>
          <p:cNvCxnSpPr>
            <a:endCxn id="18" idx="1"/>
          </p:cNvCxnSpPr>
          <p:nvPr/>
        </p:nvCxnSpPr>
        <p:spPr>
          <a:xfrm flipV="1">
            <a:off x="4629150" y="5557643"/>
            <a:ext cx="1034567" cy="5366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3F5A67A7-970F-46AD-8D8D-0CB52BC178C3}"/>
              </a:ext>
            </a:extLst>
          </p:cNvPr>
          <p:cNvCxnSpPr>
            <a:stCxn id="18" idx="3"/>
          </p:cNvCxnSpPr>
          <p:nvPr/>
        </p:nvCxnSpPr>
        <p:spPr>
          <a:xfrm flipV="1">
            <a:off x="7297208" y="4509655"/>
            <a:ext cx="3847042" cy="10479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89421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Simulate Semester</a:t>
              </a:r>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3" name="Content Placeholder 2">
            <a:extLst>
              <a:ext uri="{FF2B5EF4-FFF2-40B4-BE49-F238E27FC236}">
                <a16:creationId xmlns:a16="http://schemas.microsoft.com/office/drawing/2014/main" xmlns="" id="{0991F8E6-E7C0-4336-9934-BF27199581C6}"/>
              </a:ext>
            </a:extLst>
          </p:cNvPr>
          <p:cNvSpPr txBox="1">
            <a:spLocks/>
          </p:cNvSpPr>
          <p:nvPr/>
        </p:nvSpPr>
        <p:spPr>
          <a:xfrm>
            <a:off x="595224" y="3214323"/>
            <a:ext cx="6016591" cy="28664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The Purpose of simulate semester is to know when and how many students have passed or enough to pass a specific stage, the main reason is to generate statistic reports for studies.</a:t>
            </a:r>
          </a:p>
          <a:p>
            <a:pPr>
              <a:buFont typeface="Wingdings" panose="05000000000000000000" pitchFamily="2" charset="2"/>
              <a:buChar char="Ø"/>
            </a:pPr>
            <a:r>
              <a:rPr lang="en-US" sz="2400" dirty="0">
                <a:latin typeface="Cambria" panose="02040503050406030204" pitchFamily="18" charset="0"/>
              </a:rPr>
              <a:t> This function is mainly for Student Details, to know each student pass’ studies </a:t>
            </a:r>
            <a:r>
              <a:rPr lang="en-US" sz="2400">
                <a:latin typeface="Cambria" panose="02040503050406030204" pitchFamily="18" charset="0"/>
              </a:rPr>
              <a:t>so </a:t>
            </a:r>
            <a:r>
              <a:rPr lang="en-US" sz="2400" smtClean="0">
                <a:latin typeface="Cambria" panose="02040503050406030204" pitchFamily="18" charset="0"/>
              </a:rPr>
              <a:t>university </a:t>
            </a:r>
            <a:r>
              <a:rPr lang="en-US" sz="2400" dirty="0">
                <a:latin typeface="Cambria" panose="02040503050406030204" pitchFamily="18" charset="0"/>
              </a:rPr>
              <a:t>can provide better teaching and guess student’s future plans</a:t>
            </a:r>
          </a:p>
          <a:p>
            <a:pPr marL="0" indent="0">
              <a:buNone/>
            </a:pPr>
            <a:endParaRPr lang="en-US" sz="2400" dirty="0"/>
          </a:p>
          <a:p>
            <a:pPr marL="457200" lvl="1" indent="0">
              <a:buFont typeface="Arial" panose="020B0604020202020204" pitchFamily="34" charset="0"/>
              <a:buNone/>
            </a:pPr>
            <a:endParaRPr lang="en-US" dirty="0"/>
          </a:p>
        </p:txBody>
      </p:sp>
      <p:sp>
        <p:nvSpPr>
          <p:cNvPr id="2" name="Slide Number Placeholder 1"/>
          <p:cNvSpPr>
            <a:spLocks noGrp="1"/>
          </p:cNvSpPr>
          <p:nvPr>
            <p:ph type="sldNum" sz="quarter" idx="12"/>
          </p:nvPr>
        </p:nvSpPr>
        <p:spPr/>
        <p:txBody>
          <a:bodyPr/>
          <a:lstStyle/>
          <a:p>
            <a:fld id="{008E174E-CF06-43A2-87CF-5685854A7445}" type="slidenum">
              <a:rPr lang="en-US" smtClean="0"/>
              <a:pPr/>
              <a:t>129</a:t>
            </a:fld>
            <a:endParaRPr lang="en-US"/>
          </a:p>
        </p:txBody>
      </p:sp>
    </p:spTree>
    <p:extLst>
      <p:ext uri="{BB962C8B-B14F-4D97-AF65-F5344CB8AC3E}">
        <p14:creationId xmlns:p14="http://schemas.microsoft.com/office/powerpoint/2010/main" val="1757610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115311" y="2307534"/>
            <a:ext cx="10076689" cy="4372769"/>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500" dirty="0">
                <a:latin typeface="Cambria" panose="02040503050406030204" pitchFamily="18" charset="0"/>
              </a:rPr>
              <a:t> </a:t>
            </a:r>
          </a:p>
          <a:p>
            <a:pPr marL="0" indent="0">
              <a:lnSpc>
                <a:spcPct val="100000"/>
              </a:lnSpc>
              <a:buNone/>
            </a:pPr>
            <a:r>
              <a:rPr lang="en-US" sz="2500" dirty="0">
                <a:latin typeface="Cambria" panose="02040503050406030204" pitchFamily="18" charset="0"/>
              </a:rPr>
              <a:t> </a:t>
            </a:r>
          </a:p>
          <a:p>
            <a:pPr marL="0" indent="0">
              <a:lnSpc>
                <a:spcPct val="100000"/>
              </a:lnSpc>
              <a:buNone/>
            </a:pPr>
            <a:endParaRPr lang="en-US" dirty="0">
              <a:latin typeface="Cambria" panose="020405030504060302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3"/>
          <p:cNvGrpSpPr/>
          <p:nvPr/>
        </p:nvGrpSpPr>
        <p:grpSpPr>
          <a:xfrm>
            <a:off x="1469271" y="1811482"/>
            <a:ext cx="2901156" cy="1160462"/>
            <a:chOff x="2381" y="2129102"/>
            <a:chExt cx="2901156" cy="1160462"/>
          </a:xfrm>
          <a:solidFill>
            <a:schemeClr val="accent3">
              <a:lumMod val="50000"/>
            </a:schemeClr>
          </a:solidFill>
        </p:grpSpPr>
        <p:sp>
          <p:nvSpPr>
            <p:cNvPr id="15" name="Chevron 14"/>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Current system</a:t>
              </a:r>
              <a:endParaRPr lang="en-US" sz="2800" kern="1200" dirty="0"/>
            </a:p>
          </p:txBody>
        </p:sp>
      </p:grpSp>
      <p:sp>
        <p:nvSpPr>
          <p:cNvPr id="3" name="Slide Number Placeholder 2"/>
          <p:cNvSpPr>
            <a:spLocks noGrp="1"/>
          </p:cNvSpPr>
          <p:nvPr>
            <p:ph type="sldNum" sz="quarter" idx="12"/>
          </p:nvPr>
        </p:nvSpPr>
        <p:spPr/>
        <p:txBody>
          <a:bodyPr/>
          <a:lstStyle/>
          <a:p>
            <a:fld id="{008E174E-CF06-43A2-87CF-5685854A7445}" type="slidenum">
              <a:rPr lang="en-US" smtClean="0"/>
              <a:pPr/>
              <a:t>13</a:t>
            </a:fld>
            <a:endParaRPr lang="en-US"/>
          </a:p>
        </p:txBody>
      </p:sp>
      <p:pic>
        <p:nvPicPr>
          <p:cNvPr id="12" name="Picture 11" descr="STPM.png"/>
          <p:cNvPicPr>
            <a:picLocks noChangeAspect="1"/>
          </p:cNvPicPr>
          <p:nvPr/>
        </p:nvPicPr>
        <p:blipFill>
          <a:blip r:embed="rId9" cstate="print"/>
          <a:stretch>
            <a:fillRect/>
          </a:stretch>
        </p:blipFill>
        <p:spPr>
          <a:xfrm>
            <a:off x="4067545" y="73479"/>
            <a:ext cx="3027220" cy="408041"/>
          </a:xfrm>
          <a:prstGeom prst="rect">
            <a:avLst/>
          </a:prstGeom>
        </p:spPr>
      </p:pic>
      <p:sp>
        <p:nvSpPr>
          <p:cNvPr id="13"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pic>
        <p:nvPicPr>
          <p:cNvPr id="25" name="Picture 24" descr="363633-200.png"/>
          <p:cNvPicPr>
            <a:picLocks noChangeAspect="1"/>
          </p:cNvPicPr>
          <p:nvPr/>
        </p:nvPicPr>
        <p:blipFill>
          <a:blip r:embed="rId10" cstate="print"/>
          <a:stretch>
            <a:fillRect/>
          </a:stretch>
        </p:blipFill>
        <p:spPr>
          <a:xfrm>
            <a:off x="2785755" y="3967803"/>
            <a:ext cx="887332" cy="887332"/>
          </a:xfrm>
          <a:prstGeom prst="rect">
            <a:avLst/>
          </a:prstGeom>
        </p:spPr>
      </p:pic>
      <p:sp>
        <p:nvSpPr>
          <p:cNvPr id="26" name="TextBox 25"/>
          <p:cNvSpPr txBox="1"/>
          <p:nvPr/>
        </p:nvSpPr>
        <p:spPr>
          <a:xfrm>
            <a:off x="2920895" y="4800721"/>
            <a:ext cx="612668" cy="369332"/>
          </a:xfrm>
          <a:prstGeom prst="rect">
            <a:avLst/>
          </a:prstGeom>
          <a:noFill/>
        </p:spPr>
        <p:txBody>
          <a:bodyPr wrap="none" rtlCol="0">
            <a:spAutoFit/>
          </a:bodyPr>
          <a:lstStyle/>
          <a:p>
            <a:r>
              <a:rPr lang="en-US" dirty="0"/>
              <a:t>Staff</a:t>
            </a:r>
          </a:p>
        </p:txBody>
      </p:sp>
      <p:sp>
        <p:nvSpPr>
          <p:cNvPr id="4098" name="AutoShape 2" descr="Image result for exce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72267793"/>
      </p:ext>
    </p:extLst>
  </p:cSld>
  <p:clrMapOvr>
    <a:masterClrMapping/>
  </p:clrMapOvr>
  <p:transition>
    <p:fad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Simulate Semester</a:t>
              </a:r>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1" name="Content Placeholder 2">
            <a:extLst>
              <a:ext uri="{FF2B5EF4-FFF2-40B4-BE49-F238E27FC236}">
                <a16:creationId xmlns:a16="http://schemas.microsoft.com/office/drawing/2014/main" xmlns="" id="{4393FF54-FC21-4AEC-AA53-7E65BA78BB06}"/>
              </a:ext>
            </a:extLst>
          </p:cNvPr>
          <p:cNvSpPr txBox="1">
            <a:spLocks/>
          </p:cNvSpPr>
          <p:nvPr/>
        </p:nvSpPr>
        <p:spPr>
          <a:xfrm>
            <a:off x="595224" y="3214323"/>
            <a:ext cx="6016591" cy="28664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The Purpose of simulate semester is to know when and how many students have passed or enough to pass a specific stage, the main reason is to generate statistic reports for studies.</a:t>
            </a:r>
          </a:p>
          <a:p>
            <a:pPr>
              <a:buFont typeface="Wingdings" panose="05000000000000000000" pitchFamily="2" charset="2"/>
              <a:buChar char="Ø"/>
            </a:pPr>
            <a:r>
              <a:rPr lang="en-US" sz="2400" dirty="0">
                <a:latin typeface="Cambria" panose="02040503050406030204" pitchFamily="18" charset="0"/>
              </a:rPr>
              <a:t> This function is mainly for Student Details, to know each student pass’ studies </a:t>
            </a:r>
            <a:r>
              <a:rPr lang="en-US" sz="2400">
                <a:latin typeface="Cambria" panose="02040503050406030204" pitchFamily="18" charset="0"/>
              </a:rPr>
              <a:t>so </a:t>
            </a:r>
            <a:r>
              <a:rPr lang="en-US" sz="2400" smtClean="0">
                <a:latin typeface="Cambria" panose="02040503050406030204" pitchFamily="18" charset="0"/>
              </a:rPr>
              <a:t>university can </a:t>
            </a:r>
            <a:r>
              <a:rPr lang="en-US" sz="2400" dirty="0">
                <a:latin typeface="Cambria" panose="02040503050406030204" pitchFamily="18" charset="0"/>
              </a:rPr>
              <a:t>provide better teaching and guess student’s future plans</a:t>
            </a:r>
          </a:p>
          <a:p>
            <a:pPr marL="0" indent="0">
              <a:buNone/>
            </a:pPr>
            <a:endParaRPr lang="en-US" sz="2400" dirty="0"/>
          </a:p>
          <a:p>
            <a:pPr marL="457200" lvl="1" indent="0">
              <a:buFont typeface="Arial" panose="020B0604020202020204" pitchFamily="34" charset="0"/>
              <a:buNone/>
            </a:pPr>
            <a:endParaRPr lang="en-US" dirty="0"/>
          </a:p>
        </p:txBody>
      </p:sp>
      <p:graphicFrame>
        <p:nvGraphicFramePr>
          <p:cNvPr id="22" name="Diagram 21">
            <a:extLst>
              <a:ext uri="{FF2B5EF4-FFF2-40B4-BE49-F238E27FC236}">
                <a16:creationId xmlns:a16="http://schemas.microsoft.com/office/drawing/2014/main" xmlns="" id="{9D3066C7-9A31-43A8-AA34-417F9C737FDA}"/>
              </a:ext>
            </a:extLst>
          </p:cNvPr>
          <p:cNvGraphicFramePr/>
          <p:nvPr>
            <p:extLst/>
          </p:nvPr>
        </p:nvGraphicFramePr>
        <p:xfrm>
          <a:off x="6468342" y="2966209"/>
          <a:ext cx="5299364" cy="333827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Slide Number Placeholder 1"/>
          <p:cNvSpPr>
            <a:spLocks noGrp="1"/>
          </p:cNvSpPr>
          <p:nvPr>
            <p:ph type="sldNum" sz="quarter" idx="12"/>
          </p:nvPr>
        </p:nvSpPr>
        <p:spPr/>
        <p:txBody>
          <a:bodyPr/>
          <a:lstStyle/>
          <a:p>
            <a:fld id="{008E174E-CF06-43A2-87CF-5685854A7445}" type="slidenum">
              <a:rPr lang="en-US" smtClean="0"/>
              <a:pPr/>
              <a:t>130</a:t>
            </a:fld>
            <a:endParaRPr lang="en-US"/>
          </a:p>
        </p:txBody>
      </p:sp>
    </p:spTree>
    <p:extLst>
      <p:ext uri="{BB962C8B-B14F-4D97-AF65-F5344CB8AC3E}">
        <p14:creationId xmlns:p14="http://schemas.microsoft.com/office/powerpoint/2010/main" val="13821599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Simulate Semester</a:t>
              </a:r>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2" name="Content Placeholder 2">
            <a:extLst>
              <a:ext uri="{FF2B5EF4-FFF2-40B4-BE49-F238E27FC236}">
                <a16:creationId xmlns:a16="http://schemas.microsoft.com/office/drawing/2014/main" xmlns="" id="{2F550DB0-3DEC-4008-B78C-C33F2968F978}"/>
              </a:ext>
            </a:extLst>
          </p:cNvPr>
          <p:cNvSpPr txBox="1">
            <a:spLocks/>
          </p:cNvSpPr>
          <p:nvPr/>
        </p:nvSpPr>
        <p:spPr>
          <a:xfrm>
            <a:off x="783959" y="2960218"/>
            <a:ext cx="3691380" cy="4064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Cambria" panose="02040503050406030204" pitchFamily="18" charset="0"/>
              </a:rPr>
              <a:t>How simulate works ?</a:t>
            </a:r>
            <a:endParaRPr lang="en-US" sz="1400" dirty="0">
              <a:latin typeface="Cambria" panose="02040503050406030204" pitchFamily="18" charset="0"/>
            </a:endParaRPr>
          </a:p>
          <a:p>
            <a:pPr marL="457200" lvl="1" indent="0">
              <a:buFont typeface="Arial" panose="020B0604020202020204" pitchFamily="34" charset="0"/>
              <a:buNone/>
            </a:pPr>
            <a:endParaRPr lang="en-US" sz="1400" dirty="0"/>
          </a:p>
        </p:txBody>
      </p:sp>
      <p:sp>
        <p:nvSpPr>
          <p:cNvPr id="13" name="Rectangle 12">
            <a:extLst>
              <a:ext uri="{FF2B5EF4-FFF2-40B4-BE49-F238E27FC236}">
                <a16:creationId xmlns:a16="http://schemas.microsoft.com/office/drawing/2014/main" xmlns="" id="{801EDB45-9816-4BEA-A432-3F4B646A6234}"/>
              </a:ext>
            </a:extLst>
          </p:cNvPr>
          <p:cNvSpPr/>
          <p:nvPr/>
        </p:nvSpPr>
        <p:spPr>
          <a:xfrm>
            <a:off x="783959" y="4419415"/>
            <a:ext cx="1420427" cy="1012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rPr>
              <a:t>Sorted list semesters</a:t>
            </a:r>
          </a:p>
        </p:txBody>
      </p:sp>
      <p:sp>
        <p:nvSpPr>
          <p:cNvPr id="2" name="Slide Number Placeholder 1"/>
          <p:cNvSpPr>
            <a:spLocks noGrp="1"/>
          </p:cNvSpPr>
          <p:nvPr>
            <p:ph type="sldNum" sz="quarter" idx="12"/>
          </p:nvPr>
        </p:nvSpPr>
        <p:spPr/>
        <p:txBody>
          <a:bodyPr/>
          <a:lstStyle/>
          <a:p>
            <a:fld id="{008E174E-CF06-43A2-87CF-5685854A7445}" type="slidenum">
              <a:rPr lang="en-US" smtClean="0"/>
              <a:pPr/>
              <a:t>131</a:t>
            </a:fld>
            <a:endParaRPr lang="en-US"/>
          </a:p>
        </p:txBody>
      </p:sp>
    </p:spTree>
    <p:extLst>
      <p:ext uri="{BB962C8B-B14F-4D97-AF65-F5344CB8AC3E}">
        <p14:creationId xmlns:p14="http://schemas.microsoft.com/office/powerpoint/2010/main" val="18274646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Simulate Semester</a:t>
              </a:r>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2" name="Content Placeholder 2">
            <a:extLst>
              <a:ext uri="{FF2B5EF4-FFF2-40B4-BE49-F238E27FC236}">
                <a16:creationId xmlns:a16="http://schemas.microsoft.com/office/drawing/2014/main" xmlns="" id="{2F550DB0-3DEC-4008-B78C-C33F2968F978}"/>
              </a:ext>
            </a:extLst>
          </p:cNvPr>
          <p:cNvSpPr txBox="1">
            <a:spLocks/>
          </p:cNvSpPr>
          <p:nvPr/>
        </p:nvSpPr>
        <p:spPr>
          <a:xfrm>
            <a:off x="783959" y="2960218"/>
            <a:ext cx="3691380" cy="4064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Cambria" panose="02040503050406030204" pitchFamily="18" charset="0"/>
              </a:rPr>
              <a:t>How simulate works ?</a:t>
            </a:r>
            <a:endParaRPr lang="en-US" sz="1400" dirty="0">
              <a:latin typeface="Cambria" panose="02040503050406030204" pitchFamily="18" charset="0"/>
            </a:endParaRPr>
          </a:p>
          <a:p>
            <a:pPr marL="457200" lvl="1" indent="0">
              <a:buFont typeface="Arial" panose="020B0604020202020204" pitchFamily="34" charset="0"/>
              <a:buNone/>
            </a:pPr>
            <a:endParaRPr lang="en-US" sz="1400" dirty="0"/>
          </a:p>
        </p:txBody>
      </p:sp>
      <p:sp>
        <p:nvSpPr>
          <p:cNvPr id="13" name="Rectangle 12">
            <a:extLst>
              <a:ext uri="{FF2B5EF4-FFF2-40B4-BE49-F238E27FC236}">
                <a16:creationId xmlns:a16="http://schemas.microsoft.com/office/drawing/2014/main" xmlns="" id="{801EDB45-9816-4BEA-A432-3F4B646A6234}"/>
              </a:ext>
            </a:extLst>
          </p:cNvPr>
          <p:cNvSpPr/>
          <p:nvPr/>
        </p:nvSpPr>
        <p:spPr>
          <a:xfrm>
            <a:off x="783959" y="4419415"/>
            <a:ext cx="1420427" cy="1012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rPr>
              <a:t>Sorted list semesters</a:t>
            </a:r>
          </a:p>
        </p:txBody>
      </p:sp>
      <p:sp>
        <p:nvSpPr>
          <p:cNvPr id="14" name="Rectangle 13">
            <a:extLst>
              <a:ext uri="{FF2B5EF4-FFF2-40B4-BE49-F238E27FC236}">
                <a16:creationId xmlns:a16="http://schemas.microsoft.com/office/drawing/2014/main" xmlns="" id="{9D26FCC7-4309-4740-8D5F-80184D7E42BD}"/>
              </a:ext>
            </a:extLst>
          </p:cNvPr>
          <p:cNvSpPr/>
          <p:nvPr/>
        </p:nvSpPr>
        <p:spPr>
          <a:xfrm>
            <a:off x="3625830" y="3477575"/>
            <a:ext cx="1828800" cy="1012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rPr>
              <a:t>Current Semester (Real)</a:t>
            </a:r>
          </a:p>
        </p:txBody>
      </p:sp>
      <p:sp>
        <p:nvSpPr>
          <p:cNvPr id="15" name="Rectangle 14">
            <a:extLst>
              <a:ext uri="{FF2B5EF4-FFF2-40B4-BE49-F238E27FC236}">
                <a16:creationId xmlns:a16="http://schemas.microsoft.com/office/drawing/2014/main" xmlns="" id="{6038782B-9BF9-418A-A13C-5865D1568274}"/>
              </a:ext>
            </a:extLst>
          </p:cNvPr>
          <p:cNvSpPr/>
          <p:nvPr/>
        </p:nvSpPr>
        <p:spPr>
          <a:xfrm>
            <a:off x="3696851" y="5478827"/>
            <a:ext cx="1757779" cy="944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rPr>
              <a:t>Temporary Semester (Simulated)</a:t>
            </a:r>
          </a:p>
        </p:txBody>
      </p:sp>
      <p:cxnSp>
        <p:nvCxnSpPr>
          <p:cNvPr id="16" name="Straight Arrow Connector 15">
            <a:extLst>
              <a:ext uri="{FF2B5EF4-FFF2-40B4-BE49-F238E27FC236}">
                <a16:creationId xmlns:a16="http://schemas.microsoft.com/office/drawing/2014/main" xmlns="" id="{4B491220-B75C-454B-B558-DC934D4D2CEC}"/>
              </a:ext>
            </a:extLst>
          </p:cNvPr>
          <p:cNvCxnSpPr>
            <a:endCxn id="14" idx="1"/>
          </p:cNvCxnSpPr>
          <p:nvPr/>
        </p:nvCxnSpPr>
        <p:spPr>
          <a:xfrm flipV="1">
            <a:off x="2205402" y="3983602"/>
            <a:ext cx="1420428" cy="918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AB269B2A-E477-4576-9A1B-8D014C6D3B8A}"/>
              </a:ext>
            </a:extLst>
          </p:cNvPr>
          <p:cNvCxnSpPr>
            <a:endCxn id="15" idx="1"/>
          </p:cNvCxnSpPr>
          <p:nvPr/>
        </p:nvCxnSpPr>
        <p:spPr>
          <a:xfrm>
            <a:off x="2205402" y="4901778"/>
            <a:ext cx="1491449" cy="10493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08E174E-CF06-43A2-87CF-5685854A7445}" type="slidenum">
              <a:rPr lang="en-US" smtClean="0"/>
              <a:pPr/>
              <a:t>132</a:t>
            </a:fld>
            <a:endParaRPr lang="en-US"/>
          </a:p>
        </p:txBody>
      </p:sp>
    </p:spTree>
    <p:extLst>
      <p:ext uri="{BB962C8B-B14F-4D97-AF65-F5344CB8AC3E}">
        <p14:creationId xmlns:p14="http://schemas.microsoft.com/office/powerpoint/2010/main" val="17822115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Simulate Semester</a:t>
              </a:r>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2" name="Content Placeholder 2">
            <a:extLst>
              <a:ext uri="{FF2B5EF4-FFF2-40B4-BE49-F238E27FC236}">
                <a16:creationId xmlns:a16="http://schemas.microsoft.com/office/drawing/2014/main" xmlns="" id="{2F550DB0-3DEC-4008-B78C-C33F2968F978}"/>
              </a:ext>
            </a:extLst>
          </p:cNvPr>
          <p:cNvSpPr txBox="1">
            <a:spLocks/>
          </p:cNvSpPr>
          <p:nvPr/>
        </p:nvSpPr>
        <p:spPr>
          <a:xfrm>
            <a:off x="783959" y="2960218"/>
            <a:ext cx="3691380" cy="4064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Cambria" panose="02040503050406030204" pitchFamily="18" charset="0"/>
              </a:rPr>
              <a:t>How simulate works ?</a:t>
            </a:r>
            <a:endParaRPr lang="en-US" sz="1400" dirty="0">
              <a:latin typeface="Cambria" panose="02040503050406030204" pitchFamily="18" charset="0"/>
            </a:endParaRPr>
          </a:p>
          <a:p>
            <a:pPr marL="457200" lvl="1" indent="0">
              <a:buFont typeface="Arial" panose="020B0604020202020204" pitchFamily="34" charset="0"/>
              <a:buNone/>
            </a:pPr>
            <a:endParaRPr lang="en-US" sz="1400" dirty="0"/>
          </a:p>
        </p:txBody>
      </p:sp>
      <p:sp>
        <p:nvSpPr>
          <p:cNvPr id="13" name="Rectangle 12">
            <a:extLst>
              <a:ext uri="{FF2B5EF4-FFF2-40B4-BE49-F238E27FC236}">
                <a16:creationId xmlns:a16="http://schemas.microsoft.com/office/drawing/2014/main" xmlns="" id="{801EDB45-9816-4BEA-A432-3F4B646A6234}"/>
              </a:ext>
            </a:extLst>
          </p:cNvPr>
          <p:cNvSpPr/>
          <p:nvPr/>
        </p:nvSpPr>
        <p:spPr>
          <a:xfrm>
            <a:off x="783959" y="4419415"/>
            <a:ext cx="1420427" cy="1012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rPr>
              <a:t>Sorted list semesters</a:t>
            </a:r>
          </a:p>
        </p:txBody>
      </p:sp>
      <p:sp>
        <p:nvSpPr>
          <p:cNvPr id="14" name="Rectangle 13">
            <a:extLst>
              <a:ext uri="{FF2B5EF4-FFF2-40B4-BE49-F238E27FC236}">
                <a16:creationId xmlns:a16="http://schemas.microsoft.com/office/drawing/2014/main" xmlns="" id="{9D26FCC7-4309-4740-8D5F-80184D7E42BD}"/>
              </a:ext>
            </a:extLst>
          </p:cNvPr>
          <p:cNvSpPr/>
          <p:nvPr/>
        </p:nvSpPr>
        <p:spPr>
          <a:xfrm>
            <a:off x="3625830" y="3477575"/>
            <a:ext cx="1828800" cy="1012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rPr>
              <a:t>Current Semester (Real)</a:t>
            </a:r>
          </a:p>
        </p:txBody>
      </p:sp>
      <p:sp>
        <p:nvSpPr>
          <p:cNvPr id="15" name="Rectangle 14">
            <a:extLst>
              <a:ext uri="{FF2B5EF4-FFF2-40B4-BE49-F238E27FC236}">
                <a16:creationId xmlns:a16="http://schemas.microsoft.com/office/drawing/2014/main" xmlns="" id="{6038782B-9BF9-418A-A13C-5865D1568274}"/>
              </a:ext>
            </a:extLst>
          </p:cNvPr>
          <p:cNvSpPr/>
          <p:nvPr/>
        </p:nvSpPr>
        <p:spPr>
          <a:xfrm>
            <a:off x="3696851" y="5478827"/>
            <a:ext cx="1757779" cy="944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rPr>
              <a:t>Temporary Semester (Simulated)</a:t>
            </a:r>
          </a:p>
        </p:txBody>
      </p:sp>
      <p:cxnSp>
        <p:nvCxnSpPr>
          <p:cNvPr id="16" name="Straight Arrow Connector 15">
            <a:extLst>
              <a:ext uri="{FF2B5EF4-FFF2-40B4-BE49-F238E27FC236}">
                <a16:creationId xmlns:a16="http://schemas.microsoft.com/office/drawing/2014/main" xmlns="" id="{4B491220-B75C-454B-B558-DC934D4D2CEC}"/>
              </a:ext>
            </a:extLst>
          </p:cNvPr>
          <p:cNvCxnSpPr>
            <a:endCxn id="14" idx="1"/>
          </p:cNvCxnSpPr>
          <p:nvPr/>
        </p:nvCxnSpPr>
        <p:spPr>
          <a:xfrm flipV="1">
            <a:off x="2205402" y="3983602"/>
            <a:ext cx="1420428" cy="918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AB269B2A-E477-4576-9A1B-8D014C6D3B8A}"/>
              </a:ext>
            </a:extLst>
          </p:cNvPr>
          <p:cNvCxnSpPr>
            <a:endCxn id="15" idx="1"/>
          </p:cNvCxnSpPr>
          <p:nvPr/>
        </p:nvCxnSpPr>
        <p:spPr>
          <a:xfrm>
            <a:off x="2205402" y="4901778"/>
            <a:ext cx="1491449" cy="10493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ight Brace 17">
            <a:extLst>
              <a:ext uri="{FF2B5EF4-FFF2-40B4-BE49-F238E27FC236}">
                <a16:creationId xmlns:a16="http://schemas.microsoft.com/office/drawing/2014/main" xmlns="" id="{D7F6A7D9-8677-4692-8E78-5C61D72CEE61}"/>
              </a:ext>
            </a:extLst>
          </p:cNvPr>
          <p:cNvSpPr/>
          <p:nvPr/>
        </p:nvSpPr>
        <p:spPr>
          <a:xfrm>
            <a:off x="5669157" y="3381461"/>
            <a:ext cx="976545" cy="3102083"/>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xmlns="" id="{FF518609-E769-4EEF-94EB-4CDFCA4AF7DA}"/>
              </a:ext>
            </a:extLst>
          </p:cNvPr>
          <p:cNvSpPr/>
          <p:nvPr/>
        </p:nvSpPr>
        <p:spPr>
          <a:xfrm>
            <a:off x="5880256" y="4323132"/>
            <a:ext cx="5154890" cy="1631216"/>
          </a:xfrm>
          <a:prstGeom prst="rect">
            <a:avLst/>
          </a:prstGeom>
          <a:noFill/>
        </p:spPr>
        <p:txBody>
          <a:bodyPr wrap="square" lIns="91440" tIns="45720" rIns="91440" bIns="45720">
            <a:spAutoFit/>
          </a:bodyPr>
          <a:lstStyle/>
          <a:p>
            <a:pPr algn="ctr"/>
            <a:r>
              <a:rPr lang="en-US" sz="2000" dirty="0" err="1">
                <a:ln w="0"/>
                <a:effectLst>
                  <a:outerShdw blurRad="38100" dist="19050" dir="2700000" algn="tl" rotWithShape="0">
                    <a:schemeClr val="dk1">
                      <a:alpha val="40000"/>
                    </a:schemeClr>
                  </a:outerShdw>
                </a:effectLst>
              </a:rPr>
              <a:t>indexOf</a:t>
            </a:r>
            <a:r>
              <a:rPr lang="en-US" sz="2000" dirty="0">
                <a:ln w="0"/>
                <a:effectLst>
                  <a:outerShdw blurRad="38100" dist="19050" dir="2700000" algn="tl" rotWithShape="0">
                    <a:schemeClr val="dk1">
                      <a:alpha val="40000"/>
                    </a:schemeClr>
                  </a:outerShdw>
                </a:effectLst>
              </a:rPr>
              <a:t> </a:t>
            </a:r>
            <a:r>
              <a:rPr lang="en-US" sz="2000" dirty="0" err="1">
                <a:ln w="0"/>
                <a:effectLst>
                  <a:outerShdw blurRad="38100" dist="19050" dir="2700000" algn="tl" rotWithShape="0">
                    <a:schemeClr val="dk1">
                      <a:alpha val="40000"/>
                    </a:schemeClr>
                  </a:outerShdw>
                </a:effectLst>
              </a:rPr>
              <a:t>currentsemester</a:t>
            </a:r>
            <a:r>
              <a:rPr lang="en-US" sz="2000" dirty="0">
                <a:ln w="0"/>
                <a:effectLst>
                  <a:outerShdw blurRad="38100" dist="19050" dir="2700000" algn="tl" rotWithShape="0">
                    <a:schemeClr val="dk1">
                      <a:alpha val="40000"/>
                    </a:schemeClr>
                  </a:outerShdw>
                </a:effectLst>
              </a:rPr>
              <a:t> </a:t>
            </a:r>
          </a:p>
          <a:p>
            <a:pPr algn="ctr"/>
            <a:r>
              <a:rPr lang="en-US" sz="2000" dirty="0">
                <a:ln w="0"/>
                <a:effectLst>
                  <a:outerShdw blurRad="38100" dist="19050" dir="2700000" algn="tl" rotWithShape="0">
                    <a:schemeClr val="dk1">
                      <a:alpha val="40000"/>
                    </a:schemeClr>
                  </a:outerShdw>
                </a:effectLst>
              </a:rPr>
              <a:t>– </a:t>
            </a:r>
          </a:p>
          <a:p>
            <a:pPr algn="ctr"/>
            <a:r>
              <a:rPr lang="en-US" sz="2000" dirty="0" err="1">
                <a:ln w="0"/>
                <a:effectLst>
                  <a:outerShdw blurRad="38100" dist="19050" dir="2700000" algn="tl" rotWithShape="0">
                    <a:schemeClr val="dk1">
                      <a:alpha val="40000"/>
                    </a:schemeClr>
                  </a:outerShdw>
                </a:effectLst>
              </a:rPr>
              <a:t>indexOf</a:t>
            </a:r>
            <a:r>
              <a:rPr lang="en-US" sz="2000" dirty="0">
                <a:ln w="0"/>
                <a:effectLst>
                  <a:outerShdw blurRad="38100" dist="19050" dir="2700000" algn="tl" rotWithShape="0">
                    <a:schemeClr val="dk1">
                      <a:alpha val="40000"/>
                    </a:schemeClr>
                  </a:outerShdw>
                </a:effectLst>
              </a:rPr>
              <a:t> </a:t>
            </a:r>
            <a:r>
              <a:rPr lang="en-US" sz="2000" dirty="0" err="1">
                <a:ln w="0"/>
                <a:effectLst>
                  <a:outerShdw blurRad="38100" dist="19050" dir="2700000" algn="tl" rotWithShape="0">
                    <a:schemeClr val="dk1">
                      <a:alpha val="40000"/>
                    </a:schemeClr>
                  </a:outerShdw>
                </a:effectLst>
              </a:rPr>
              <a:t>temporarysemester</a:t>
            </a:r>
            <a:endParaRPr lang="en-US" sz="2000" dirty="0">
              <a:ln w="0"/>
              <a:effectLst>
                <a:outerShdw blurRad="38100" dist="19050" dir="2700000" algn="tl" rotWithShape="0">
                  <a:schemeClr val="dk1">
                    <a:alpha val="40000"/>
                  </a:schemeClr>
                </a:outerShdw>
              </a:effectLst>
            </a:endParaRPr>
          </a:p>
          <a:p>
            <a:pPr algn="ctr"/>
            <a:r>
              <a:rPr lang="en-US" sz="2000" dirty="0">
                <a:ln w="0"/>
                <a:effectLst>
                  <a:outerShdw blurRad="38100" dist="19050" dir="2700000" algn="tl" rotWithShape="0">
                    <a:schemeClr val="dk1">
                      <a:alpha val="40000"/>
                    </a:schemeClr>
                  </a:outerShdw>
                </a:effectLst>
              </a:rPr>
              <a:t>=</a:t>
            </a:r>
          </a:p>
          <a:p>
            <a:pPr algn="ctr"/>
            <a:r>
              <a:rPr lang="en-US" sz="2000" dirty="0">
                <a:ln w="0"/>
                <a:effectLst>
                  <a:outerShdw blurRad="38100" dist="19050" dir="2700000" algn="tl" rotWithShape="0">
                    <a:schemeClr val="dk1">
                      <a:alpha val="40000"/>
                    </a:schemeClr>
                  </a:outerShdw>
                </a:effectLst>
              </a:rPr>
              <a:t>gap</a:t>
            </a:r>
          </a:p>
        </p:txBody>
      </p:sp>
      <p:sp>
        <p:nvSpPr>
          <p:cNvPr id="2" name="Slide Number Placeholder 1"/>
          <p:cNvSpPr>
            <a:spLocks noGrp="1"/>
          </p:cNvSpPr>
          <p:nvPr>
            <p:ph type="sldNum" sz="quarter" idx="12"/>
          </p:nvPr>
        </p:nvSpPr>
        <p:spPr/>
        <p:txBody>
          <a:bodyPr/>
          <a:lstStyle/>
          <a:p>
            <a:fld id="{008E174E-CF06-43A2-87CF-5685854A7445}" type="slidenum">
              <a:rPr lang="en-US" smtClean="0"/>
              <a:pPr/>
              <a:t>133</a:t>
            </a:fld>
            <a:endParaRPr lang="en-US"/>
          </a:p>
        </p:txBody>
      </p:sp>
    </p:spTree>
    <p:extLst>
      <p:ext uri="{BB962C8B-B14F-4D97-AF65-F5344CB8AC3E}">
        <p14:creationId xmlns:p14="http://schemas.microsoft.com/office/powerpoint/2010/main" val="400556231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Simulate Semester</a:t>
              </a:r>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2" name="Content Placeholder 2">
            <a:extLst>
              <a:ext uri="{FF2B5EF4-FFF2-40B4-BE49-F238E27FC236}">
                <a16:creationId xmlns:a16="http://schemas.microsoft.com/office/drawing/2014/main" xmlns="" id="{2F550DB0-3DEC-4008-B78C-C33F2968F978}"/>
              </a:ext>
            </a:extLst>
          </p:cNvPr>
          <p:cNvSpPr txBox="1">
            <a:spLocks/>
          </p:cNvSpPr>
          <p:nvPr/>
        </p:nvSpPr>
        <p:spPr>
          <a:xfrm>
            <a:off x="783959" y="2960218"/>
            <a:ext cx="3691380" cy="4064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Cambria" panose="02040503050406030204" pitchFamily="18" charset="0"/>
              </a:rPr>
              <a:t>How simulate works ?</a:t>
            </a:r>
            <a:endParaRPr lang="en-US" sz="1400" dirty="0">
              <a:latin typeface="Cambria" panose="02040503050406030204" pitchFamily="18" charset="0"/>
            </a:endParaRPr>
          </a:p>
          <a:p>
            <a:pPr marL="457200" lvl="1" indent="0">
              <a:buFont typeface="Arial" panose="020B0604020202020204" pitchFamily="34" charset="0"/>
              <a:buNone/>
            </a:pPr>
            <a:endParaRPr lang="en-US" sz="1400" dirty="0"/>
          </a:p>
        </p:txBody>
      </p:sp>
      <p:sp>
        <p:nvSpPr>
          <p:cNvPr id="13" name="Rectangle 12">
            <a:extLst>
              <a:ext uri="{FF2B5EF4-FFF2-40B4-BE49-F238E27FC236}">
                <a16:creationId xmlns:a16="http://schemas.microsoft.com/office/drawing/2014/main" xmlns="" id="{801EDB45-9816-4BEA-A432-3F4B646A6234}"/>
              </a:ext>
            </a:extLst>
          </p:cNvPr>
          <p:cNvSpPr/>
          <p:nvPr/>
        </p:nvSpPr>
        <p:spPr>
          <a:xfrm>
            <a:off x="783959" y="4419415"/>
            <a:ext cx="1420427" cy="1012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rPr>
              <a:t>Sorted list semesters</a:t>
            </a:r>
          </a:p>
        </p:txBody>
      </p:sp>
      <p:sp>
        <p:nvSpPr>
          <p:cNvPr id="14" name="Rectangle 13">
            <a:extLst>
              <a:ext uri="{FF2B5EF4-FFF2-40B4-BE49-F238E27FC236}">
                <a16:creationId xmlns:a16="http://schemas.microsoft.com/office/drawing/2014/main" xmlns="" id="{9D26FCC7-4309-4740-8D5F-80184D7E42BD}"/>
              </a:ext>
            </a:extLst>
          </p:cNvPr>
          <p:cNvSpPr/>
          <p:nvPr/>
        </p:nvSpPr>
        <p:spPr>
          <a:xfrm>
            <a:off x="3625830" y="3477575"/>
            <a:ext cx="1828800" cy="1012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rPr>
              <a:t>Current Semester (Real)</a:t>
            </a:r>
          </a:p>
        </p:txBody>
      </p:sp>
      <p:sp>
        <p:nvSpPr>
          <p:cNvPr id="15" name="Rectangle 14">
            <a:extLst>
              <a:ext uri="{FF2B5EF4-FFF2-40B4-BE49-F238E27FC236}">
                <a16:creationId xmlns:a16="http://schemas.microsoft.com/office/drawing/2014/main" xmlns="" id="{6038782B-9BF9-418A-A13C-5865D1568274}"/>
              </a:ext>
            </a:extLst>
          </p:cNvPr>
          <p:cNvSpPr/>
          <p:nvPr/>
        </p:nvSpPr>
        <p:spPr>
          <a:xfrm>
            <a:off x="3696851" y="5478827"/>
            <a:ext cx="1757779" cy="944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rPr>
              <a:t>Temporary Semester (Simulated)</a:t>
            </a:r>
          </a:p>
        </p:txBody>
      </p:sp>
      <p:cxnSp>
        <p:nvCxnSpPr>
          <p:cNvPr id="16" name="Straight Arrow Connector 15">
            <a:extLst>
              <a:ext uri="{FF2B5EF4-FFF2-40B4-BE49-F238E27FC236}">
                <a16:creationId xmlns:a16="http://schemas.microsoft.com/office/drawing/2014/main" xmlns="" id="{4B491220-B75C-454B-B558-DC934D4D2CEC}"/>
              </a:ext>
            </a:extLst>
          </p:cNvPr>
          <p:cNvCxnSpPr>
            <a:endCxn id="14" idx="1"/>
          </p:cNvCxnSpPr>
          <p:nvPr/>
        </p:nvCxnSpPr>
        <p:spPr>
          <a:xfrm flipV="1">
            <a:off x="2205402" y="3983602"/>
            <a:ext cx="1420428" cy="918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AB269B2A-E477-4576-9A1B-8D014C6D3B8A}"/>
              </a:ext>
            </a:extLst>
          </p:cNvPr>
          <p:cNvCxnSpPr>
            <a:endCxn id="15" idx="1"/>
          </p:cNvCxnSpPr>
          <p:nvPr/>
        </p:nvCxnSpPr>
        <p:spPr>
          <a:xfrm>
            <a:off x="2205402" y="4901778"/>
            <a:ext cx="1491449" cy="10493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ight Brace 17">
            <a:extLst>
              <a:ext uri="{FF2B5EF4-FFF2-40B4-BE49-F238E27FC236}">
                <a16:creationId xmlns:a16="http://schemas.microsoft.com/office/drawing/2014/main" xmlns="" id="{D7F6A7D9-8677-4692-8E78-5C61D72CEE61}"/>
              </a:ext>
            </a:extLst>
          </p:cNvPr>
          <p:cNvSpPr/>
          <p:nvPr/>
        </p:nvSpPr>
        <p:spPr>
          <a:xfrm>
            <a:off x="5669157" y="3381461"/>
            <a:ext cx="976545" cy="3102083"/>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xmlns="" id="{FF518609-E769-4EEF-94EB-4CDFCA4AF7DA}"/>
              </a:ext>
            </a:extLst>
          </p:cNvPr>
          <p:cNvSpPr/>
          <p:nvPr/>
        </p:nvSpPr>
        <p:spPr>
          <a:xfrm>
            <a:off x="5880256" y="4323132"/>
            <a:ext cx="5154890" cy="1631216"/>
          </a:xfrm>
          <a:prstGeom prst="rect">
            <a:avLst/>
          </a:prstGeom>
          <a:noFill/>
        </p:spPr>
        <p:txBody>
          <a:bodyPr wrap="square" lIns="91440" tIns="45720" rIns="91440" bIns="45720">
            <a:spAutoFit/>
          </a:bodyPr>
          <a:lstStyle/>
          <a:p>
            <a:pPr algn="ctr"/>
            <a:r>
              <a:rPr lang="en-US" sz="2000" dirty="0" err="1">
                <a:ln w="0"/>
                <a:effectLst>
                  <a:outerShdw blurRad="38100" dist="19050" dir="2700000" algn="tl" rotWithShape="0">
                    <a:schemeClr val="dk1">
                      <a:alpha val="40000"/>
                    </a:schemeClr>
                  </a:outerShdw>
                </a:effectLst>
              </a:rPr>
              <a:t>indexOf</a:t>
            </a:r>
            <a:r>
              <a:rPr lang="en-US" sz="2000" dirty="0">
                <a:ln w="0"/>
                <a:effectLst>
                  <a:outerShdw blurRad="38100" dist="19050" dir="2700000" algn="tl" rotWithShape="0">
                    <a:schemeClr val="dk1">
                      <a:alpha val="40000"/>
                    </a:schemeClr>
                  </a:outerShdw>
                </a:effectLst>
              </a:rPr>
              <a:t> </a:t>
            </a:r>
            <a:r>
              <a:rPr lang="en-US" sz="2000" dirty="0" err="1">
                <a:ln w="0"/>
                <a:effectLst>
                  <a:outerShdw blurRad="38100" dist="19050" dir="2700000" algn="tl" rotWithShape="0">
                    <a:schemeClr val="dk1">
                      <a:alpha val="40000"/>
                    </a:schemeClr>
                  </a:outerShdw>
                </a:effectLst>
              </a:rPr>
              <a:t>currentsemester</a:t>
            </a:r>
            <a:r>
              <a:rPr lang="en-US" sz="2000" dirty="0">
                <a:ln w="0"/>
                <a:effectLst>
                  <a:outerShdw blurRad="38100" dist="19050" dir="2700000" algn="tl" rotWithShape="0">
                    <a:schemeClr val="dk1">
                      <a:alpha val="40000"/>
                    </a:schemeClr>
                  </a:outerShdw>
                </a:effectLst>
              </a:rPr>
              <a:t> </a:t>
            </a:r>
          </a:p>
          <a:p>
            <a:pPr algn="ctr"/>
            <a:r>
              <a:rPr lang="en-US" sz="2000" dirty="0">
                <a:ln w="0"/>
                <a:effectLst>
                  <a:outerShdw blurRad="38100" dist="19050" dir="2700000" algn="tl" rotWithShape="0">
                    <a:schemeClr val="dk1">
                      <a:alpha val="40000"/>
                    </a:schemeClr>
                  </a:outerShdw>
                </a:effectLst>
              </a:rPr>
              <a:t>– </a:t>
            </a:r>
          </a:p>
          <a:p>
            <a:pPr algn="ctr"/>
            <a:r>
              <a:rPr lang="en-US" sz="2000" dirty="0" err="1">
                <a:ln w="0"/>
                <a:effectLst>
                  <a:outerShdw blurRad="38100" dist="19050" dir="2700000" algn="tl" rotWithShape="0">
                    <a:schemeClr val="dk1">
                      <a:alpha val="40000"/>
                    </a:schemeClr>
                  </a:outerShdw>
                </a:effectLst>
              </a:rPr>
              <a:t>indexOf</a:t>
            </a:r>
            <a:r>
              <a:rPr lang="en-US" sz="2000" dirty="0">
                <a:ln w="0"/>
                <a:effectLst>
                  <a:outerShdw blurRad="38100" dist="19050" dir="2700000" algn="tl" rotWithShape="0">
                    <a:schemeClr val="dk1">
                      <a:alpha val="40000"/>
                    </a:schemeClr>
                  </a:outerShdw>
                </a:effectLst>
              </a:rPr>
              <a:t> </a:t>
            </a:r>
            <a:r>
              <a:rPr lang="en-US" sz="2000" dirty="0" err="1">
                <a:ln w="0"/>
                <a:effectLst>
                  <a:outerShdw blurRad="38100" dist="19050" dir="2700000" algn="tl" rotWithShape="0">
                    <a:schemeClr val="dk1">
                      <a:alpha val="40000"/>
                    </a:schemeClr>
                  </a:outerShdw>
                </a:effectLst>
              </a:rPr>
              <a:t>temporarysemester</a:t>
            </a:r>
            <a:endParaRPr lang="en-US" sz="2000" dirty="0">
              <a:ln w="0"/>
              <a:effectLst>
                <a:outerShdw blurRad="38100" dist="19050" dir="2700000" algn="tl" rotWithShape="0">
                  <a:schemeClr val="dk1">
                    <a:alpha val="40000"/>
                  </a:schemeClr>
                </a:outerShdw>
              </a:effectLst>
            </a:endParaRPr>
          </a:p>
          <a:p>
            <a:pPr algn="ctr"/>
            <a:r>
              <a:rPr lang="en-US" sz="2000" dirty="0">
                <a:ln w="0"/>
                <a:effectLst>
                  <a:outerShdw blurRad="38100" dist="19050" dir="2700000" algn="tl" rotWithShape="0">
                    <a:schemeClr val="dk1">
                      <a:alpha val="40000"/>
                    </a:schemeClr>
                  </a:outerShdw>
                </a:effectLst>
              </a:rPr>
              <a:t>=</a:t>
            </a:r>
          </a:p>
          <a:p>
            <a:pPr algn="ctr"/>
            <a:r>
              <a:rPr lang="en-US" sz="2000" dirty="0">
                <a:ln w="0"/>
                <a:effectLst>
                  <a:outerShdw blurRad="38100" dist="19050" dir="2700000" algn="tl" rotWithShape="0">
                    <a:schemeClr val="dk1">
                      <a:alpha val="40000"/>
                    </a:schemeClr>
                  </a:outerShdw>
                </a:effectLst>
              </a:rPr>
              <a:t>gap</a:t>
            </a:r>
          </a:p>
        </p:txBody>
      </p:sp>
      <p:sp>
        <p:nvSpPr>
          <p:cNvPr id="20" name="TextBox 19">
            <a:extLst>
              <a:ext uri="{FF2B5EF4-FFF2-40B4-BE49-F238E27FC236}">
                <a16:creationId xmlns:a16="http://schemas.microsoft.com/office/drawing/2014/main" xmlns="" id="{021D071D-BFF1-4EA4-933E-9E5634E9E402}"/>
              </a:ext>
            </a:extLst>
          </p:cNvPr>
          <p:cNvSpPr txBox="1"/>
          <p:nvPr/>
        </p:nvSpPr>
        <p:spPr>
          <a:xfrm>
            <a:off x="6521684" y="2960218"/>
            <a:ext cx="5486399" cy="1200329"/>
          </a:xfrm>
          <a:prstGeom prst="rect">
            <a:avLst/>
          </a:prstGeom>
          <a:noFill/>
        </p:spPr>
        <p:txBody>
          <a:bodyPr wrap="square" rtlCol="0">
            <a:spAutoFit/>
          </a:bodyPr>
          <a:lstStyle/>
          <a:p>
            <a:pPr algn="just"/>
            <a:r>
              <a:rPr lang="en-US" dirty="0">
                <a:latin typeface="Cambria" panose="02040503050406030204" pitchFamily="18" charset="0"/>
              </a:rPr>
              <a:t>Calculate the gap between two semester, the idea is to minus student term with the gap to get their old data and query get semesters from beginning till temporary semester set by admin</a:t>
            </a:r>
          </a:p>
        </p:txBody>
      </p:sp>
      <p:cxnSp>
        <p:nvCxnSpPr>
          <p:cNvPr id="23" name="Connector: Elbow 27">
            <a:extLst>
              <a:ext uri="{FF2B5EF4-FFF2-40B4-BE49-F238E27FC236}">
                <a16:creationId xmlns:a16="http://schemas.microsoft.com/office/drawing/2014/main" xmlns="" id="{444A0399-D01B-4606-97D2-24E1D9796E15}"/>
              </a:ext>
            </a:extLst>
          </p:cNvPr>
          <p:cNvCxnSpPr>
            <a:cxnSpLocks/>
          </p:cNvCxnSpPr>
          <p:nvPr/>
        </p:nvCxnSpPr>
        <p:spPr>
          <a:xfrm rot="10800000" flipV="1">
            <a:off x="10082798" y="3983604"/>
            <a:ext cx="1466588" cy="1059652"/>
          </a:xfrm>
          <a:prstGeom prst="bentConnector3">
            <a:avLst>
              <a:gd name="adj1" fmla="val 12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08E174E-CF06-43A2-87CF-5685854A7445}" type="slidenum">
              <a:rPr lang="en-US" smtClean="0"/>
              <a:pPr/>
              <a:t>134</a:t>
            </a:fld>
            <a:endParaRPr lang="en-US"/>
          </a:p>
        </p:txBody>
      </p:sp>
    </p:spTree>
    <p:extLst>
      <p:ext uri="{BB962C8B-B14F-4D97-AF65-F5344CB8AC3E}">
        <p14:creationId xmlns:p14="http://schemas.microsoft.com/office/powerpoint/2010/main" val="28203004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dirty="0"/>
                <a:t>Simulate Semester</a:t>
              </a:r>
              <a:endParaRPr lang="en-US" sz="2400" b="1"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2" name="Picture 11" descr="A close up of a logo&#10;&#10;Description generated with very high confidence">
            <a:extLst>
              <a:ext uri="{FF2B5EF4-FFF2-40B4-BE49-F238E27FC236}">
                <a16:creationId xmlns:a16="http://schemas.microsoft.com/office/drawing/2014/main" xmlns="" id="{D3C51E1D-813E-449A-8336-1C47E463A5F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0552" y="3373574"/>
            <a:ext cx="4560512" cy="2665234"/>
          </a:xfrm>
          <a:prstGeom prst="rect">
            <a:avLst/>
          </a:prstGeom>
        </p:spPr>
      </p:pic>
      <p:grpSp>
        <p:nvGrpSpPr>
          <p:cNvPr id="13" name="Group 12">
            <a:extLst>
              <a:ext uri="{FF2B5EF4-FFF2-40B4-BE49-F238E27FC236}">
                <a16:creationId xmlns:a16="http://schemas.microsoft.com/office/drawing/2014/main" xmlns="" id="{D758C2D2-92F1-461E-AA3E-F6B682B4A650}"/>
              </a:ext>
            </a:extLst>
          </p:cNvPr>
          <p:cNvGrpSpPr/>
          <p:nvPr/>
        </p:nvGrpSpPr>
        <p:grpSpPr>
          <a:xfrm>
            <a:off x="6986843" y="4102399"/>
            <a:ext cx="608272" cy="568171"/>
            <a:chOff x="6205491" y="2077375"/>
            <a:chExt cx="608272" cy="568171"/>
          </a:xfrm>
        </p:grpSpPr>
        <p:sp>
          <p:nvSpPr>
            <p:cNvPr id="14" name="Rectangle 13">
              <a:extLst>
                <a:ext uri="{FF2B5EF4-FFF2-40B4-BE49-F238E27FC236}">
                  <a16:creationId xmlns:a16="http://schemas.microsoft.com/office/drawing/2014/main" xmlns="" id="{0BF9B657-CC99-4469-AAD9-6154F794CB6B}"/>
                </a:ext>
              </a:extLst>
            </p:cNvPr>
            <p:cNvSpPr/>
            <p:nvPr/>
          </p:nvSpPr>
          <p:spPr>
            <a:xfrm>
              <a:off x="6205491" y="2077375"/>
              <a:ext cx="608272" cy="568171"/>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atin typeface="Cambria" panose="02040503050406030204" pitchFamily="18" charset="0"/>
              </a:endParaRPr>
            </a:p>
          </p:txBody>
        </p:sp>
        <p:sp>
          <p:nvSpPr>
            <p:cNvPr id="15" name="Rectangle 14">
              <a:extLst>
                <a:ext uri="{FF2B5EF4-FFF2-40B4-BE49-F238E27FC236}">
                  <a16:creationId xmlns:a16="http://schemas.microsoft.com/office/drawing/2014/main" xmlns="" id="{8F5FCFE1-643D-4AC3-8321-81E8AB93442E}"/>
                </a:ext>
              </a:extLst>
            </p:cNvPr>
            <p:cNvSpPr/>
            <p:nvPr/>
          </p:nvSpPr>
          <p:spPr>
            <a:xfrm>
              <a:off x="6296573" y="2162452"/>
              <a:ext cx="426108" cy="39801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Cambria" panose="02040503050406030204" pitchFamily="18" charset="0"/>
              </a:endParaRPr>
            </a:p>
          </p:txBody>
        </p:sp>
      </p:grpSp>
      <p:sp>
        <p:nvSpPr>
          <p:cNvPr id="16" name="TextBox 15">
            <a:extLst>
              <a:ext uri="{FF2B5EF4-FFF2-40B4-BE49-F238E27FC236}">
                <a16:creationId xmlns:a16="http://schemas.microsoft.com/office/drawing/2014/main" xmlns="" id="{DB91AA14-0A22-4431-A479-3608ACDA0CFF}"/>
              </a:ext>
            </a:extLst>
          </p:cNvPr>
          <p:cNvSpPr txBox="1"/>
          <p:nvPr/>
        </p:nvSpPr>
        <p:spPr>
          <a:xfrm>
            <a:off x="7748691" y="4124874"/>
            <a:ext cx="3426781" cy="1384995"/>
          </a:xfrm>
          <a:prstGeom prst="rect">
            <a:avLst/>
          </a:prstGeom>
          <a:noFill/>
        </p:spPr>
        <p:txBody>
          <a:bodyPr wrap="square" rtlCol="0">
            <a:spAutoFit/>
          </a:bodyPr>
          <a:lstStyle/>
          <a:p>
            <a:r>
              <a:rPr lang="en-US" sz="2800" dirty="0">
                <a:latin typeface="Cambria" panose="02040503050406030204" pitchFamily="18" charset="0"/>
              </a:rPr>
              <a:t>Demo </a:t>
            </a:r>
            <a:r>
              <a:rPr lang="en-US" sz="2800" dirty="0"/>
              <a:t>simulate semesters</a:t>
            </a:r>
            <a:endParaRPr lang="en-US" sz="3200" dirty="0"/>
          </a:p>
          <a:p>
            <a:endParaRPr lang="en-US" sz="28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135</a:t>
            </a:fld>
            <a:endParaRPr lang="en-US"/>
          </a:p>
        </p:txBody>
      </p:sp>
    </p:spTree>
    <p:extLst>
      <p:ext uri="{BB962C8B-B14F-4D97-AF65-F5344CB8AC3E}">
        <p14:creationId xmlns:p14="http://schemas.microsoft.com/office/powerpoint/2010/main" val="17419240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sp>
        <p:nvSpPr>
          <p:cNvPr id="30" name="Chevron 29"/>
          <p:cNvSpPr/>
          <p:nvPr/>
        </p:nvSpPr>
        <p:spPr>
          <a:xfrm>
            <a:off x="1495248" y="1811484"/>
            <a:ext cx="5851125" cy="929987"/>
          </a:xfrm>
          <a:prstGeom prst="chevron">
            <a:avLst/>
          </a:prstGeom>
          <a:solidFill>
            <a:schemeClr val="accent5">
              <a:lumMod val="50000"/>
            </a:schemeClr>
          </a:solid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2" name="Picture 11" descr="A close up of a logo&#10;&#10;Description generated with very high confidence">
            <a:extLst>
              <a:ext uri="{FF2B5EF4-FFF2-40B4-BE49-F238E27FC236}">
                <a16:creationId xmlns:a16="http://schemas.microsoft.com/office/drawing/2014/main" xmlns="" id="{D3C51E1D-813E-449A-8336-1C47E463A5F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0552" y="3373574"/>
            <a:ext cx="4560512" cy="2665234"/>
          </a:xfrm>
          <a:prstGeom prst="rect">
            <a:avLst/>
          </a:prstGeom>
        </p:spPr>
      </p:pic>
      <p:grpSp>
        <p:nvGrpSpPr>
          <p:cNvPr id="13" name="Group 12">
            <a:extLst>
              <a:ext uri="{FF2B5EF4-FFF2-40B4-BE49-F238E27FC236}">
                <a16:creationId xmlns:a16="http://schemas.microsoft.com/office/drawing/2014/main" xmlns="" id="{D758C2D2-92F1-461E-AA3E-F6B682B4A650}"/>
              </a:ext>
            </a:extLst>
          </p:cNvPr>
          <p:cNvGrpSpPr/>
          <p:nvPr/>
        </p:nvGrpSpPr>
        <p:grpSpPr>
          <a:xfrm>
            <a:off x="6986843" y="4102399"/>
            <a:ext cx="608272" cy="568171"/>
            <a:chOff x="6205491" y="2077375"/>
            <a:chExt cx="608272" cy="568171"/>
          </a:xfrm>
        </p:grpSpPr>
        <p:sp>
          <p:nvSpPr>
            <p:cNvPr id="14" name="Rectangle 13">
              <a:extLst>
                <a:ext uri="{FF2B5EF4-FFF2-40B4-BE49-F238E27FC236}">
                  <a16:creationId xmlns:a16="http://schemas.microsoft.com/office/drawing/2014/main" xmlns="" id="{0BF9B657-CC99-4469-AAD9-6154F794CB6B}"/>
                </a:ext>
              </a:extLst>
            </p:cNvPr>
            <p:cNvSpPr/>
            <p:nvPr/>
          </p:nvSpPr>
          <p:spPr>
            <a:xfrm>
              <a:off x="6205491" y="2077375"/>
              <a:ext cx="608272" cy="568171"/>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atin typeface="Cambria" panose="02040503050406030204" pitchFamily="18" charset="0"/>
              </a:endParaRPr>
            </a:p>
          </p:txBody>
        </p:sp>
        <p:sp>
          <p:nvSpPr>
            <p:cNvPr id="15" name="Rectangle 14">
              <a:extLst>
                <a:ext uri="{FF2B5EF4-FFF2-40B4-BE49-F238E27FC236}">
                  <a16:creationId xmlns:a16="http://schemas.microsoft.com/office/drawing/2014/main" xmlns="" id="{8F5FCFE1-643D-4AC3-8321-81E8AB93442E}"/>
                </a:ext>
              </a:extLst>
            </p:cNvPr>
            <p:cNvSpPr/>
            <p:nvPr/>
          </p:nvSpPr>
          <p:spPr>
            <a:xfrm>
              <a:off x="6296573" y="2162452"/>
              <a:ext cx="426108" cy="39801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Cambria" panose="02040503050406030204" pitchFamily="18" charset="0"/>
              </a:endParaRPr>
            </a:p>
          </p:txBody>
        </p:sp>
      </p:grpSp>
      <p:sp>
        <p:nvSpPr>
          <p:cNvPr id="16" name="TextBox 15">
            <a:extLst>
              <a:ext uri="{FF2B5EF4-FFF2-40B4-BE49-F238E27FC236}">
                <a16:creationId xmlns:a16="http://schemas.microsoft.com/office/drawing/2014/main" xmlns="" id="{DB91AA14-0A22-4431-A479-3608ACDA0CFF}"/>
              </a:ext>
            </a:extLst>
          </p:cNvPr>
          <p:cNvSpPr txBox="1"/>
          <p:nvPr/>
        </p:nvSpPr>
        <p:spPr>
          <a:xfrm>
            <a:off x="7748691" y="4124874"/>
            <a:ext cx="3426781" cy="1384995"/>
          </a:xfrm>
          <a:prstGeom prst="rect">
            <a:avLst/>
          </a:prstGeom>
          <a:noFill/>
        </p:spPr>
        <p:txBody>
          <a:bodyPr wrap="square" rtlCol="0">
            <a:spAutoFit/>
          </a:bodyPr>
          <a:lstStyle/>
          <a:p>
            <a:r>
              <a:rPr lang="en-US" sz="2800" dirty="0">
                <a:latin typeface="Cambria" panose="02040503050406030204" pitchFamily="18" charset="0"/>
              </a:rPr>
              <a:t>Demo </a:t>
            </a:r>
            <a:r>
              <a:rPr lang="en-US" sz="2800" dirty="0"/>
              <a:t>Simulate semesters</a:t>
            </a:r>
            <a:endParaRPr lang="en-US" sz="3200" dirty="0"/>
          </a:p>
          <a:p>
            <a:endParaRPr lang="en-US" sz="2800" dirty="0">
              <a:latin typeface="Cambria" panose="02040503050406030204" pitchFamily="18" charset="0"/>
            </a:endParaRPr>
          </a:p>
        </p:txBody>
      </p:sp>
      <p:grpSp>
        <p:nvGrpSpPr>
          <p:cNvPr id="17" name="Group 16">
            <a:extLst>
              <a:ext uri="{FF2B5EF4-FFF2-40B4-BE49-F238E27FC236}">
                <a16:creationId xmlns:a16="http://schemas.microsoft.com/office/drawing/2014/main" xmlns="" id="{879B20C6-FFC6-4075-AD34-84B630559B47}"/>
              </a:ext>
            </a:extLst>
          </p:cNvPr>
          <p:cNvGrpSpPr/>
          <p:nvPr/>
        </p:nvGrpSpPr>
        <p:grpSpPr>
          <a:xfrm rot="2832126">
            <a:off x="7237992" y="3997657"/>
            <a:ext cx="301840" cy="568171"/>
            <a:chOff x="2956265" y="1109709"/>
            <a:chExt cx="550415" cy="745725"/>
          </a:xfrm>
        </p:grpSpPr>
        <p:sp>
          <p:nvSpPr>
            <p:cNvPr id="18" name="Rectangle 17">
              <a:extLst>
                <a:ext uri="{FF2B5EF4-FFF2-40B4-BE49-F238E27FC236}">
                  <a16:creationId xmlns:a16="http://schemas.microsoft.com/office/drawing/2014/main" xmlns="" id="{C2BE4D26-8D6E-4BE9-AA76-00D0684F1E4F}"/>
                </a:ext>
              </a:extLst>
            </p:cNvPr>
            <p:cNvSpPr/>
            <p:nvPr/>
          </p:nvSpPr>
          <p:spPr>
            <a:xfrm>
              <a:off x="2956265" y="1748902"/>
              <a:ext cx="550415" cy="10653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0456588E-3B05-48D8-A39B-D958BF1EB7AE}"/>
                </a:ext>
              </a:extLst>
            </p:cNvPr>
            <p:cNvSpPr/>
            <p:nvPr/>
          </p:nvSpPr>
          <p:spPr>
            <a:xfrm>
              <a:off x="3382392" y="1109709"/>
              <a:ext cx="124288" cy="745724"/>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grpSp>
      <p:sp>
        <p:nvSpPr>
          <p:cNvPr id="2" name="Slide Number Placeholder 1"/>
          <p:cNvSpPr>
            <a:spLocks noGrp="1"/>
          </p:cNvSpPr>
          <p:nvPr>
            <p:ph type="sldNum" sz="quarter" idx="12"/>
          </p:nvPr>
        </p:nvSpPr>
        <p:spPr/>
        <p:txBody>
          <a:bodyPr/>
          <a:lstStyle/>
          <a:p>
            <a:fld id="{008E174E-CF06-43A2-87CF-5685854A7445}" type="slidenum">
              <a:rPr lang="en-US" smtClean="0"/>
              <a:pPr/>
              <a:t>136</a:t>
            </a:fld>
            <a:endParaRPr lang="en-US"/>
          </a:p>
        </p:txBody>
      </p:sp>
      <p:grpSp>
        <p:nvGrpSpPr>
          <p:cNvPr id="20" name="Group 19">
            <a:extLst>
              <a:ext uri="{FF2B5EF4-FFF2-40B4-BE49-F238E27FC236}">
                <a16:creationId xmlns:a16="http://schemas.microsoft.com/office/drawing/2014/main" xmlns="" id="{467B3ED3-FC54-4F93-A661-52792D08AB98}"/>
              </a:ext>
            </a:extLst>
          </p:cNvPr>
          <p:cNvGrpSpPr/>
          <p:nvPr/>
        </p:nvGrpSpPr>
        <p:grpSpPr>
          <a:xfrm>
            <a:off x="1495248" y="1811482"/>
            <a:ext cx="5851125" cy="934315"/>
            <a:chOff x="2381" y="2129102"/>
            <a:chExt cx="2901156" cy="1165863"/>
          </a:xfrm>
          <a:solidFill>
            <a:schemeClr val="accent5">
              <a:lumMod val="50000"/>
            </a:schemeClr>
          </a:solidFill>
        </p:grpSpPr>
        <p:sp>
          <p:nvSpPr>
            <p:cNvPr id="21" name="Chevron 29">
              <a:extLst>
                <a:ext uri="{FF2B5EF4-FFF2-40B4-BE49-F238E27FC236}">
                  <a16:creationId xmlns:a16="http://schemas.microsoft.com/office/drawing/2014/main" xmlns="" id="{E84144FB-F6D5-446F-BAAC-9826A72DAC5E}"/>
                </a:ext>
              </a:extLst>
            </p:cNvPr>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Chevron 4">
              <a:extLst>
                <a:ext uri="{FF2B5EF4-FFF2-40B4-BE49-F238E27FC236}">
                  <a16:creationId xmlns:a16="http://schemas.microsoft.com/office/drawing/2014/main" xmlns="" id="{82BAB413-750B-4470-A64D-ADBB16495572}"/>
                </a:ext>
              </a:extLst>
            </p:cNvPr>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dirty="0"/>
                <a:t>Simulate Semester</a:t>
              </a:r>
              <a:endParaRPr lang="en-US" sz="2400" b="1" dirty="0"/>
            </a:p>
          </p:txBody>
        </p:sp>
      </p:grpSp>
    </p:spTree>
    <p:extLst>
      <p:ext uri="{BB962C8B-B14F-4D97-AF65-F5344CB8AC3E}">
        <p14:creationId xmlns:p14="http://schemas.microsoft.com/office/powerpoint/2010/main" val="37957803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Get Student’s Detail</a:t>
              </a:r>
              <a:endParaRPr lang="en-US" sz="1900" b="1" kern="1200"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6" name="Picture 15" descr="A screenshot of a computer&#10;&#10;Description generated with very high confidence">
            <a:extLst>
              <a:ext uri="{FF2B5EF4-FFF2-40B4-BE49-F238E27FC236}">
                <a16:creationId xmlns:a16="http://schemas.microsoft.com/office/drawing/2014/main" xmlns="" id="{FCFF3240-1719-468E-8C44-EDA377FFCA4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0277" y="2821371"/>
            <a:ext cx="6059146" cy="3408270"/>
          </a:xfrm>
          <a:prstGeom prst="rect">
            <a:avLst/>
          </a:prstGeom>
        </p:spPr>
      </p:pic>
      <p:sp>
        <p:nvSpPr>
          <p:cNvPr id="17" name="TextBox 16">
            <a:extLst>
              <a:ext uri="{FF2B5EF4-FFF2-40B4-BE49-F238E27FC236}">
                <a16:creationId xmlns:a16="http://schemas.microsoft.com/office/drawing/2014/main" xmlns="" id="{9ED8D3CB-B1C1-4BE5-954E-7132EBEB30D5}"/>
              </a:ext>
            </a:extLst>
          </p:cNvPr>
          <p:cNvSpPr txBox="1"/>
          <p:nvPr/>
        </p:nvSpPr>
        <p:spPr>
          <a:xfrm>
            <a:off x="2712893" y="6269697"/>
            <a:ext cx="2077375" cy="369332"/>
          </a:xfrm>
          <a:prstGeom prst="rect">
            <a:avLst/>
          </a:prstGeom>
          <a:noFill/>
        </p:spPr>
        <p:txBody>
          <a:bodyPr wrap="square" rtlCol="0">
            <a:spAutoFit/>
          </a:bodyPr>
          <a:lstStyle/>
          <a:p>
            <a:r>
              <a:rPr lang="en-US" dirty="0"/>
              <a:t>Figure 1a. Interface</a:t>
            </a:r>
          </a:p>
        </p:txBody>
      </p:sp>
      <p:sp>
        <p:nvSpPr>
          <p:cNvPr id="2" name="Slide Number Placeholder 1"/>
          <p:cNvSpPr>
            <a:spLocks noGrp="1"/>
          </p:cNvSpPr>
          <p:nvPr>
            <p:ph type="sldNum" sz="quarter" idx="12"/>
          </p:nvPr>
        </p:nvSpPr>
        <p:spPr/>
        <p:txBody>
          <a:bodyPr/>
          <a:lstStyle/>
          <a:p>
            <a:fld id="{008E174E-CF06-43A2-87CF-5685854A7445}" type="slidenum">
              <a:rPr lang="en-US" smtClean="0"/>
              <a:pPr/>
              <a:t>137</a:t>
            </a:fld>
            <a:endParaRPr lang="en-US"/>
          </a:p>
        </p:txBody>
      </p:sp>
    </p:spTree>
    <p:extLst>
      <p:ext uri="{BB962C8B-B14F-4D97-AF65-F5344CB8AC3E}">
        <p14:creationId xmlns:p14="http://schemas.microsoft.com/office/powerpoint/2010/main" val="21786866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Get Student’s Detail</a:t>
              </a:r>
              <a:endParaRPr lang="en-US" sz="1900" b="1" kern="1200"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138</a:t>
            </a:fld>
            <a:endParaRPr lang="en-US"/>
          </a:p>
        </p:txBody>
      </p:sp>
      <p:pic>
        <p:nvPicPr>
          <p:cNvPr id="16" name="Picture 15" descr="A screenshot of a computer&#10;&#10;Description generated with very high confidence">
            <a:extLst>
              <a:ext uri="{FF2B5EF4-FFF2-40B4-BE49-F238E27FC236}">
                <a16:creationId xmlns:a16="http://schemas.microsoft.com/office/drawing/2014/main" xmlns="" id="{FCFF3240-1719-468E-8C44-EDA377FFCA4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0277" y="2821371"/>
            <a:ext cx="6059146" cy="3408270"/>
          </a:xfrm>
          <a:prstGeom prst="rect">
            <a:avLst/>
          </a:prstGeom>
        </p:spPr>
      </p:pic>
      <p:sp>
        <p:nvSpPr>
          <p:cNvPr id="17" name="TextBox 16">
            <a:extLst>
              <a:ext uri="{FF2B5EF4-FFF2-40B4-BE49-F238E27FC236}">
                <a16:creationId xmlns:a16="http://schemas.microsoft.com/office/drawing/2014/main" xmlns="" id="{9ED8D3CB-B1C1-4BE5-954E-7132EBEB30D5}"/>
              </a:ext>
            </a:extLst>
          </p:cNvPr>
          <p:cNvSpPr txBox="1"/>
          <p:nvPr/>
        </p:nvSpPr>
        <p:spPr>
          <a:xfrm>
            <a:off x="2712893" y="6269697"/>
            <a:ext cx="2077375" cy="369332"/>
          </a:xfrm>
          <a:prstGeom prst="rect">
            <a:avLst/>
          </a:prstGeom>
          <a:noFill/>
        </p:spPr>
        <p:txBody>
          <a:bodyPr wrap="square" rtlCol="0">
            <a:spAutoFit/>
          </a:bodyPr>
          <a:lstStyle/>
          <a:p>
            <a:r>
              <a:rPr lang="en-US" dirty="0"/>
              <a:t>Figure 1a. Interface</a:t>
            </a:r>
          </a:p>
        </p:txBody>
      </p:sp>
      <p:sp>
        <p:nvSpPr>
          <p:cNvPr id="18" name="Rectangle 17">
            <a:extLst>
              <a:ext uri="{FF2B5EF4-FFF2-40B4-BE49-F238E27FC236}">
                <a16:creationId xmlns:a16="http://schemas.microsoft.com/office/drawing/2014/main" xmlns="" id="{6B0A6D80-FC4E-45B9-B8AD-20F2943C2456}"/>
              </a:ext>
            </a:extLst>
          </p:cNvPr>
          <p:cNvSpPr/>
          <p:nvPr/>
        </p:nvSpPr>
        <p:spPr>
          <a:xfrm>
            <a:off x="6753738" y="4293206"/>
            <a:ext cx="1225119"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rPr>
              <a:t>6 Tables</a:t>
            </a:r>
          </a:p>
        </p:txBody>
      </p:sp>
      <p:sp>
        <p:nvSpPr>
          <p:cNvPr id="19" name="Rectangle 18">
            <a:extLst>
              <a:ext uri="{FF2B5EF4-FFF2-40B4-BE49-F238E27FC236}">
                <a16:creationId xmlns:a16="http://schemas.microsoft.com/office/drawing/2014/main" xmlns="" id="{B18F52D5-BF5D-4707-8077-131B55F8FEBF}"/>
              </a:ext>
            </a:extLst>
          </p:cNvPr>
          <p:cNvSpPr/>
          <p:nvPr/>
        </p:nvSpPr>
        <p:spPr>
          <a:xfrm>
            <a:off x="9674488" y="2322340"/>
            <a:ext cx="2024109"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rPr>
              <a:t>Studying Subjects</a:t>
            </a:r>
          </a:p>
        </p:txBody>
      </p:sp>
      <p:sp>
        <p:nvSpPr>
          <p:cNvPr id="20" name="Rectangle 19">
            <a:extLst>
              <a:ext uri="{FF2B5EF4-FFF2-40B4-BE49-F238E27FC236}">
                <a16:creationId xmlns:a16="http://schemas.microsoft.com/office/drawing/2014/main" xmlns="" id="{663C76D5-EFC7-41D9-BF80-0E433042760C}"/>
              </a:ext>
            </a:extLst>
          </p:cNvPr>
          <p:cNvSpPr/>
          <p:nvPr/>
        </p:nvSpPr>
        <p:spPr>
          <a:xfrm>
            <a:off x="9674491" y="3068877"/>
            <a:ext cx="2024109"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rPr>
              <a:t>Failed Subjects</a:t>
            </a:r>
          </a:p>
        </p:txBody>
      </p:sp>
      <p:sp>
        <p:nvSpPr>
          <p:cNvPr id="21" name="Rectangle 20">
            <a:extLst>
              <a:ext uri="{FF2B5EF4-FFF2-40B4-BE49-F238E27FC236}">
                <a16:creationId xmlns:a16="http://schemas.microsoft.com/office/drawing/2014/main" xmlns="" id="{1B9A327E-A0DE-4020-BE9D-B55D86E58F56}"/>
              </a:ext>
            </a:extLst>
          </p:cNvPr>
          <p:cNvSpPr/>
          <p:nvPr/>
        </p:nvSpPr>
        <p:spPr>
          <a:xfrm>
            <a:off x="9674491" y="3755674"/>
            <a:ext cx="2024109" cy="584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Cambria" panose="02040503050406030204" pitchFamily="18" charset="0"/>
              </a:rPr>
              <a:t>Next Subjects</a:t>
            </a:r>
          </a:p>
        </p:txBody>
      </p:sp>
      <p:sp>
        <p:nvSpPr>
          <p:cNvPr id="22" name="Rectangle 21">
            <a:extLst>
              <a:ext uri="{FF2B5EF4-FFF2-40B4-BE49-F238E27FC236}">
                <a16:creationId xmlns:a16="http://schemas.microsoft.com/office/drawing/2014/main" xmlns="" id="{8F47F063-C2B3-4F18-989F-E9A34F7EF0C2}"/>
              </a:ext>
            </a:extLst>
          </p:cNvPr>
          <p:cNvSpPr/>
          <p:nvPr/>
        </p:nvSpPr>
        <p:spPr>
          <a:xfrm>
            <a:off x="9674490" y="4502212"/>
            <a:ext cx="2024109"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rPr>
              <a:t>Not Start Subjects</a:t>
            </a:r>
          </a:p>
        </p:txBody>
      </p:sp>
      <p:sp>
        <p:nvSpPr>
          <p:cNvPr id="23" name="Rectangle 22">
            <a:extLst>
              <a:ext uri="{FF2B5EF4-FFF2-40B4-BE49-F238E27FC236}">
                <a16:creationId xmlns:a16="http://schemas.microsoft.com/office/drawing/2014/main" xmlns="" id="{0CB1B163-500F-42D6-924D-F4A82405233E}"/>
              </a:ext>
            </a:extLst>
          </p:cNvPr>
          <p:cNvSpPr/>
          <p:nvPr/>
        </p:nvSpPr>
        <p:spPr>
          <a:xfrm>
            <a:off x="9674489" y="5274393"/>
            <a:ext cx="2024109" cy="584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Cambria" panose="02040503050406030204" pitchFamily="18" charset="0"/>
              </a:rPr>
              <a:t>Can’t Study Subjects</a:t>
            </a:r>
          </a:p>
        </p:txBody>
      </p:sp>
      <p:sp>
        <p:nvSpPr>
          <p:cNvPr id="24" name="Rectangle 23">
            <a:extLst>
              <a:ext uri="{FF2B5EF4-FFF2-40B4-BE49-F238E27FC236}">
                <a16:creationId xmlns:a16="http://schemas.microsoft.com/office/drawing/2014/main" xmlns="" id="{416DB1FA-7373-492A-895B-0FCBE0CB253C}"/>
              </a:ext>
            </a:extLst>
          </p:cNvPr>
          <p:cNvSpPr/>
          <p:nvPr/>
        </p:nvSpPr>
        <p:spPr>
          <a:xfrm>
            <a:off x="9674488" y="6044188"/>
            <a:ext cx="2024109" cy="584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Cambria" panose="02040503050406030204" pitchFamily="18" charset="0"/>
              </a:rPr>
              <a:t>Suggestion Subjects</a:t>
            </a:r>
          </a:p>
        </p:txBody>
      </p:sp>
      <p:cxnSp>
        <p:nvCxnSpPr>
          <p:cNvPr id="25" name="Straight Arrow Connector 24">
            <a:extLst>
              <a:ext uri="{FF2B5EF4-FFF2-40B4-BE49-F238E27FC236}">
                <a16:creationId xmlns:a16="http://schemas.microsoft.com/office/drawing/2014/main" xmlns="" id="{796E5A03-307E-40C6-8186-3C163AFB45E9}"/>
              </a:ext>
            </a:extLst>
          </p:cNvPr>
          <p:cNvCxnSpPr>
            <a:stCxn id="18" idx="3"/>
            <a:endCxn id="19" idx="1"/>
          </p:cNvCxnSpPr>
          <p:nvPr/>
        </p:nvCxnSpPr>
        <p:spPr>
          <a:xfrm flipV="1">
            <a:off x="7978857" y="2614728"/>
            <a:ext cx="1695631" cy="19708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5733CD26-56A0-4164-A80E-BE8DEECD039B}"/>
              </a:ext>
            </a:extLst>
          </p:cNvPr>
          <p:cNvCxnSpPr>
            <a:stCxn id="18" idx="3"/>
            <a:endCxn id="20" idx="1"/>
          </p:cNvCxnSpPr>
          <p:nvPr/>
        </p:nvCxnSpPr>
        <p:spPr>
          <a:xfrm flipV="1">
            <a:off x="7978857" y="3361265"/>
            <a:ext cx="1695634" cy="12243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B6BF8DE0-86A6-4842-8F34-AFD0485A549A}"/>
              </a:ext>
            </a:extLst>
          </p:cNvPr>
          <p:cNvCxnSpPr>
            <a:stCxn id="18" idx="3"/>
            <a:endCxn id="22" idx="1"/>
          </p:cNvCxnSpPr>
          <p:nvPr/>
        </p:nvCxnSpPr>
        <p:spPr>
          <a:xfrm>
            <a:off x="7978857" y="4585594"/>
            <a:ext cx="1695633" cy="2090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B972341F-8B2E-4294-BAE0-2E37725E1741}"/>
              </a:ext>
            </a:extLst>
          </p:cNvPr>
          <p:cNvCxnSpPr>
            <a:stCxn id="18" idx="3"/>
            <a:endCxn id="23" idx="1"/>
          </p:cNvCxnSpPr>
          <p:nvPr/>
        </p:nvCxnSpPr>
        <p:spPr>
          <a:xfrm>
            <a:off x="7978857" y="4585594"/>
            <a:ext cx="1695632" cy="9811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CAB5A20E-8648-4716-80C9-D9766A5EE704}"/>
              </a:ext>
            </a:extLst>
          </p:cNvPr>
          <p:cNvCxnSpPr>
            <a:stCxn id="18" idx="3"/>
            <a:endCxn id="24" idx="1"/>
          </p:cNvCxnSpPr>
          <p:nvPr/>
        </p:nvCxnSpPr>
        <p:spPr>
          <a:xfrm>
            <a:off x="7978857" y="4585594"/>
            <a:ext cx="1695631" cy="17509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15A14C42-8E21-4D55-A0ED-63DDB17AB51C}"/>
              </a:ext>
            </a:extLst>
          </p:cNvPr>
          <p:cNvCxnSpPr>
            <a:cxnSpLocks/>
            <a:stCxn id="18" idx="3"/>
            <a:endCxn id="21" idx="1"/>
          </p:cNvCxnSpPr>
          <p:nvPr/>
        </p:nvCxnSpPr>
        <p:spPr>
          <a:xfrm flipV="1">
            <a:off x="7978857" y="4048062"/>
            <a:ext cx="1695634" cy="5375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10266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Get Student’s Detail</a:t>
              </a:r>
              <a:endParaRPr lang="en-US" sz="1900" b="1" kern="1200"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2" name="TextBox 11">
            <a:extLst>
              <a:ext uri="{FF2B5EF4-FFF2-40B4-BE49-F238E27FC236}">
                <a16:creationId xmlns:a16="http://schemas.microsoft.com/office/drawing/2014/main" xmlns="" id="{91A24648-C055-4213-973E-F0BB8EA9A79A}"/>
              </a:ext>
            </a:extLst>
          </p:cNvPr>
          <p:cNvSpPr txBox="1"/>
          <p:nvPr/>
        </p:nvSpPr>
        <p:spPr>
          <a:xfrm>
            <a:off x="1058544" y="2989119"/>
            <a:ext cx="3991994" cy="861774"/>
          </a:xfrm>
          <a:prstGeom prst="rect">
            <a:avLst/>
          </a:prstGeom>
          <a:noFill/>
        </p:spPr>
        <p:txBody>
          <a:bodyPr wrap="square" rtlCol="0">
            <a:spAutoFit/>
          </a:bodyPr>
          <a:lstStyle/>
          <a:p>
            <a:r>
              <a:rPr lang="en-US" sz="2500" dirty="0">
                <a:latin typeface="Cambria" panose="02040503050406030204" pitchFamily="18" charset="0"/>
              </a:rPr>
              <a:t>How can we get student suggestion subjects ?</a:t>
            </a:r>
          </a:p>
        </p:txBody>
      </p:sp>
      <p:sp>
        <p:nvSpPr>
          <p:cNvPr id="13" name="Rectangle 12">
            <a:extLst>
              <a:ext uri="{FF2B5EF4-FFF2-40B4-BE49-F238E27FC236}">
                <a16:creationId xmlns:a16="http://schemas.microsoft.com/office/drawing/2014/main" xmlns="" id="{A9436E62-3AC8-4599-9C3C-0D8739F6D2CA}"/>
              </a:ext>
            </a:extLst>
          </p:cNvPr>
          <p:cNvSpPr/>
          <p:nvPr/>
        </p:nvSpPr>
        <p:spPr>
          <a:xfrm>
            <a:off x="556509" y="4561806"/>
            <a:ext cx="1580226"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student failed subjects</a:t>
            </a:r>
          </a:p>
        </p:txBody>
      </p:sp>
      <p:sp>
        <p:nvSpPr>
          <p:cNvPr id="2" name="Slide Number Placeholder 1"/>
          <p:cNvSpPr>
            <a:spLocks noGrp="1"/>
          </p:cNvSpPr>
          <p:nvPr>
            <p:ph type="sldNum" sz="quarter" idx="12"/>
          </p:nvPr>
        </p:nvSpPr>
        <p:spPr/>
        <p:txBody>
          <a:bodyPr/>
          <a:lstStyle/>
          <a:p>
            <a:fld id="{008E174E-CF06-43A2-87CF-5685854A7445}" type="slidenum">
              <a:rPr lang="en-US" smtClean="0"/>
              <a:pPr/>
              <a:t>139</a:t>
            </a:fld>
            <a:endParaRPr lang="en-US"/>
          </a:p>
        </p:txBody>
      </p:sp>
    </p:spTree>
    <p:extLst>
      <p:ext uri="{BB962C8B-B14F-4D97-AF65-F5344CB8AC3E}">
        <p14:creationId xmlns:p14="http://schemas.microsoft.com/office/powerpoint/2010/main" val="4093363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115311" y="2307534"/>
            <a:ext cx="10076689" cy="4372769"/>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500" dirty="0">
                <a:latin typeface="Cambria" panose="02040503050406030204" pitchFamily="18" charset="0"/>
              </a:rPr>
              <a:t> </a:t>
            </a:r>
          </a:p>
          <a:p>
            <a:pPr marL="0" indent="0">
              <a:lnSpc>
                <a:spcPct val="100000"/>
              </a:lnSpc>
              <a:buNone/>
            </a:pPr>
            <a:r>
              <a:rPr lang="en-US" sz="2500" dirty="0">
                <a:latin typeface="Cambria" panose="02040503050406030204" pitchFamily="18" charset="0"/>
              </a:rPr>
              <a:t> </a:t>
            </a:r>
          </a:p>
          <a:p>
            <a:pPr marL="0" indent="0">
              <a:lnSpc>
                <a:spcPct val="100000"/>
              </a:lnSpc>
              <a:buNone/>
            </a:pPr>
            <a:endParaRPr lang="en-US" dirty="0">
              <a:latin typeface="Cambria" panose="020405030504060302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3"/>
          <p:cNvGrpSpPr/>
          <p:nvPr/>
        </p:nvGrpSpPr>
        <p:grpSpPr>
          <a:xfrm>
            <a:off x="1469271" y="1811482"/>
            <a:ext cx="2901156" cy="1160462"/>
            <a:chOff x="2381" y="2129102"/>
            <a:chExt cx="2901156" cy="1160462"/>
          </a:xfrm>
          <a:solidFill>
            <a:schemeClr val="accent3">
              <a:lumMod val="50000"/>
            </a:schemeClr>
          </a:solidFill>
        </p:grpSpPr>
        <p:sp>
          <p:nvSpPr>
            <p:cNvPr id="15" name="Chevron 14"/>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Current system</a:t>
              </a:r>
              <a:endParaRPr lang="en-US" sz="2800" kern="1200" dirty="0"/>
            </a:p>
          </p:txBody>
        </p:sp>
      </p:grpSp>
      <p:sp>
        <p:nvSpPr>
          <p:cNvPr id="3" name="Slide Number Placeholder 2"/>
          <p:cNvSpPr>
            <a:spLocks noGrp="1"/>
          </p:cNvSpPr>
          <p:nvPr>
            <p:ph type="sldNum" sz="quarter" idx="12"/>
          </p:nvPr>
        </p:nvSpPr>
        <p:spPr/>
        <p:txBody>
          <a:bodyPr/>
          <a:lstStyle/>
          <a:p>
            <a:fld id="{008E174E-CF06-43A2-87CF-5685854A7445}" type="slidenum">
              <a:rPr lang="en-US" smtClean="0"/>
              <a:pPr/>
              <a:t>14</a:t>
            </a:fld>
            <a:endParaRPr lang="en-US"/>
          </a:p>
        </p:txBody>
      </p:sp>
      <p:pic>
        <p:nvPicPr>
          <p:cNvPr id="12" name="Picture 11" descr="STPM.png"/>
          <p:cNvPicPr>
            <a:picLocks noChangeAspect="1"/>
          </p:cNvPicPr>
          <p:nvPr/>
        </p:nvPicPr>
        <p:blipFill>
          <a:blip r:embed="rId9" cstate="print"/>
          <a:stretch>
            <a:fillRect/>
          </a:stretch>
        </p:blipFill>
        <p:spPr>
          <a:xfrm>
            <a:off x="4067545" y="73479"/>
            <a:ext cx="3027220" cy="408041"/>
          </a:xfrm>
          <a:prstGeom prst="rect">
            <a:avLst/>
          </a:prstGeom>
        </p:spPr>
      </p:pic>
      <p:sp>
        <p:nvSpPr>
          <p:cNvPr id="13"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pic>
        <p:nvPicPr>
          <p:cNvPr id="25" name="Picture 24" descr="363633-200.png"/>
          <p:cNvPicPr>
            <a:picLocks noChangeAspect="1"/>
          </p:cNvPicPr>
          <p:nvPr/>
        </p:nvPicPr>
        <p:blipFill>
          <a:blip r:embed="rId10" cstate="print"/>
          <a:stretch>
            <a:fillRect/>
          </a:stretch>
        </p:blipFill>
        <p:spPr>
          <a:xfrm>
            <a:off x="2785755" y="3967803"/>
            <a:ext cx="887332" cy="887332"/>
          </a:xfrm>
          <a:prstGeom prst="rect">
            <a:avLst/>
          </a:prstGeom>
        </p:spPr>
      </p:pic>
      <p:sp>
        <p:nvSpPr>
          <p:cNvPr id="26" name="TextBox 25"/>
          <p:cNvSpPr txBox="1"/>
          <p:nvPr/>
        </p:nvSpPr>
        <p:spPr>
          <a:xfrm>
            <a:off x="2920895" y="4800721"/>
            <a:ext cx="612668" cy="369332"/>
          </a:xfrm>
          <a:prstGeom prst="rect">
            <a:avLst/>
          </a:prstGeom>
          <a:noFill/>
        </p:spPr>
        <p:txBody>
          <a:bodyPr wrap="none" rtlCol="0">
            <a:spAutoFit/>
          </a:bodyPr>
          <a:lstStyle/>
          <a:p>
            <a:r>
              <a:rPr lang="en-US" dirty="0"/>
              <a:t>Staff</a:t>
            </a:r>
          </a:p>
        </p:txBody>
      </p:sp>
      <p:sp>
        <p:nvSpPr>
          <p:cNvPr id="4098" name="AutoShape 2" descr="Image result for exce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8" name="Picture 27" descr="download.jpg"/>
          <p:cNvPicPr>
            <a:picLocks noChangeAspect="1"/>
          </p:cNvPicPr>
          <p:nvPr/>
        </p:nvPicPr>
        <p:blipFill>
          <a:blip r:embed="rId11" cstate="print"/>
          <a:stretch>
            <a:fillRect/>
          </a:stretch>
        </p:blipFill>
        <p:spPr>
          <a:xfrm>
            <a:off x="6366079" y="4240148"/>
            <a:ext cx="680000" cy="680000"/>
          </a:xfrm>
          <a:prstGeom prst="rect">
            <a:avLst/>
          </a:prstGeom>
        </p:spPr>
      </p:pic>
      <p:sp>
        <p:nvSpPr>
          <p:cNvPr id="30" name="TextBox 29"/>
          <p:cNvSpPr txBox="1"/>
          <p:nvPr/>
        </p:nvSpPr>
        <p:spPr>
          <a:xfrm>
            <a:off x="5769033" y="4804756"/>
            <a:ext cx="1936107" cy="369332"/>
          </a:xfrm>
          <a:prstGeom prst="rect">
            <a:avLst/>
          </a:prstGeom>
          <a:noFill/>
        </p:spPr>
        <p:txBody>
          <a:bodyPr wrap="none" rtlCol="0">
            <a:spAutoFit/>
          </a:bodyPr>
          <a:lstStyle/>
          <a:p>
            <a:r>
              <a:rPr lang="en-US" dirty="0"/>
              <a:t>Multiple excel files</a:t>
            </a:r>
          </a:p>
        </p:txBody>
      </p:sp>
    </p:spTree>
    <p:extLst>
      <p:ext uri="{BB962C8B-B14F-4D97-AF65-F5344CB8AC3E}">
        <p14:creationId xmlns:p14="http://schemas.microsoft.com/office/powerpoint/2010/main" val="1472267793"/>
      </p:ext>
    </p:extLst>
  </p:cSld>
  <p:clrMapOvr>
    <a:masterClrMapping/>
  </p:clrMapOvr>
  <p:transition>
    <p:fade/>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Get Student’s Detail</a:t>
              </a:r>
              <a:endParaRPr lang="en-US" sz="1900" b="1" kern="1200"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2" name="TextBox 11">
            <a:extLst>
              <a:ext uri="{FF2B5EF4-FFF2-40B4-BE49-F238E27FC236}">
                <a16:creationId xmlns:a16="http://schemas.microsoft.com/office/drawing/2014/main" xmlns="" id="{91A24648-C055-4213-973E-F0BB8EA9A79A}"/>
              </a:ext>
            </a:extLst>
          </p:cNvPr>
          <p:cNvSpPr txBox="1"/>
          <p:nvPr/>
        </p:nvSpPr>
        <p:spPr>
          <a:xfrm>
            <a:off x="1058544" y="2989119"/>
            <a:ext cx="3991994" cy="861774"/>
          </a:xfrm>
          <a:prstGeom prst="rect">
            <a:avLst/>
          </a:prstGeom>
          <a:noFill/>
        </p:spPr>
        <p:txBody>
          <a:bodyPr wrap="square" rtlCol="0">
            <a:spAutoFit/>
          </a:bodyPr>
          <a:lstStyle/>
          <a:p>
            <a:r>
              <a:rPr lang="en-US" sz="2500" dirty="0">
                <a:latin typeface="Cambria" panose="02040503050406030204" pitchFamily="18" charset="0"/>
              </a:rPr>
              <a:t>How can we get student suggestion subjects ?</a:t>
            </a:r>
          </a:p>
        </p:txBody>
      </p:sp>
      <p:sp>
        <p:nvSpPr>
          <p:cNvPr id="13" name="Rectangle 12">
            <a:extLst>
              <a:ext uri="{FF2B5EF4-FFF2-40B4-BE49-F238E27FC236}">
                <a16:creationId xmlns:a16="http://schemas.microsoft.com/office/drawing/2014/main" xmlns="" id="{A9436E62-3AC8-4599-9C3C-0D8739F6D2CA}"/>
              </a:ext>
            </a:extLst>
          </p:cNvPr>
          <p:cNvSpPr/>
          <p:nvPr/>
        </p:nvSpPr>
        <p:spPr>
          <a:xfrm>
            <a:off x="556509" y="4561806"/>
            <a:ext cx="1580226"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student failed subjects</a:t>
            </a:r>
          </a:p>
        </p:txBody>
      </p:sp>
      <p:sp>
        <p:nvSpPr>
          <p:cNvPr id="14" name="Diamond 13">
            <a:extLst>
              <a:ext uri="{FF2B5EF4-FFF2-40B4-BE49-F238E27FC236}">
                <a16:creationId xmlns:a16="http://schemas.microsoft.com/office/drawing/2014/main" xmlns="" id="{87FEC6C0-347D-4D0C-BFCD-69047E91B910}"/>
              </a:ext>
            </a:extLst>
          </p:cNvPr>
          <p:cNvSpPr/>
          <p:nvPr/>
        </p:nvSpPr>
        <p:spPr>
          <a:xfrm>
            <a:off x="2425304" y="4402007"/>
            <a:ext cx="1953087" cy="104756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Larger than 6</a:t>
            </a:r>
          </a:p>
        </p:txBody>
      </p:sp>
      <p:cxnSp>
        <p:nvCxnSpPr>
          <p:cNvPr id="15" name="Straight Arrow Connector 14">
            <a:extLst>
              <a:ext uri="{FF2B5EF4-FFF2-40B4-BE49-F238E27FC236}">
                <a16:creationId xmlns:a16="http://schemas.microsoft.com/office/drawing/2014/main" xmlns="" id="{76E8C118-FFEF-45AE-A4AE-1255B3B8C09B}"/>
              </a:ext>
            </a:extLst>
          </p:cNvPr>
          <p:cNvCxnSpPr>
            <a:stCxn id="13" idx="3"/>
            <a:endCxn id="14" idx="1"/>
          </p:cNvCxnSpPr>
          <p:nvPr/>
        </p:nvCxnSpPr>
        <p:spPr>
          <a:xfrm flipV="1">
            <a:off x="2136735" y="4925790"/>
            <a:ext cx="28856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08E174E-CF06-43A2-87CF-5685854A7445}" type="slidenum">
              <a:rPr lang="en-US" smtClean="0"/>
              <a:pPr/>
              <a:t>140</a:t>
            </a:fld>
            <a:endParaRPr lang="en-US"/>
          </a:p>
        </p:txBody>
      </p:sp>
    </p:spTree>
    <p:extLst>
      <p:ext uri="{BB962C8B-B14F-4D97-AF65-F5344CB8AC3E}">
        <p14:creationId xmlns:p14="http://schemas.microsoft.com/office/powerpoint/2010/main" val="359563515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Get Student’s Detail</a:t>
              </a:r>
              <a:endParaRPr lang="en-US" sz="1900" b="1" kern="1200"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2" name="TextBox 11">
            <a:extLst>
              <a:ext uri="{FF2B5EF4-FFF2-40B4-BE49-F238E27FC236}">
                <a16:creationId xmlns:a16="http://schemas.microsoft.com/office/drawing/2014/main" xmlns="" id="{91A24648-C055-4213-973E-F0BB8EA9A79A}"/>
              </a:ext>
            </a:extLst>
          </p:cNvPr>
          <p:cNvSpPr txBox="1"/>
          <p:nvPr/>
        </p:nvSpPr>
        <p:spPr>
          <a:xfrm>
            <a:off x="1058544" y="2989119"/>
            <a:ext cx="3991994" cy="861774"/>
          </a:xfrm>
          <a:prstGeom prst="rect">
            <a:avLst/>
          </a:prstGeom>
          <a:noFill/>
        </p:spPr>
        <p:txBody>
          <a:bodyPr wrap="square" rtlCol="0">
            <a:spAutoFit/>
          </a:bodyPr>
          <a:lstStyle/>
          <a:p>
            <a:r>
              <a:rPr lang="en-US" sz="2500" dirty="0">
                <a:latin typeface="Cambria" panose="02040503050406030204" pitchFamily="18" charset="0"/>
              </a:rPr>
              <a:t>How can we get student suggestion subjects ?</a:t>
            </a:r>
          </a:p>
        </p:txBody>
      </p:sp>
      <p:sp>
        <p:nvSpPr>
          <p:cNvPr id="13" name="Rectangle 12">
            <a:extLst>
              <a:ext uri="{FF2B5EF4-FFF2-40B4-BE49-F238E27FC236}">
                <a16:creationId xmlns:a16="http://schemas.microsoft.com/office/drawing/2014/main" xmlns="" id="{A9436E62-3AC8-4599-9C3C-0D8739F6D2CA}"/>
              </a:ext>
            </a:extLst>
          </p:cNvPr>
          <p:cNvSpPr/>
          <p:nvPr/>
        </p:nvSpPr>
        <p:spPr>
          <a:xfrm>
            <a:off x="556509" y="4561806"/>
            <a:ext cx="1580226"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student failed subjects</a:t>
            </a:r>
          </a:p>
        </p:txBody>
      </p:sp>
      <p:sp>
        <p:nvSpPr>
          <p:cNvPr id="14" name="Diamond 13">
            <a:extLst>
              <a:ext uri="{FF2B5EF4-FFF2-40B4-BE49-F238E27FC236}">
                <a16:creationId xmlns:a16="http://schemas.microsoft.com/office/drawing/2014/main" xmlns="" id="{87FEC6C0-347D-4D0C-BFCD-69047E91B910}"/>
              </a:ext>
            </a:extLst>
          </p:cNvPr>
          <p:cNvSpPr/>
          <p:nvPr/>
        </p:nvSpPr>
        <p:spPr>
          <a:xfrm>
            <a:off x="2425304" y="4402007"/>
            <a:ext cx="1953087" cy="104756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Larger than 6</a:t>
            </a:r>
          </a:p>
        </p:txBody>
      </p:sp>
      <p:cxnSp>
        <p:nvCxnSpPr>
          <p:cNvPr id="15" name="Straight Arrow Connector 14">
            <a:extLst>
              <a:ext uri="{FF2B5EF4-FFF2-40B4-BE49-F238E27FC236}">
                <a16:creationId xmlns:a16="http://schemas.microsoft.com/office/drawing/2014/main" xmlns="" id="{76E8C118-FFEF-45AE-A4AE-1255B3B8C09B}"/>
              </a:ext>
            </a:extLst>
          </p:cNvPr>
          <p:cNvCxnSpPr>
            <a:stCxn id="13" idx="3"/>
            <a:endCxn id="14" idx="1"/>
          </p:cNvCxnSpPr>
          <p:nvPr/>
        </p:nvCxnSpPr>
        <p:spPr>
          <a:xfrm flipV="1">
            <a:off x="2136735" y="4925790"/>
            <a:ext cx="28856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xmlns="" id="{0921F2F4-73F8-4C81-8E8C-710167163B68}"/>
              </a:ext>
            </a:extLst>
          </p:cNvPr>
          <p:cNvSpPr/>
          <p:nvPr/>
        </p:nvSpPr>
        <p:spPr>
          <a:xfrm>
            <a:off x="4819313" y="3764246"/>
            <a:ext cx="2111407" cy="807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Suggest student to study all failed subjects</a:t>
            </a:r>
          </a:p>
        </p:txBody>
      </p:sp>
      <p:sp>
        <p:nvSpPr>
          <p:cNvPr id="17" name="Rectangle 16">
            <a:extLst>
              <a:ext uri="{FF2B5EF4-FFF2-40B4-BE49-F238E27FC236}">
                <a16:creationId xmlns:a16="http://schemas.microsoft.com/office/drawing/2014/main" xmlns="" id="{47737257-07C6-4A65-B17B-CC5F5F9BF68E}"/>
              </a:ext>
            </a:extLst>
          </p:cNvPr>
          <p:cNvSpPr/>
          <p:nvPr/>
        </p:nvSpPr>
        <p:spPr>
          <a:xfrm>
            <a:off x="4760133" y="5401533"/>
            <a:ext cx="2111407" cy="983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Combine with Next subjects and Not start subjects </a:t>
            </a:r>
          </a:p>
        </p:txBody>
      </p:sp>
      <p:cxnSp>
        <p:nvCxnSpPr>
          <p:cNvPr id="18" name="Straight Arrow Connector 17">
            <a:extLst>
              <a:ext uri="{FF2B5EF4-FFF2-40B4-BE49-F238E27FC236}">
                <a16:creationId xmlns:a16="http://schemas.microsoft.com/office/drawing/2014/main" xmlns="" id="{FE4A7614-8B17-4A2B-8346-DBFEFA8E7AFE}"/>
              </a:ext>
            </a:extLst>
          </p:cNvPr>
          <p:cNvCxnSpPr>
            <a:endCxn id="16" idx="1"/>
          </p:cNvCxnSpPr>
          <p:nvPr/>
        </p:nvCxnSpPr>
        <p:spPr>
          <a:xfrm flipV="1">
            <a:off x="4203798" y="4168180"/>
            <a:ext cx="615515" cy="787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1C0469B2-5D35-476C-A7AF-681C7F6B41AC}"/>
              </a:ext>
            </a:extLst>
          </p:cNvPr>
          <p:cNvCxnSpPr>
            <a:cxnSpLocks/>
            <a:stCxn id="14" idx="3"/>
            <a:endCxn id="17" idx="1"/>
          </p:cNvCxnSpPr>
          <p:nvPr/>
        </p:nvCxnSpPr>
        <p:spPr>
          <a:xfrm>
            <a:off x="4378391" y="4925790"/>
            <a:ext cx="381742" cy="9673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BD2D1659-AC79-4C3B-B10C-F60D0B9C382F}"/>
              </a:ext>
            </a:extLst>
          </p:cNvPr>
          <p:cNvSpPr txBox="1"/>
          <p:nvPr/>
        </p:nvSpPr>
        <p:spPr>
          <a:xfrm>
            <a:off x="4117609" y="4137428"/>
            <a:ext cx="550415" cy="379520"/>
          </a:xfrm>
          <a:prstGeom prst="rect">
            <a:avLst/>
          </a:prstGeom>
          <a:noFill/>
        </p:spPr>
        <p:txBody>
          <a:bodyPr wrap="square" rtlCol="0">
            <a:spAutoFit/>
          </a:bodyPr>
          <a:lstStyle/>
          <a:p>
            <a:r>
              <a:rPr lang="en-US" dirty="0">
                <a:latin typeface="Cambria" panose="02040503050406030204" pitchFamily="18" charset="0"/>
              </a:rPr>
              <a:t>yes</a:t>
            </a:r>
          </a:p>
        </p:txBody>
      </p:sp>
      <p:sp>
        <p:nvSpPr>
          <p:cNvPr id="21" name="TextBox 20">
            <a:extLst>
              <a:ext uri="{FF2B5EF4-FFF2-40B4-BE49-F238E27FC236}">
                <a16:creationId xmlns:a16="http://schemas.microsoft.com/office/drawing/2014/main" xmlns="" id="{F6877D8B-4EE7-479A-9592-30EC535EE1DA}"/>
              </a:ext>
            </a:extLst>
          </p:cNvPr>
          <p:cNvSpPr txBox="1"/>
          <p:nvPr/>
        </p:nvSpPr>
        <p:spPr>
          <a:xfrm>
            <a:off x="4150538" y="5401533"/>
            <a:ext cx="550415" cy="379520"/>
          </a:xfrm>
          <a:prstGeom prst="rect">
            <a:avLst/>
          </a:prstGeom>
          <a:noFill/>
        </p:spPr>
        <p:txBody>
          <a:bodyPr wrap="square" rtlCol="0">
            <a:spAutoFit/>
          </a:bodyPr>
          <a:lstStyle/>
          <a:p>
            <a:r>
              <a:rPr lang="en-US" dirty="0">
                <a:latin typeface="Cambria" panose="02040503050406030204" pitchFamily="18" charset="0"/>
              </a:rPr>
              <a:t>no</a:t>
            </a:r>
          </a:p>
        </p:txBody>
      </p:sp>
      <p:sp>
        <p:nvSpPr>
          <p:cNvPr id="2" name="Slide Number Placeholder 1"/>
          <p:cNvSpPr>
            <a:spLocks noGrp="1"/>
          </p:cNvSpPr>
          <p:nvPr>
            <p:ph type="sldNum" sz="quarter" idx="12"/>
          </p:nvPr>
        </p:nvSpPr>
        <p:spPr/>
        <p:txBody>
          <a:bodyPr/>
          <a:lstStyle/>
          <a:p>
            <a:fld id="{008E174E-CF06-43A2-87CF-5685854A7445}" type="slidenum">
              <a:rPr lang="en-US" smtClean="0"/>
              <a:pPr/>
              <a:t>141</a:t>
            </a:fld>
            <a:endParaRPr lang="en-US"/>
          </a:p>
        </p:txBody>
      </p:sp>
    </p:spTree>
    <p:extLst>
      <p:ext uri="{BB962C8B-B14F-4D97-AF65-F5344CB8AC3E}">
        <p14:creationId xmlns:p14="http://schemas.microsoft.com/office/powerpoint/2010/main" val="17577292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Get Student’s Detail</a:t>
              </a:r>
              <a:endParaRPr lang="en-US" sz="1900" b="1" kern="1200"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2" name="TextBox 11">
            <a:extLst>
              <a:ext uri="{FF2B5EF4-FFF2-40B4-BE49-F238E27FC236}">
                <a16:creationId xmlns:a16="http://schemas.microsoft.com/office/drawing/2014/main" xmlns="" id="{91A24648-C055-4213-973E-F0BB8EA9A79A}"/>
              </a:ext>
            </a:extLst>
          </p:cNvPr>
          <p:cNvSpPr txBox="1"/>
          <p:nvPr/>
        </p:nvSpPr>
        <p:spPr>
          <a:xfrm>
            <a:off x="1058544" y="2989119"/>
            <a:ext cx="3991994" cy="861774"/>
          </a:xfrm>
          <a:prstGeom prst="rect">
            <a:avLst/>
          </a:prstGeom>
          <a:noFill/>
        </p:spPr>
        <p:txBody>
          <a:bodyPr wrap="square" rtlCol="0">
            <a:spAutoFit/>
          </a:bodyPr>
          <a:lstStyle/>
          <a:p>
            <a:r>
              <a:rPr lang="en-US" sz="2500" dirty="0">
                <a:latin typeface="Cambria" panose="02040503050406030204" pitchFamily="18" charset="0"/>
              </a:rPr>
              <a:t>How can we get student suggestion subjects ?</a:t>
            </a:r>
          </a:p>
        </p:txBody>
      </p:sp>
      <p:sp>
        <p:nvSpPr>
          <p:cNvPr id="13" name="Rectangle 12">
            <a:extLst>
              <a:ext uri="{FF2B5EF4-FFF2-40B4-BE49-F238E27FC236}">
                <a16:creationId xmlns:a16="http://schemas.microsoft.com/office/drawing/2014/main" xmlns="" id="{A9436E62-3AC8-4599-9C3C-0D8739F6D2CA}"/>
              </a:ext>
            </a:extLst>
          </p:cNvPr>
          <p:cNvSpPr/>
          <p:nvPr/>
        </p:nvSpPr>
        <p:spPr>
          <a:xfrm>
            <a:off x="556509" y="4561806"/>
            <a:ext cx="1580226"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student failed subjects</a:t>
            </a:r>
          </a:p>
        </p:txBody>
      </p:sp>
      <p:sp>
        <p:nvSpPr>
          <p:cNvPr id="14" name="Diamond 13">
            <a:extLst>
              <a:ext uri="{FF2B5EF4-FFF2-40B4-BE49-F238E27FC236}">
                <a16:creationId xmlns:a16="http://schemas.microsoft.com/office/drawing/2014/main" xmlns="" id="{87FEC6C0-347D-4D0C-BFCD-69047E91B910}"/>
              </a:ext>
            </a:extLst>
          </p:cNvPr>
          <p:cNvSpPr/>
          <p:nvPr/>
        </p:nvSpPr>
        <p:spPr>
          <a:xfrm>
            <a:off x="2425304" y="4402007"/>
            <a:ext cx="1953087" cy="104756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Larger than 6</a:t>
            </a:r>
          </a:p>
        </p:txBody>
      </p:sp>
      <p:cxnSp>
        <p:nvCxnSpPr>
          <p:cNvPr id="15" name="Straight Arrow Connector 14">
            <a:extLst>
              <a:ext uri="{FF2B5EF4-FFF2-40B4-BE49-F238E27FC236}">
                <a16:creationId xmlns:a16="http://schemas.microsoft.com/office/drawing/2014/main" xmlns="" id="{76E8C118-FFEF-45AE-A4AE-1255B3B8C09B}"/>
              </a:ext>
            </a:extLst>
          </p:cNvPr>
          <p:cNvCxnSpPr>
            <a:stCxn id="13" idx="3"/>
            <a:endCxn id="14" idx="1"/>
          </p:cNvCxnSpPr>
          <p:nvPr/>
        </p:nvCxnSpPr>
        <p:spPr>
          <a:xfrm flipV="1">
            <a:off x="2136735" y="4925790"/>
            <a:ext cx="28856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xmlns="" id="{0921F2F4-73F8-4C81-8E8C-710167163B68}"/>
              </a:ext>
            </a:extLst>
          </p:cNvPr>
          <p:cNvSpPr/>
          <p:nvPr/>
        </p:nvSpPr>
        <p:spPr>
          <a:xfrm>
            <a:off x="4819313" y="3764246"/>
            <a:ext cx="2111407" cy="807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Suggest student to study all failed subjects</a:t>
            </a:r>
          </a:p>
        </p:txBody>
      </p:sp>
      <p:sp>
        <p:nvSpPr>
          <p:cNvPr id="17" name="Rectangle 16">
            <a:extLst>
              <a:ext uri="{FF2B5EF4-FFF2-40B4-BE49-F238E27FC236}">
                <a16:creationId xmlns:a16="http://schemas.microsoft.com/office/drawing/2014/main" xmlns="" id="{47737257-07C6-4A65-B17B-CC5F5F9BF68E}"/>
              </a:ext>
            </a:extLst>
          </p:cNvPr>
          <p:cNvSpPr/>
          <p:nvPr/>
        </p:nvSpPr>
        <p:spPr>
          <a:xfrm>
            <a:off x="4760133" y="5401533"/>
            <a:ext cx="2111407" cy="983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Combine with Next subjects and Not start subjects </a:t>
            </a:r>
          </a:p>
        </p:txBody>
      </p:sp>
      <p:cxnSp>
        <p:nvCxnSpPr>
          <p:cNvPr id="18" name="Straight Arrow Connector 17">
            <a:extLst>
              <a:ext uri="{FF2B5EF4-FFF2-40B4-BE49-F238E27FC236}">
                <a16:creationId xmlns:a16="http://schemas.microsoft.com/office/drawing/2014/main" xmlns="" id="{FE4A7614-8B17-4A2B-8346-DBFEFA8E7AFE}"/>
              </a:ext>
            </a:extLst>
          </p:cNvPr>
          <p:cNvCxnSpPr>
            <a:endCxn id="16" idx="1"/>
          </p:cNvCxnSpPr>
          <p:nvPr/>
        </p:nvCxnSpPr>
        <p:spPr>
          <a:xfrm flipV="1">
            <a:off x="4203798" y="4168180"/>
            <a:ext cx="615515" cy="787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1C0469B2-5D35-476C-A7AF-681C7F6B41AC}"/>
              </a:ext>
            </a:extLst>
          </p:cNvPr>
          <p:cNvCxnSpPr>
            <a:cxnSpLocks/>
            <a:stCxn id="14" idx="3"/>
            <a:endCxn id="17" idx="1"/>
          </p:cNvCxnSpPr>
          <p:nvPr/>
        </p:nvCxnSpPr>
        <p:spPr>
          <a:xfrm>
            <a:off x="4378391" y="4925790"/>
            <a:ext cx="381742" cy="9673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BD2D1659-AC79-4C3B-B10C-F60D0B9C382F}"/>
              </a:ext>
            </a:extLst>
          </p:cNvPr>
          <p:cNvSpPr txBox="1"/>
          <p:nvPr/>
        </p:nvSpPr>
        <p:spPr>
          <a:xfrm>
            <a:off x="4117609" y="4137428"/>
            <a:ext cx="550415" cy="379520"/>
          </a:xfrm>
          <a:prstGeom prst="rect">
            <a:avLst/>
          </a:prstGeom>
          <a:noFill/>
        </p:spPr>
        <p:txBody>
          <a:bodyPr wrap="square" rtlCol="0">
            <a:spAutoFit/>
          </a:bodyPr>
          <a:lstStyle/>
          <a:p>
            <a:r>
              <a:rPr lang="en-US" dirty="0">
                <a:latin typeface="Cambria" panose="02040503050406030204" pitchFamily="18" charset="0"/>
              </a:rPr>
              <a:t>yes</a:t>
            </a:r>
          </a:p>
        </p:txBody>
      </p:sp>
      <p:sp>
        <p:nvSpPr>
          <p:cNvPr id="21" name="TextBox 20">
            <a:extLst>
              <a:ext uri="{FF2B5EF4-FFF2-40B4-BE49-F238E27FC236}">
                <a16:creationId xmlns:a16="http://schemas.microsoft.com/office/drawing/2014/main" xmlns="" id="{F6877D8B-4EE7-479A-9592-30EC535EE1DA}"/>
              </a:ext>
            </a:extLst>
          </p:cNvPr>
          <p:cNvSpPr txBox="1"/>
          <p:nvPr/>
        </p:nvSpPr>
        <p:spPr>
          <a:xfrm>
            <a:off x="4150538" y="5401533"/>
            <a:ext cx="550415" cy="379520"/>
          </a:xfrm>
          <a:prstGeom prst="rect">
            <a:avLst/>
          </a:prstGeom>
          <a:noFill/>
        </p:spPr>
        <p:txBody>
          <a:bodyPr wrap="square" rtlCol="0">
            <a:spAutoFit/>
          </a:bodyPr>
          <a:lstStyle/>
          <a:p>
            <a:r>
              <a:rPr lang="en-US" dirty="0">
                <a:latin typeface="Cambria" panose="02040503050406030204" pitchFamily="18" charset="0"/>
              </a:rPr>
              <a:t>no</a:t>
            </a:r>
          </a:p>
        </p:txBody>
      </p:sp>
      <p:sp>
        <p:nvSpPr>
          <p:cNvPr id="22" name="Rectangle 21">
            <a:extLst>
              <a:ext uri="{FF2B5EF4-FFF2-40B4-BE49-F238E27FC236}">
                <a16:creationId xmlns:a16="http://schemas.microsoft.com/office/drawing/2014/main" xmlns="" id="{F80A57E1-BE34-489F-9327-D88DDCAAAF1F}"/>
              </a:ext>
            </a:extLst>
          </p:cNvPr>
          <p:cNvSpPr/>
          <p:nvPr/>
        </p:nvSpPr>
        <p:spPr>
          <a:xfrm>
            <a:off x="7715617" y="4582403"/>
            <a:ext cx="1953087" cy="896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Sort priority by Subjects in term ascending</a:t>
            </a:r>
          </a:p>
        </p:txBody>
      </p:sp>
      <p:cxnSp>
        <p:nvCxnSpPr>
          <p:cNvPr id="23" name="Straight Arrow Connector 22">
            <a:extLst>
              <a:ext uri="{FF2B5EF4-FFF2-40B4-BE49-F238E27FC236}">
                <a16:creationId xmlns:a16="http://schemas.microsoft.com/office/drawing/2014/main" xmlns="" id="{73E9B906-C0E3-436E-9923-CD4155A6929C}"/>
              </a:ext>
            </a:extLst>
          </p:cNvPr>
          <p:cNvCxnSpPr>
            <a:cxnSpLocks/>
            <a:stCxn id="17" idx="3"/>
            <a:endCxn id="22" idx="1"/>
          </p:cNvCxnSpPr>
          <p:nvPr/>
        </p:nvCxnSpPr>
        <p:spPr>
          <a:xfrm flipV="1">
            <a:off x="6871540" y="5030725"/>
            <a:ext cx="844077" cy="8624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864E7754-BF1D-4A5E-9B99-9C7A83800EDE}"/>
              </a:ext>
            </a:extLst>
          </p:cNvPr>
          <p:cNvCxnSpPr>
            <a:stCxn id="16" idx="3"/>
            <a:endCxn id="22" idx="1"/>
          </p:cNvCxnSpPr>
          <p:nvPr/>
        </p:nvCxnSpPr>
        <p:spPr>
          <a:xfrm>
            <a:off x="6930720" y="4168180"/>
            <a:ext cx="784897" cy="8625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08E174E-CF06-43A2-87CF-5685854A7445}" type="slidenum">
              <a:rPr lang="en-US" smtClean="0"/>
              <a:pPr/>
              <a:t>142</a:t>
            </a:fld>
            <a:endParaRPr lang="en-US"/>
          </a:p>
        </p:txBody>
      </p:sp>
    </p:spTree>
    <p:extLst>
      <p:ext uri="{BB962C8B-B14F-4D97-AF65-F5344CB8AC3E}">
        <p14:creationId xmlns:p14="http://schemas.microsoft.com/office/powerpoint/2010/main" val="20547425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Get Student’s Detail</a:t>
              </a:r>
              <a:endParaRPr lang="en-US" sz="1900" b="1" kern="1200"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2" name="TextBox 11">
            <a:extLst>
              <a:ext uri="{FF2B5EF4-FFF2-40B4-BE49-F238E27FC236}">
                <a16:creationId xmlns:a16="http://schemas.microsoft.com/office/drawing/2014/main" xmlns="" id="{91A24648-C055-4213-973E-F0BB8EA9A79A}"/>
              </a:ext>
            </a:extLst>
          </p:cNvPr>
          <p:cNvSpPr txBox="1"/>
          <p:nvPr/>
        </p:nvSpPr>
        <p:spPr>
          <a:xfrm>
            <a:off x="1058544" y="2989119"/>
            <a:ext cx="3991994" cy="861774"/>
          </a:xfrm>
          <a:prstGeom prst="rect">
            <a:avLst/>
          </a:prstGeom>
          <a:noFill/>
        </p:spPr>
        <p:txBody>
          <a:bodyPr wrap="square" rtlCol="0">
            <a:spAutoFit/>
          </a:bodyPr>
          <a:lstStyle/>
          <a:p>
            <a:r>
              <a:rPr lang="en-US" sz="2500" dirty="0">
                <a:latin typeface="Cambria" panose="02040503050406030204" pitchFamily="18" charset="0"/>
              </a:rPr>
              <a:t>How can we get student suggestion subjects ?</a:t>
            </a:r>
          </a:p>
        </p:txBody>
      </p:sp>
      <p:sp>
        <p:nvSpPr>
          <p:cNvPr id="13" name="Rectangle 12">
            <a:extLst>
              <a:ext uri="{FF2B5EF4-FFF2-40B4-BE49-F238E27FC236}">
                <a16:creationId xmlns:a16="http://schemas.microsoft.com/office/drawing/2014/main" xmlns="" id="{A9436E62-3AC8-4599-9C3C-0D8739F6D2CA}"/>
              </a:ext>
            </a:extLst>
          </p:cNvPr>
          <p:cNvSpPr/>
          <p:nvPr/>
        </p:nvSpPr>
        <p:spPr>
          <a:xfrm>
            <a:off x="556509" y="4561806"/>
            <a:ext cx="1580226"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student failed subjects</a:t>
            </a:r>
          </a:p>
        </p:txBody>
      </p:sp>
      <p:sp>
        <p:nvSpPr>
          <p:cNvPr id="14" name="Diamond 13">
            <a:extLst>
              <a:ext uri="{FF2B5EF4-FFF2-40B4-BE49-F238E27FC236}">
                <a16:creationId xmlns:a16="http://schemas.microsoft.com/office/drawing/2014/main" xmlns="" id="{87FEC6C0-347D-4D0C-BFCD-69047E91B910}"/>
              </a:ext>
            </a:extLst>
          </p:cNvPr>
          <p:cNvSpPr/>
          <p:nvPr/>
        </p:nvSpPr>
        <p:spPr>
          <a:xfrm>
            <a:off x="2425304" y="4402007"/>
            <a:ext cx="1953087" cy="104756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Larger than 6</a:t>
            </a:r>
          </a:p>
        </p:txBody>
      </p:sp>
      <p:cxnSp>
        <p:nvCxnSpPr>
          <p:cNvPr id="15" name="Straight Arrow Connector 14">
            <a:extLst>
              <a:ext uri="{FF2B5EF4-FFF2-40B4-BE49-F238E27FC236}">
                <a16:creationId xmlns:a16="http://schemas.microsoft.com/office/drawing/2014/main" xmlns="" id="{76E8C118-FFEF-45AE-A4AE-1255B3B8C09B}"/>
              </a:ext>
            </a:extLst>
          </p:cNvPr>
          <p:cNvCxnSpPr>
            <a:stCxn id="13" idx="3"/>
            <a:endCxn id="14" idx="1"/>
          </p:cNvCxnSpPr>
          <p:nvPr/>
        </p:nvCxnSpPr>
        <p:spPr>
          <a:xfrm flipV="1">
            <a:off x="2136735" y="4925790"/>
            <a:ext cx="28856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xmlns="" id="{0921F2F4-73F8-4C81-8E8C-710167163B68}"/>
              </a:ext>
            </a:extLst>
          </p:cNvPr>
          <p:cNvSpPr/>
          <p:nvPr/>
        </p:nvSpPr>
        <p:spPr>
          <a:xfrm>
            <a:off x="4819313" y="3764246"/>
            <a:ext cx="2111407" cy="807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Suggest student to study all failed subjects</a:t>
            </a:r>
          </a:p>
        </p:txBody>
      </p:sp>
      <p:sp>
        <p:nvSpPr>
          <p:cNvPr id="17" name="Rectangle 16">
            <a:extLst>
              <a:ext uri="{FF2B5EF4-FFF2-40B4-BE49-F238E27FC236}">
                <a16:creationId xmlns:a16="http://schemas.microsoft.com/office/drawing/2014/main" xmlns="" id="{47737257-07C6-4A65-B17B-CC5F5F9BF68E}"/>
              </a:ext>
            </a:extLst>
          </p:cNvPr>
          <p:cNvSpPr/>
          <p:nvPr/>
        </p:nvSpPr>
        <p:spPr>
          <a:xfrm>
            <a:off x="4760133" y="5401533"/>
            <a:ext cx="2111407" cy="983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Combine with Next subjects and Not start subjects </a:t>
            </a:r>
          </a:p>
        </p:txBody>
      </p:sp>
      <p:cxnSp>
        <p:nvCxnSpPr>
          <p:cNvPr id="18" name="Straight Arrow Connector 17">
            <a:extLst>
              <a:ext uri="{FF2B5EF4-FFF2-40B4-BE49-F238E27FC236}">
                <a16:creationId xmlns:a16="http://schemas.microsoft.com/office/drawing/2014/main" xmlns="" id="{FE4A7614-8B17-4A2B-8346-DBFEFA8E7AFE}"/>
              </a:ext>
            </a:extLst>
          </p:cNvPr>
          <p:cNvCxnSpPr>
            <a:endCxn id="16" idx="1"/>
          </p:cNvCxnSpPr>
          <p:nvPr/>
        </p:nvCxnSpPr>
        <p:spPr>
          <a:xfrm flipV="1">
            <a:off x="4203798" y="4168180"/>
            <a:ext cx="615515" cy="787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1C0469B2-5D35-476C-A7AF-681C7F6B41AC}"/>
              </a:ext>
            </a:extLst>
          </p:cNvPr>
          <p:cNvCxnSpPr>
            <a:cxnSpLocks/>
            <a:stCxn id="14" idx="3"/>
            <a:endCxn id="17" idx="1"/>
          </p:cNvCxnSpPr>
          <p:nvPr/>
        </p:nvCxnSpPr>
        <p:spPr>
          <a:xfrm>
            <a:off x="4378391" y="4925790"/>
            <a:ext cx="381742" cy="9673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BD2D1659-AC79-4C3B-B10C-F60D0B9C382F}"/>
              </a:ext>
            </a:extLst>
          </p:cNvPr>
          <p:cNvSpPr txBox="1"/>
          <p:nvPr/>
        </p:nvSpPr>
        <p:spPr>
          <a:xfrm>
            <a:off x="4117609" y="4137428"/>
            <a:ext cx="550415" cy="379520"/>
          </a:xfrm>
          <a:prstGeom prst="rect">
            <a:avLst/>
          </a:prstGeom>
          <a:noFill/>
        </p:spPr>
        <p:txBody>
          <a:bodyPr wrap="square" rtlCol="0">
            <a:spAutoFit/>
          </a:bodyPr>
          <a:lstStyle/>
          <a:p>
            <a:r>
              <a:rPr lang="en-US" dirty="0">
                <a:latin typeface="Cambria" panose="02040503050406030204" pitchFamily="18" charset="0"/>
              </a:rPr>
              <a:t>yes</a:t>
            </a:r>
          </a:p>
        </p:txBody>
      </p:sp>
      <p:sp>
        <p:nvSpPr>
          <p:cNvPr id="21" name="TextBox 20">
            <a:extLst>
              <a:ext uri="{FF2B5EF4-FFF2-40B4-BE49-F238E27FC236}">
                <a16:creationId xmlns:a16="http://schemas.microsoft.com/office/drawing/2014/main" xmlns="" id="{F6877D8B-4EE7-479A-9592-30EC535EE1DA}"/>
              </a:ext>
            </a:extLst>
          </p:cNvPr>
          <p:cNvSpPr txBox="1"/>
          <p:nvPr/>
        </p:nvSpPr>
        <p:spPr>
          <a:xfrm>
            <a:off x="4150538" y="5401533"/>
            <a:ext cx="550415" cy="379520"/>
          </a:xfrm>
          <a:prstGeom prst="rect">
            <a:avLst/>
          </a:prstGeom>
          <a:noFill/>
        </p:spPr>
        <p:txBody>
          <a:bodyPr wrap="square" rtlCol="0">
            <a:spAutoFit/>
          </a:bodyPr>
          <a:lstStyle/>
          <a:p>
            <a:r>
              <a:rPr lang="en-US" dirty="0">
                <a:latin typeface="Cambria" panose="02040503050406030204" pitchFamily="18" charset="0"/>
              </a:rPr>
              <a:t>no</a:t>
            </a:r>
          </a:p>
        </p:txBody>
      </p:sp>
      <p:sp>
        <p:nvSpPr>
          <p:cNvPr id="22" name="Rectangle 21">
            <a:extLst>
              <a:ext uri="{FF2B5EF4-FFF2-40B4-BE49-F238E27FC236}">
                <a16:creationId xmlns:a16="http://schemas.microsoft.com/office/drawing/2014/main" xmlns="" id="{F80A57E1-BE34-489F-9327-D88DDCAAAF1F}"/>
              </a:ext>
            </a:extLst>
          </p:cNvPr>
          <p:cNvSpPr/>
          <p:nvPr/>
        </p:nvSpPr>
        <p:spPr>
          <a:xfrm>
            <a:off x="7715617" y="4582403"/>
            <a:ext cx="1953087" cy="896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Sort priority by Subjects in term ascending</a:t>
            </a:r>
          </a:p>
        </p:txBody>
      </p:sp>
      <p:cxnSp>
        <p:nvCxnSpPr>
          <p:cNvPr id="23" name="Straight Arrow Connector 22">
            <a:extLst>
              <a:ext uri="{FF2B5EF4-FFF2-40B4-BE49-F238E27FC236}">
                <a16:creationId xmlns:a16="http://schemas.microsoft.com/office/drawing/2014/main" xmlns="" id="{73E9B906-C0E3-436E-9923-CD4155A6929C}"/>
              </a:ext>
            </a:extLst>
          </p:cNvPr>
          <p:cNvCxnSpPr>
            <a:cxnSpLocks/>
            <a:stCxn id="17" idx="3"/>
            <a:endCxn id="22" idx="1"/>
          </p:cNvCxnSpPr>
          <p:nvPr/>
        </p:nvCxnSpPr>
        <p:spPr>
          <a:xfrm flipV="1">
            <a:off x="6871540" y="5030725"/>
            <a:ext cx="844077" cy="8624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864E7754-BF1D-4A5E-9B99-9C7A83800EDE}"/>
              </a:ext>
            </a:extLst>
          </p:cNvPr>
          <p:cNvCxnSpPr>
            <a:stCxn id="16" idx="3"/>
            <a:endCxn id="22" idx="1"/>
          </p:cNvCxnSpPr>
          <p:nvPr/>
        </p:nvCxnSpPr>
        <p:spPr>
          <a:xfrm>
            <a:off x="6930720" y="4168180"/>
            <a:ext cx="784897" cy="8625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xmlns="" id="{C3793FD8-68A7-4ADC-B1F9-8115A2C5C576}"/>
              </a:ext>
            </a:extLst>
          </p:cNvPr>
          <p:cNvSpPr/>
          <p:nvPr/>
        </p:nvSpPr>
        <p:spPr>
          <a:xfrm>
            <a:off x="10109626" y="4650814"/>
            <a:ext cx="1882066"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Display the top 7</a:t>
            </a:r>
          </a:p>
        </p:txBody>
      </p:sp>
      <p:cxnSp>
        <p:nvCxnSpPr>
          <p:cNvPr id="26" name="Straight Arrow Connector 25">
            <a:extLst>
              <a:ext uri="{FF2B5EF4-FFF2-40B4-BE49-F238E27FC236}">
                <a16:creationId xmlns:a16="http://schemas.microsoft.com/office/drawing/2014/main" xmlns="" id="{AFBE5A1E-4AD9-425F-887F-870C33EC54DC}"/>
              </a:ext>
            </a:extLst>
          </p:cNvPr>
          <p:cNvCxnSpPr>
            <a:cxnSpLocks/>
            <a:stCxn id="22" idx="3"/>
            <a:endCxn id="25" idx="1"/>
          </p:cNvCxnSpPr>
          <p:nvPr/>
        </p:nvCxnSpPr>
        <p:spPr>
          <a:xfrm flipV="1">
            <a:off x="9668704" y="5014799"/>
            <a:ext cx="440922" cy="159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08E174E-CF06-43A2-87CF-5685854A7445}" type="slidenum">
              <a:rPr lang="en-US" smtClean="0"/>
              <a:pPr/>
              <a:t>143</a:t>
            </a:fld>
            <a:endParaRPr lang="en-US"/>
          </a:p>
        </p:txBody>
      </p:sp>
    </p:spTree>
    <p:extLst>
      <p:ext uri="{BB962C8B-B14F-4D97-AF65-F5344CB8AC3E}">
        <p14:creationId xmlns:p14="http://schemas.microsoft.com/office/powerpoint/2010/main" val="17019172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Get Student’s Detail</a:t>
              </a:r>
              <a:endParaRPr lang="en-US" sz="1900" b="1" kern="1200"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8" name="TextBox 27">
            <a:extLst>
              <a:ext uri="{FF2B5EF4-FFF2-40B4-BE49-F238E27FC236}">
                <a16:creationId xmlns:a16="http://schemas.microsoft.com/office/drawing/2014/main" xmlns="" id="{2FC16A4C-4B54-43CF-B5D5-57A8322C356C}"/>
              </a:ext>
            </a:extLst>
          </p:cNvPr>
          <p:cNvSpPr txBox="1"/>
          <p:nvPr/>
        </p:nvSpPr>
        <p:spPr>
          <a:xfrm>
            <a:off x="981280" y="2742621"/>
            <a:ext cx="4271992" cy="477054"/>
          </a:xfrm>
          <a:prstGeom prst="rect">
            <a:avLst/>
          </a:prstGeom>
          <a:noFill/>
        </p:spPr>
        <p:txBody>
          <a:bodyPr wrap="square" rtlCol="0">
            <a:spAutoFit/>
          </a:bodyPr>
          <a:lstStyle/>
          <a:p>
            <a:r>
              <a:rPr lang="en-US" sz="2500" b="1" dirty="0">
                <a:latin typeface="Cambria" panose="02040503050406030204" pitchFamily="18" charset="0"/>
              </a:rPr>
              <a:t>Process Steps</a:t>
            </a:r>
          </a:p>
        </p:txBody>
      </p:sp>
      <p:sp>
        <p:nvSpPr>
          <p:cNvPr id="32" name="Rectangle 31">
            <a:extLst>
              <a:ext uri="{FF2B5EF4-FFF2-40B4-BE49-F238E27FC236}">
                <a16:creationId xmlns:a16="http://schemas.microsoft.com/office/drawing/2014/main" xmlns="" id="{D1D0F642-71F3-463A-A1DB-AFDB8E43A589}"/>
              </a:ext>
            </a:extLst>
          </p:cNvPr>
          <p:cNvSpPr/>
          <p:nvPr/>
        </p:nvSpPr>
        <p:spPr>
          <a:xfrm>
            <a:off x="720437" y="3317044"/>
            <a:ext cx="11031681" cy="3046988"/>
          </a:xfrm>
          <a:prstGeom prst="rect">
            <a:avLst/>
          </a:prstGeom>
        </p:spPr>
        <p:txBody>
          <a:bodyPr wrap="square">
            <a:spAutoFit/>
          </a:bodyPr>
          <a:lstStyle/>
          <a:p>
            <a:pPr marL="342900" indent="-342900">
              <a:buFont typeface="Wingdings" panose="05000000000000000000" pitchFamily="2" charset="2"/>
              <a:buChar char="Ø"/>
            </a:pPr>
            <a:r>
              <a:rPr lang="en-US" sz="2400" dirty="0">
                <a:latin typeface="Cambria" panose="02040503050406030204" pitchFamily="18" charset="0"/>
              </a:rPr>
              <a:t>Step 1: Find all failed, not start and next subjects</a:t>
            </a:r>
          </a:p>
          <a:p>
            <a:pPr marL="342900" indent="-342900">
              <a:buFont typeface="Wingdings" panose="05000000000000000000" pitchFamily="2" charset="2"/>
              <a:buChar char="Ø"/>
            </a:pPr>
            <a:r>
              <a:rPr lang="en-US" sz="2400" dirty="0">
                <a:latin typeface="Cambria" panose="02040503050406030204" pitchFamily="18" charset="0"/>
              </a:rPr>
              <a:t>Step 2: Sort by term number ascending</a:t>
            </a:r>
          </a:p>
          <a:p>
            <a:pPr marL="342900" indent="-342900">
              <a:buFont typeface="Wingdings" panose="05000000000000000000" pitchFamily="2" charset="2"/>
              <a:buChar char="Ø"/>
            </a:pPr>
            <a:r>
              <a:rPr lang="en-US" sz="2400" dirty="0">
                <a:latin typeface="Cambria" panose="02040503050406030204" pitchFamily="18" charset="0"/>
              </a:rPr>
              <a:t>Step 3: Combine and then check prerequisite</a:t>
            </a:r>
          </a:p>
          <a:p>
            <a:pPr marL="800100" lvl="1" indent="-342900">
              <a:buFont typeface="Wingdings" panose="05000000000000000000" pitchFamily="2" charset="2"/>
              <a:buChar char="Ø"/>
            </a:pPr>
            <a:r>
              <a:rPr lang="en-US" sz="2400" dirty="0">
                <a:latin typeface="Cambria" panose="02040503050406030204" pitchFamily="18" charset="0"/>
              </a:rPr>
              <a:t>If a subject violated, subject will be pushed to can’t study table</a:t>
            </a:r>
          </a:p>
          <a:p>
            <a:pPr marL="800100" lvl="1" indent="-342900">
              <a:buFont typeface="Wingdings" panose="05000000000000000000" pitchFamily="2" charset="2"/>
              <a:buChar char="Ø"/>
            </a:pPr>
            <a:r>
              <a:rPr lang="en-US" sz="2400" dirty="0">
                <a:latin typeface="Cambria" panose="02040503050406030204" pitchFamily="18" charset="0"/>
              </a:rPr>
              <a:t>If subjects contain OJT or SWP, check for total credits and prequisite (For OJT, if student qualified for OJT, then only OJT and SYB are shown on table, others pushed to can’t study table)</a:t>
            </a:r>
          </a:p>
          <a:p>
            <a:pPr marL="342900" indent="-342900">
              <a:buFont typeface="Wingdings" panose="05000000000000000000" pitchFamily="2" charset="2"/>
              <a:buChar char="Ø"/>
            </a:pPr>
            <a:r>
              <a:rPr lang="en-US" sz="2400" dirty="0">
                <a:latin typeface="Cambria" panose="02040503050406030204" pitchFamily="18" charset="0"/>
              </a:rPr>
              <a:t>Step 4: Display top 7</a:t>
            </a:r>
          </a:p>
        </p:txBody>
      </p:sp>
      <p:sp>
        <p:nvSpPr>
          <p:cNvPr id="2" name="Slide Number Placeholder 1"/>
          <p:cNvSpPr>
            <a:spLocks noGrp="1"/>
          </p:cNvSpPr>
          <p:nvPr>
            <p:ph type="sldNum" sz="quarter" idx="12"/>
          </p:nvPr>
        </p:nvSpPr>
        <p:spPr/>
        <p:txBody>
          <a:bodyPr/>
          <a:lstStyle/>
          <a:p>
            <a:fld id="{008E174E-CF06-43A2-87CF-5685854A7445}" type="slidenum">
              <a:rPr lang="en-US" smtClean="0"/>
              <a:pPr/>
              <a:t>144</a:t>
            </a:fld>
            <a:endParaRPr lang="en-US"/>
          </a:p>
        </p:txBody>
      </p:sp>
    </p:spTree>
    <p:extLst>
      <p:ext uri="{BB962C8B-B14F-4D97-AF65-F5344CB8AC3E}">
        <p14:creationId xmlns:p14="http://schemas.microsoft.com/office/powerpoint/2010/main" val="5195177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dirty="0">
                  <a:latin typeface="Cambria" panose="02040503050406030204" pitchFamily="18" charset="0"/>
                </a:rPr>
                <a:t>Get Student’s Detail</a:t>
              </a:r>
              <a:endParaRPr lang="en-US" sz="1900" b="1" kern="1200"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2" name="Picture 11" descr="A close up of a logo&#10;&#10;Description generated with very high confidence">
            <a:extLst>
              <a:ext uri="{FF2B5EF4-FFF2-40B4-BE49-F238E27FC236}">
                <a16:creationId xmlns:a16="http://schemas.microsoft.com/office/drawing/2014/main" xmlns="" id="{D3C51E1D-813E-449A-8336-1C47E463A5F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0552" y="3373574"/>
            <a:ext cx="4560512" cy="2665234"/>
          </a:xfrm>
          <a:prstGeom prst="rect">
            <a:avLst/>
          </a:prstGeom>
        </p:spPr>
      </p:pic>
      <p:grpSp>
        <p:nvGrpSpPr>
          <p:cNvPr id="13" name="Group 12">
            <a:extLst>
              <a:ext uri="{FF2B5EF4-FFF2-40B4-BE49-F238E27FC236}">
                <a16:creationId xmlns:a16="http://schemas.microsoft.com/office/drawing/2014/main" xmlns="" id="{D758C2D2-92F1-461E-AA3E-F6B682B4A650}"/>
              </a:ext>
            </a:extLst>
          </p:cNvPr>
          <p:cNvGrpSpPr/>
          <p:nvPr/>
        </p:nvGrpSpPr>
        <p:grpSpPr>
          <a:xfrm>
            <a:off x="6986843" y="4102399"/>
            <a:ext cx="608272" cy="568171"/>
            <a:chOff x="6205491" y="2077375"/>
            <a:chExt cx="608272" cy="568171"/>
          </a:xfrm>
        </p:grpSpPr>
        <p:sp>
          <p:nvSpPr>
            <p:cNvPr id="14" name="Rectangle 13">
              <a:extLst>
                <a:ext uri="{FF2B5EF4-FFF2-40B4-BE49-F238E27FC236}">
                  <a16:creationId xmlns:a16="http://schemas.microsoft.com/office/drawing/2014/main" xmlns="" id="{0BF9B657-CC99-4469-AAD9-6154F794CB6B}"/>
                </a:ext>
              </a:extLst>
            </p:cNvPr>
            <p:cNvSpPr/>
            <p:nvPr/>
          </p:nvSpPr>
          <p:spPr>
            <a:xfrm>
              <a:off x="6205491" y="2077375"/>
              <a:ext cx="608272" cy="568171"/>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atin typeface="Cambria" panose="02040503050406030204" pitchFamily="18" charset="0"/>
              </a:endParaRPr>
            </a:p>
          </p:txBody>
        </p:sp>
        <p:sp>
          <p:nvSpPr>
            <p:cNvPr id="15" name="Rectangle 14">
              <a:extLst>
                <a:ext uri="{FF2B5EF4-FFF2-40B4-BE49-F238E27FC236}">
                  <a16:creationId xmlns:a16="http://schemas.microsoft.com/office/drawing/2014/main" xmlns="" id="{8F5FCFE1-643D-4AC3-8321-81E8AB93442E}"/>
                </a:ext>
              </a:extLst>
            </p:cNvPr>
            <p:cNvSpPr/>
            <p:nvPr/>
          </p:nvSpPr>
          <p:spPr>
            <a:xfrm>
              <a:off x="6296573" y="2162452"/>
              <a:ext cx="426108" cy="39801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Cambria" panose="02040503050406030204" pitchFamily="18" charset="0"/>
              </a:endParaRPr>
            </a:p>
          </p:txBody>
        </p:sp>
      </p:grpSp>
      <p:sp>
        <p:nvSpPr>
          <p:cNvPr id="16" name="TextBox 15">
            <a:extLst>
              <a:ext uri="{FF2B5EF4-FFF2-40B4-BE49-F238E27FC236}">
                <a16:creationId xmlns:a16="http://schemas.microsoft.com/office/drawing/2014/main" xmlns="" id="{DB91AA14-0A22-4431-A479-3608ACDA0CFF}"/>
              </a:ext>
            </a:extLst>
          </p:cNvPr>
          <p:cNvSpPr txBox="1"/>
          <p:nvPr/>
        </p:nvSpPr>
        <p:spPr>
          <a:xfrm>
            <a:off x="7748691" y="4124874"/>
            <a:ext cx="3426781" cy="954107"/>
          </a:xfrm>
          <a:prstGeom prst="rect">
            <a:avLst/>
          </a:prstGeom>
          <a:noFill/>
        </p:spPr>
        <p:txBody>
          <a:bodyPr wrap="square" rtlCol="0">
            <a:spAutoFit/>
          </a:bodyPr>
          <a:lstStyle/>
          <a:p>
            <a:r>
              <a:rPr lang="en-US" sz="2800" dirty="0">
                <a:latin typeface="Cambria" panose="02040503050406030204" pitchFamily="18" charset="0"/>
              </a:rPr>
              <a:t>Demo Get Student’s Detail</a:t>
            </a:r>
          </a:p>
        </p:txBody>
      </p:sp>
      <p:sp>
        <p:nvSpPr>
          <p:cNvPr id="2" name="Slide Number Placeholder 1"/>
          <p:cNvSpPr>
            <a:spLocks noGrp="1"/>
          </p:cNvSpPr>
          <p:nvPr>
            <p:ph type="sldNum" sz="quarter" idx="12"/>
          </p:nvPr>
        </p:nvSpPr>
        <p:spPr/>
        <p:txBody>
          <a:bodyPr/>
          <a:lstStyle/>
          <a:p>
            <a:fld id="{008E174E-CF06-43A2-87CF-5685854A7445}" type="slidenum">
              <a:rPr lang="en-US" smtClean="0"/>
              <a:pPr/>
              <a:t>145</a:t>
            </a:fld>
            <a:endParaRPr lang="en-US"/>
          </a:p>
        </p:txBody>
      </p:sp>
    </p:spTree>
    <p:extLst>
      <p:ext uri="{BB962C8B-B14F-4D97-AF65-F5344CB8AC3E}">
        <p14:creationId xmlns:p14="http://schemas.microsoft.com/office/powerpoint/2010/main" val="220578655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dirty="0">
                  <a:latin typeface="Cambria" panose="02040503050406030204" pitchFamily="18" charset="0"/>
                </a:rPr>
                <a:t>Get Student’s Detail</a:t>
              </a:r>
              <a:endParaRPr lang="en-US" sz="1900" b="1" kern="1200"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2" name="Picture 11" descr="A close up of a logo&#10;&#10;Description generated with very high confidence">
            <a:extLst>
              <a:ext uri="{FF2B5EF4-FFF2-40B4-BE49-F238E27FC236}">
                <a16:creationId xmlns:a16="http://schemas.microsoft.com/office/drawing/2014/main" xmlns="" id="{D3C51E1D-813E-449A-8336-1C47E463A5F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0552" y="3373574"/>
            <a:ext cx="4560512" cy="2665234"/>
          </a:xfrm>
          <a:prstGeom prst="rect">
            <a:avLst/>
          </a:prstGeom>
        </p:spPr>
      </p:pic>
      <p:grpSp>
        <p:nvGrpSpPr>
          <p:cNvPr id="13" name="Group 12">
            <a:extLst>
              <a:ext uri="{FF2B5EF4-FFF2-40B4-BE49-F238E27FC236}">
                <a16:creationId xmlns:a16="http://schemas.microsoft.com/office/drawing/2014/main" xmlns="" id="{D758C2D2-92F1-461E-AA3E-F6B682B4A650}"/>
              </a:ext>
            </a:extLst>
          </p:cNvPr>
          <p:cNvGrpSpPr/>
          <p:nvPr/>
        </p:nvGrpSpPr>
        <p:grpSpPr>
          <a:xfrm>
            <a:off x="6986843" y="4102399"/>
            <a:ext cx="608272" cy="568171"/>
            <a:chOff x="6205491" y="2077375"/>
            <a:chExt cx="608272" cy="568171"/>
          </a:xfrm>
        </p:grpSpPr>
        <p:sp>
          <p:nvSpPr>
            <p:cNvPr id="14" name="Rectangle 13">
              <a:extLst>
                <a:ext uri="{FF2B5EF4-FFF2-40B4-BE49-F238E27FC236}">
                  <a16:creationId xmlns:a16="http://schemas.microsoft.com/office/drawing/2014/main" xmlns="" id="{0BF9B657-CC99-4469-AAD9-6154F794CB6B}"/>
                </a:ext>
              </a:extLst>
            </p:cNvPr>
            <p:cNvSpPr/>
            <p:nvPr/>
          </p:nvSpPr>
          <p:spPr>
            <a:xfrm>
              <a:off x="6205491" y="2077375"/>
              <a:ext cx="608272" cy="568171"/>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atin typeface="Cambria" panose="02040503050406030204" pitchFamily="18" charset="0"/>
              </a:endParaRPr>
            </a:p>
          </p:txBody>
        </p:sp>
        <p:sp>
          <p:nvSpPr>
            <p:cNvPr id="15" name="Rectangle 14">
              <a:extLst>
                <a:ext uri="{FF2B5EF4-FFF2-40B4-BE49-F238E27FC236}">
                  <a16:creationId xmlns:a16="http://schemas.microsoft.com/office/drawing/2014/main" xmlns="" id="{8F5FCFE1-643D-4AC3-8321-81E8AB93442E}"/>
                </a:ext>
              </a:extLst>
            </p:cNvPr>
            <p:cNvSpPr/>
            <p:nvPr/>
          </p:nvSpPr>
          <p:spPr>
            <a:xfrm>
              <a:off x="6296573" y="2162452"/>
              <a:ext cx="426108" cy="39801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Cambria" panose="02040503050406030204" pitchFamily="18" charset="0"/>
              </a:endParaRPr>
            </a:p>
          </p:txBody>
        </p:sp>
      </p:grpSp>
      <p:sp>
        <p:nvSpPr>
          <p:cNvPr id="16" name="TextBox 15">
            <a:extLst>
              <a:ext uri="{FF2B5EF4-FFF2-40B4-BE49-F238E27FC236}">
                <a16:creationId xmlns:a16="http://schemas.microsoft.com/office/drawing/2014/main" xmlns="" id="{DB91AA14-0A22-4431-A479-3608ACDA0CFF}"/>
              </a:ext>
            </a:extLst>
          </p:cNvPr>
          <p:cNvSpPr txBox="1"/>
          <p:nvPr/>
        </p:nvSpPr>
        <p:spPr>
          <a:xfrm>
            <a:off x="7748691" y="4124874"/>
            <a:ext cx="3426781" cy="954107"/>
          </a:xfrm>
          <a:prstGeom prst="rect">
            <a:avLst/>
          </a:prstGeom>
          <a:noFill/>
        </p:spPr>
        <p:txBody>
          <a:bodyPr wrap="square" rtlCol="0">
            <a:spAutoFit/>
          </a:bodyPr>
          <a:lstStyle/>
          <a:p>
            <a:r>
              <a:rPr lang="en-US" sz="2800" dirty="0">
                <a:latin typeface="Cambria" panose="02040503050406030204" pitchFamily="18" charset="0"/>
              </a:rPr>
              <a:t>Demo Get Student’s Detail</a:t>
            </a:r>
          </a:p>
        </p:txBody>
      </p:sp>
      <p:grpSp>
        <p:nvGrpSpPr>
          <p:cNvPr id="17" name="Group 16">
            <a:extLst>
              <a:ext uri="{FF2B5EF4-FFF2-40B4-BE49-F238E27FC236}">
                <a16:creationId xmlns:a16="http://schemas.microsoft.com/office/drawing/2014/main" xmlns="" id="{879B20C6-FFC6-4075-AD34-84B630559B47}"/>
              </a:ext>
            </a:extLst>
          </p:cNvPr>
          <p:cNvGrpSpPr/>
          <p:nvPr/>
        </p:nvGrpSpPr>
        <p:grpSpPr>
          <a:xfrm rot="2832126">
            <a:off x="7237992" y="3997657"/>
            <a:ext cx="301840" cy="568171"/>
            <a:chOff x="2956265" y="1109709"/>
            <a:chExt cx="550415" cy="745725"/>
          </a:xfrm>
        </p:grpSpPr>
        <p:sp>
          <p:nvSpPr>
            <p:cNvPr id="18" name="Rectangle 17">
              <a:extLst>
                <a:ext uri="{FF2B5EF4-FFF2-40B4-BE49-F238E27FC236}">
                  <a16:creationId xmlns:a16="http://schemas.microsoft.com/office/drawing/2014/main" xmlns="" id="{C2BE4D26-8D6E-4BE9-AA76-00D0684F1E4F}"/>
                </a:ext>
              </a:extLst>
            </p:cNvPr>
            <p:cNvSpPr/>
            <p:nvPr/>
          </p:nvSpPr>
          <p:spPr>
            <a:xfrm>
              <a:off x="2956265" y="1748902"/>
              <a:ext cx="550415" cy="10653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0456588E-3B05-48D8-A39B-D958BF1EB7AE}"/>
                </a:ext>
              </a:extLst>
            </p:cNvPr>
            <p:cNvSpPr/>
            <p:nvPr/>
          </p:nvSpPr>
          <p:spPr>
            <a:xfrm>
              <a:off x="3382392" y="1109709"/>
              <a:ext cx="124288" cy="745724"/>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grpSp>
      <p:sp>
        <p:nvSpPr>
          <p:cNvPr id="2" name="Slide Number Placeholder 1"/>
          <p:cNvSpPr>
            <a:spLocks noGrp="1"/>
          </p:cNvSpPr>
          <p:nvPr>
            <p:ph type="sldNum" sz="quarter" idx="12"/>
          </p:nvPr>
        </p:nvSpPr>
        <p:spPr/>
        <p:txBody>
          <a:bodyPr/>
          <a:lstStyle/>
          <a:p>
            <a:fld id="{008E174E-CF06-43A2-87CF-5685854A7445}" type="slidenum">
              <a:rPr lang="en-US" smtClean="0"/>
              <a:pPr/>
              <a:t>146</a:t>
            </a:fld>
            <a:endParaRPr lang="en-US"/>
          </a:p>
        </p:txBody>
      </p:sp>
    </p:spTree>
    <p:extLst>
      <p:ext uri="{BB962C8B-B14F-4D97-AF65-F5344CB8AC3E}">
        <p14:creationId xmlns:p14="http://schemas.microsoft.com/office/powerpoint/2010/main" val="7060847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dirty="0">
                  <a:latin typeface="Cambria" panose="02040503050406030204" pitchFamily="18" charset="0"/>
                </a:rPr>
                <a:t>Get Passed Stage Students List</a:t>
              </a:r>
              <a:endParaRPr lang="en-US" sz="1900" b="1"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147</a:t>
            </a:fld>
            <a:endParaRPr lang="en-US"/>
          </a:p>
        </p:txBody>
      </p:sp>
      <p:sp>
        <p:nvSpPr>
          <p:cNvPr id="20" name="Content Placeholder 2">
            <a:extLst>
              <a:ext uri="{FF2B5EF4-FFF2-40B4-BE49-F238E27FC236}">
                <a16:creationId xmlns:a16="http://schemas.microsoft.com/office/drawing/2014/main" xmlns="" id="{698A9F8D-B957-4503-905B-41D82125486B}"/>
              </a:ext>
            </a:extLst>
          </p:cNvPr>
          <p:cNvSpPr txBox="1">
            <a:spLocks/>
          </p:cNvSpPr>
          <p:nvPr/>
        </p:nvSpPr>
        <p:spPr>
          <a:xfrm>
            <a:off x="1227139" y="4451415"/>
            <a:ext cx="9674980" cy="552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Cambria" panose="02040503050406030204" pitchFamily="18" charset="0"/>
              </a:rPr>
              <a:t>Process Steps</a:t>
            </a:r>
          </a:p>
        </p:txBody>
      </p:sp>
      <p:sp>
        <p:nvSpPr>
          <p:cNvPr id="21" name="Content Placeholder 2">
            <a:extLst>
              <a:ext uri="{FF2B5EF4-FFF2-40B4-BE49-F238E27FC236}">
                <a16:creationId xmlns:a16="http://schemas.microsoft.com/office/drawing/2014/main" xmlns="" id="{DFDBFD8D-E945-4104-8625-CA5600BCB384}"/>
              </a:ext>
            </a:extLst>
          </p:cNvPr>
          <p:cNvSpPr txBox="1">
            <a:spLocks/>
          </p:cNvSpPr>
          <p:nvPr/>
        </p:nvSpPr>
        <p:spPr>
          <a:xfrm>
            <a:off x="1227139" y="3120289"/>
            <a:ext cx="9674980" cy="552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Cambria" panose="02040503050406030204" pitchFamily="18" charset="0"/>
              </a:rPr>
              <a:t>Goal</a:t>
            </a:r>
          </a:p>
        </p:txBody>
      </p:sp>
      <p:sp>
        <p:nvSpPr>
          <p:cNvPr id="22" name="Content Placeholder 2">
            <a:extLst>
              <a:ext uri="{FF2B5EF4-FFF2-40B4-BE49-F238E27FC236}">
                <a16:creationId xmlns:a16="http://schemas.microsoft.com/office/drawing/2014/main" xmlns="" id="{1B0D4A06-75BB-4BEB-9732-E425FD902095}"/>
              </a:ext>
            </a:extLst>
          </p:cNvPr>
          <p:cNvSpPr txBox="1">
            <a:spLocks/>
          </p:cNvSpPr>
          <p:nvPr/>
        </p:nvSpPr>
        <p:spPr>
          <a:xfrm>
            <a:off x="2204414" y="3620143"/>
            <a:ext cx="9674980" cy="16088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Display list of students who passed either OJT or Capstone or Graduation states</a:t>
            </a:r>
          </a:p>
        </p:txBody>
      </p:sp>
      <p:sp>
        <p:nvSpPr>
          <p:cNvPr id="23" name="Slide Number Placeholder 1">
            <a:extLst>
              <a:ext uri="{FF2B5EF4-FFF2-40B4-BE49-F238E27FC236}">
                <a16:creationId xmlns:a16="http://schemas.microsoft.com/office/drawing/2014/main" xmlns="" id="{EF3DF56A-294A-4F8A-BC8B-3D913A653C25}"/>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8E174E-CF06-43A2-87CF-5685854A7445}" type="slidenum">
              <a:rPr lang="en-US" smtClean="0"/>
              <a:pPr/>
              <a:t>147</a:t>
            </a:fld>
            <a:endParaRPr lang="en-US"/>
          </a:p>
        </p:txBody>
      </p:sp>
      <p:sp>
        <p:nvSpPr>
          <p:cNvPr id="24" name="Content Placeholder 2">
            <a:extLst>
              <a:ext uri="{FF2B5EF4-FFF2-40B4-BE49-F238E27FC236}">
                <a16:creationId xmlns:a16="http://schemas.microsoft.com/office/drawing/2014/main" xmlns="" id="{6ED32E2D-5C6F-4E19-9E44-A22742BC708B}"/>
              </a:ext>
            </a:extLst>
          </p:cNvPr>
          <p:cNvSpPr txBox="1">
            <a:spLocks/>
          </p:cNvSpPr>
          <p:nvPr/>
        </p:nvSpPr>
        <p:spPr>
          <a:xfrm>
            <a:off x="2179831" y="4974616"/>
            <a:ext cx="9674980" cy="160885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en-US" sz="2400" dirty="0">
                <a:latin typeface="Cambria" panose="02040503050406030204" pitchFamily="18" charset="0"/>
              </a:rPr>
              <a:t>Match with student’s curriculum to get only passed subjects and calculate total passed credits</a:t>
            </a:r>
          </a:p>
          <a:p>
            <a:pPr>
              <a:buFontTx/>
              <a:buChar char="-"/>
            </a:pPr>
            <a:r>
              <a:rPr lang="en-US" sz="2400" dirty="0">
                <a:latin typeface="Cambria" panose="02040503050406030204" pitchFamily="18" charset="0"/>
              </a:rPr>
              <a:t>Multiply with curriculum’s total credits and percent of the state (A)</a:t>
            </a:r>
          </a:p>
          <a:p>
            <a:pPr>
              <a:buFontTx/>
              <a:buChar char="-"/>
            </a:pPr>
            <a:r>
              <a:rPr lang="en-US" sz="2400" dirty="0">
                <a:latin typeface="Cambria" panose="02040503050406030204" pitchFamily="18" charset="0"/>
              </a:rPr>
              <a:t>Get students where (A) has passed the requirement</a:t>
            </a:r>
          </a:p>
        </p:txBody>
      </p:sp>
    </p:spTree>
    <p:extLst>
      <p:ext uri="{BB962C8B-B14F-4D97-AF65-F5344CB8AC3E}">
        <p14:creationId xmlns:p14="http://schemas.microsoft.com/office/powerpoint/2010/main" val="286963421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dirty="0">
                  <a:latin typeface="Cambria" panose="02040503050406030204" pitchFamily="18" charset="0"/>
                </a:rPr>
                <a:t>Get Passed Stage Students List</a:t>
              </a:r>
              <a:endParaRPr lang="en-US" sz="1900" b="1"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1" name="Content Placeholder 2">
            <a:extLst>
              <a:ext uri="{FF2B5EF4-FFF2-40B4-BE49-F238E27FC236}">
                <a16:creationId xmlns:a16="http://schemas.microsoft.com/office/drawing/2014/main" xmlns="" id="{DFDBFD8D-E945-4104-8625-CA5600BCB384}"/>
              </a:ext>
            </a:extLst>
          </p:cNvPr>
          <p:cNvSpPr txBox="1">
            <a:spLocks/>
          </p:cNvSpPr>
          <p:nvPr/>
        </p:nvSpPr>
        <p:spPr>
          <a:xfrm>
            <a:off x="1142733" y="2865491"/>
            <a:ext cx="9674980" cy="552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Cambria" panose="02040503050406030204" pitchFamily="18" charset="0"/>
              </a:rPr>
              <a:t>How it works?</a:t>
            </a:r>
          </a:p>
        </p:txBody>
      </p:sp>
      <p:pic>
        <p:nvPicPr>
          <p:cNvPr id="7" name="Picture 6" descr="A screenshot of a cell phone&#10;&#10;Description generated with very high confidence">
            <a:extLst>
              <a:ext uri="{FF2B5EF4-FFF2-40B4-BE49-F238E27FC236}">
                <a16:creationId xmlns:a16="http://schemas.microsoft.com/office/drawing/2014/main" xmlns="" id="{AE4CE8FB-3803-41DA-A416-1C2BCE55E07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2374" y="3201269"/>
            <a:ext cx="3697711" cy="3505026"/>
          </a:xfrm>
          <a:prstGeom prst="rect">
            <a:avLst/>
          </a:prstGeom>
        </p:spPr>
      </p:pic>
      <p:sp>
        <p:nvSpPr>
          <p:cNvPr id="10" name="Rectangle 9">
            <a:extLst>
              <a:ext uri="{FF2B5EF4-FFF2-40B4-BE49-F238E27FC236}">
                <a16:creationId xmlns:a16="http://schemas.microsoft.com/office/drawing/2014/main" xmlns="" id="{47303780-A693-44F0-89E5-ECBBE3702AAC}"/>
              </a:ext>
            </a:extLst>
          </p:cNvPr>
          <p:cNvSpPr/>
          <p:nvPr/>
        </p:nvSpPr>
        <p:spPr>
          <a:xfrm>
            <a:off x="4420085" y="4204065"/>
            <a:ext cx="1675915" cy="1041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total requirement</a:t>
            </a:r>
          </a:p>
        </p:txBody>
      </p:sp>
      <p:sp>
        <p:nvSpPr>
          <p:cNvPr id="2" name="Slide Number Placeholder 1"/>
          <p:cNvSpPr>
            <a:spLocks noGrp="1"/>
          </p:cNvSpPr>
          <p:nvPr>
            <p:ph type="sldNum" sz="quarter" idx="12"/>
          </p:nvPr>
        </p:nvSpPr>
        <p:spPr/>
        <p:txBody>
          <a:bodyPr/>
          <a:lstStyle/>
          <a:p>
            <a:fld id="{008E174E-CF06-43A2-87CF-5685854A7445}" type="slidenum">
              <a:rPr lang="en-US" smtClean="0"/>
              <a:pPr/>
              <a:t>148</a:t>
            </a:fld>
            <a:endParaRPr lang="en-US"/>
          </a:p>
        </p:txBody>
      </p:sp>
    </p:spTree>
    <p:extLst>
      <p:ext uri="{BB962C8B-B14F-4D97-AF65-F5344CB8AC3E}">
        <p14:creationId xmlns:p14="http://schemas.microsoft.com/office/powerpoint/2010/main" val="314950209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dirty="0">
                  <a:latin typeface="Cambria" panose="02040503050406030204" pitchFamily="18" charset="0"/>
                </a:rPr>
                <a:t>Get Passed Stage Students List</a:t>
              </a:r>
              <a:endParaRPr lang="en-US" sz="1900" b="1"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1" name="Content Placeholder 2">
            <a:extLst>
              <a:ext uri="{FF2B5EF4-FFF2-40B4-BE49-F238E27FC236}">
                <a16:creationId xmlns:a16="http://schemas.microsoft.com/office/drawing/2014/main" xmlns="" id="{DFDBFD8D-E945-4104-8625-CA5600BCB384}"/>
              </a:ext>
            </a:extLst>
          </p:cNvPr>
          <p:cNvSpPr txBox="1">
            <a:spLocks/>
          </p:cNvSpPr>
          <p:nvPr/>
        </p:nvSpPr>
        <p:spPr>
          <a:xfrm>
            <a:off x="1142733" y="2865491"/>
            <a:ext cx="9674980" cy="552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Cambria" panose="02040503050406030204" pitchFamily="18" charset="0"/>
              </a:rPr>
              <a:t>How it works?</a:t>
            </a:r>
          </a:p>
        </p:txBody>
      </p:sp>
      <p:pic>
        <p:nvPicPr>
          <p:cNvPr id="7" name="Picture 6" descr="A screenshot of a cell phone&#10;&#10;Description generated with very high confidence">
            <a:extLst>
              <a:ext uri="{FF2B5EF4-FFF2-40B4-BE49-F238E27FC236}">
                <a16:creationId xmlns:a16="http://schemas.microsoft.com/office/drawing/2014/main" xmlns="" id="{AE4CE8FB-3803-41DA-A416-1C2BCE55E07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2374" y="3201269"/>
            <a:ext cx="3697711" cy="3505026"/>
          </a:xfrm>
          <a:prstGeom prst="rect">
            <a:avLst/>
          </a:prstGeom>
        </p:spPr>
      </p:pic>
      <p:sp>
        <p:nvSpPr>
          <p:cNvPr id="10" name="Rectangle 9">
            <a:extLst>
              <a:ext uri="{FF2B5EF4-FFF2-40B4-BE49-F238E27FC236}">
                <a16:creationId xmlns:a16="http://schemas.microsoft.com/office/drawing/2014/main" xmlns="" id="{47303780-A693-44F0-89E5-ECBBE3702AAC}"/>
              </a:ext>
            </a:extLst>
          </p:cNvPr>
          <p:cNvSpPr/>
          <p:nvPr/>
        </p:nvSpPr>
        <p:spPr>
          <a:xfrm>
            <a:off x="4420085" y="4204065"/>
            <a:ext cx="1675915" cy="1041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total requirement</a:t>
            </a:r>
          </a:p>
        </p:txBody>
      </p:sp>
      <p:sp>
        <p:nvSpPr>
          <p:cNvPr id="11" name="TextBox 10">
            <a:extLst>
              <a:ext uri="{FF2B5EF4-FFF2-40B4-BE49-F238E27FC236}">
                <a16:creationId xmlns:a16="http://schemas.microsoft.com/office/drawing/2014/main" xmlns="" id="{2BED987E-A26E-4217-AFF3-BD649FFEC466}"/>
              </a:ext>
            </a:extLst>
          </p:cNvPr>
          <p:cNvSpPr txBox="1"/>
          <p:nvPr/>
        </p:nvSpPr>
        <p:spPr>
          <a:xfrm>
            <a:off x="4420085" y="5324344"/>
            <a:ext cx="2926288" cy="1200329"/>
          </a:xfrm>
          <a:prstGeom prst="rect">
            <a:avLst/>
          </a:prstGeom>
          <a:noFill/>
        </p:spPr>
        <p:txBody>
          <a:bodyPr wrap="square" rtlCol="0">
            <a:spAutoFit/>
          </a:bodyPr>
          <a:lstStyle/>
          <a:p>
            <a:r>
              <a:rPr lang="en-US" dirty="0"/>
              <a:t>For example:</a:t>
            </a:r>
          </a:p>
          <a:p>
            <a:pPr marL="285750" indent="-285750">
              <a:buFontTx/>
              <a:buChar char="-"/>
            </a:pPr>
            <a:r>
              <a:rPr lang="en-US" dirty="0"/>
              <a:t>OJT: 75</a:t>
            </a:r>
          </a:p>
          <a:p>
            <a:pPr marL="285750" indent="-285750">
              <a:buFontTx/>
              <a:buChar char="-"/>
            </a:pPr>
            <a:r>
              <a:rPr lang="en-US" dirty="0"/>
              <a:t>Capstone: 120</a:t>
            </a:r>
          </a:p>
          <a:p>
            <a:pPr marL="285750" indent="-285750">
              <a:buFontTx/>
              <a:buChar char="-"/>
            </a:pPr>
            <a:r>
              <a:rPr lang="en-US" dirty="0"/>
              <a:t>Graduation: 145</a:t>
            </a:r>
          </a:p>
        </p:txBody>
      </p:sp>
      <p:sp>
        <p:nvSpPr>
          <p:cNvPr id="12" name="Rectangle 11">
            <a:extLst>
              <a:ext uri="{FF2B5EF4-FFF2-40B4-BE49-F238E27FC236}">
                <a16:creationId xmlns:a16="http://schemas.microsoft.com/office/drawing/2014/main" xmlns="" id="{A7D17981-DD8D-4876-BE68-44FE9CEAABAE}"/>
              </a:ext>
            </a:extLst>
          </p:cNvPr>
          <p:cNvSpPr/>
          <p:nvPr/>
        </p:nvSpPr>
        <p:spPr>
          <a:xfrm>
            <a:off x="7047913" y="4204065"/>
            <a:ext cx="1675915" cy="1041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percent of respective curriculum</a:t>
            </a:r>
          </a:p>
        </p:txBody>
      </p:sp>
      <p:cxnSp>
        <p:nvCxnSpPr>
          <p:cNvPr id="14" name="Straight Arrow Connector 13">
            <a:extLst>
              <a:ext uri="{FF2B5EF4-FFF2-40B4-BE49-F238E27FC236}">
                <a16:creationId xmlns:a16="http://schemas.microsoft.com/office/drawing/2014/main" xmlns="" id="{2D1B6EDF-7DD5-440F-A1E6-D02CF771DC70}"/>
              </a:ext>
            </a:extLst>
          </p:cNvPr>
          <p:cNvCxnSpPr>
            <a:stCxn id="10" idx="3"/>
            <a:endCxn id="12" idx="1"/>
          </p:cNvCxnSpPr>
          <p:nvPr/>
        </p:nvCxnSpPr>
        <p:spPr>
          <a:xfrm>
            <a:off x="6096000" y="4724721"/>
            <a:ext cx="9519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08E174E-CF06-43A2-87CF-5685854A7445}" type="slidenum">
              <a:rPr lang="en-US" smtClean="0"/>
              <a:pPr/>
              <a:t>149</a:t>
            </a:fld>
            <a:endParaRPr lang="en-US"/>
          </a:p>
        </p:txBody>
      </p:sp>
    </p:spTree>
    <p:extLst>
      <p:ext uri="{BB962C8B-B14F-4D97-AF65-F5344CB8AC3E}">
        <p14:creationId xmlns:p14="http://schemas.microsoft.com/office/powerpoint/2010/main" val="188174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115311" y="2307534"/>
            <a:ext cx="10076689" cy="4372769"/>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500" dirty="0">
                <a:latin typeface="Cambria" panose="02040503050406030204" pitchFamily="18" charset="0"/>
              </a:rPr>
              <a:t> </a:t>
            </a:r>
          </a:p>
          <a:p>
            <a:pPr marL="0" indent="0">
              <a:lnSpc>
                <a:spcPct val="100000"/>
              </a:lnSpc>
              <a:buNone/>
            </a:pPr>
            <a:r>
              <a:rPr lang="en-US" sz="2500" dirty="0">
                <a:latin typeface="Cambria" panose="02040503050406030204" pitchFamily="18" charset="0"/>
              </a:rPr>
              <a:t> </a:t>
            </a:r>
          </a:p>
          <a:p>
            <a:pPr marL="0" indent="0">
              <a:lnSpc>
                <a:spcPct val="100000"/>
              </a:lnSpc>
              <a:buNone/>
            </a:pPr>
            <a:endParaRPr lang="en-US" dirty="0">
              <a:latin typeface="Cambria" panose="020405030504060302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3"/>
          <p:cNvGrpSpPr/>
          <p:nvPr/>
        </p:nvGrpSpPr>
        <p:grpSpPr>
          <a:xfrm>
            <a:off x="1469271" y="1811482"/>
            <a:ext cx="2901156" cy="1160462"/>
            <a:chOff x="2381" y="2129102"/>
            <a:chExt cx="2901156" cy="1160462"/>
          </a:xfrm>
          <a:solidFill>
            <a:schemeClr val="accent3">
              <a:lumMod val="50000"/>
            </a:schemeClr>
          </a:solidFill>
        </p:grpSpPr>
        <p:sp>
          <p:nvSpPr>
            <p:cNvPr id="15" name="Chevron 14"/>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Current system</a:t>
              </a:r>
              <a:endParaRPr lang="en-US" sz="2800" kern="1200" dirty="0"/>
            </a:p>
          </p:txBody>
        </p:sp>
      </p:grpSp>
      <p:sp>
        <p:nvSpPr>
          <p:cNvPr id="3" name="Slide Number Placeholder 2"/>
          <p:cNvSpPr>
            <a:spLocks noGrp="1"/>
          </p:cNvSpPr>
          <p:nvPr>
            <p:ph type="sldNum" sz="quarter" idx="12"/>
          </p:nvPr>
        </p:nvSpPr>
        <p:spPr/>
        <p:txBody>
          <a:bodyPr/>
          <a:lstStyle/>
          <a:p>
            <a:fld id="{008E174E-CF06-43A2-87CF-5685854A7445}" type="slidenum">
              <a:rPr lang="en-US" smtClean="0"/>
              <a:pPr/>
              <a:t>15</a:t>
            </a:fld>
            <a:endParaRPr lang="en-US"/>
          </a:p>
        </p:txBody>
      </p:sp>
      <p:pic>
        <p:nvPicPr>
          <p:cNvPr id="12" name="Picture 11" descr="STPM.png"/>
          <p:cNvPicPr>
            <a:picLocks noChangeAspect="1"/>
          </p:cNvPicPr>
          <p:nvPr/>
        </p:nvPicPr>
        <p:blipFill>
          <a:blip r:embed="rId9" cstate="print"/>
          <a:stretch>
            <a:fillRect/>
          </a:stretch>
        </p:blipFill>
        <p:spPr>
          <a:xfrm>
            <a:off x="4067545" y="73479"/>
            <a:ext cx="3027220" cy="408041"/>
          </a:xfrm>
          <a:prstGeom prst="rect">
            <a:avLst/>
          </a:prstGeom>
        </p:spPr>
      </p:pic>
      <p:sp>
        <p:nvSpPr>
          <p:cNvPr id="13"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pic>
        <p:nvPicPr>
          <p:cNvPr id="25" name="Picture 24" descr="363633-200.png"/>
          <p:cNvPicPr>
            <a:picLocks noChangeAspect="1"/>
          </p:cNvPicPr>
          <p:nvPr/>
        </p:nvPicPr>
        <p:blipFill>
          <a:blip r:embed="rId10" cstate="print"/>
          <a:stretch>
            <a:fillRect/>
          </a:stretch>
        </p:blipFill>
        <p:spPr>
          <a:xfrm>
            <a:off x="2785755" y="3967803"/>
            <a:ext cx="887332" cy="887332"/>
          </a:xfrm>
          <a:prstGeom prst="rect">
            <a:avLst/>
          </a:prstGeom>
        </p:spPr>
      </p:pic>
      <p:sp>
        <p:nvSpPr>
          <p:cNvPr id="26" name="TextBox 25"/>
          <p:cNvSpPr txBox="1"/>
          <p:nvPr/>
        </p:nvSpPr>
        <p:spPr>
          <a:xfrm>
            <a:off x="2920895" y="4800721"/>
            <a:ext cx="612668" cy="369332"/>
          </a:xfrm>
          <a:prstGeom prst="rect">
            <a:avLst/>
          </a:prstGeom>
          <a:noFill/>
        </p:spPr>
        <p:txBody>
          <a:bodyPr wrap="none" rtlCol="0">
            <a:spAutoFit/>
          </a:bodyPr>
          <a:lstStyle/>
          <a:p>
            <a:r>
              <a:rPr lang="en-US" dirty="0"/>
              <a:t>Staff</a:t>
            </a:r>
          </a:p>
        </p:txBody>
      </p:sp>
      <p:sp>
        <p:nvSpPr>
          <p:cNvPr id="4098" name="AutoShape 2" descr="Image result for exce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8" name="Picture 27" descr="download.jpg"/>
          <p:cNvPicPr>
            <a:picLocks noChangeAspect="1"/>
          </p:cNvPicPr>
          <p:nvPr/>
        </p:nvPicPr>
        <p:blipFill>
          <a:blip r:embed="rId11" cstate="print"/>
          <a:stretch>
            <a:fillRect/>
          </a:stretch>
        </p:blipFill>
        <p:spPr>
          <a:xfrm>
            <a:off x="6366079" y="4240148"/>
            <a:ext cx="680000" cy="680000"/>
          </a:xfrm>
          <a:prstGeom prst="rect">
            <a:avLst/>
          </a:prstGeom>
        </p:spPr>
      </p:pic>
      <p:sp>
        <p:nvSpPr>
          <p:cNvPr id="30" name="TextBox 29"/>
          <p:cNvSpPr txBox="1"/>
          <p:nvPr/>
        </p:nvSpPr>
        <p:spPr>
          <a:xfrm>
            <a:off x="5769033" y="4804756"/>
            <a:ext cx="1936107" cy="369332"/>
          </a:xfrm>
          <a:prstGeom prst="rect">
            <a:avLst/>
          </a:prstGeom>
          <a:noFill/>
        </p:spPr>
        <p:txBody>
          <a:bodyPr wrap="none" rtlCol="0">
            <a:spAutoFit/>
          </a:bodyPr>
          <a:lstStyle/>
          <a:p>
            <a:r>
              <a:rPr lang="en-US" dirty="0"/>
              <a:t>Multiple excel files</a:t>
            </a:r>
          </a:p>
        </p:txBody>
      </p:sp>
      <p:sp>
        <p:nvSpPr>
          <p:cNvPr id="31" name="Down Arrow 30"/>
          <p:cNvSpPr/>
          <p:nvPr/>
        </p:nvSpPr>
        <p:spPr>
          <a:xfrm rot="16200000">
            <a:off x="4791106" y="3735579"/>
            <a:ext cx="241069" cy="18145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3998423" y="4222866"/>
            <a:ext cx="1765227" cy="369332"/>
          </a:xfrm>
          <a:prstGeom prst="rect">
            <a:avLst/>
          </a:prstGeom>
          <a:noFill/>
        </p:spPr>
        <p:txBody>
          <a:bodyPr wrap="none" rtlCol="0">
            <a:spAutoFit/>
          </a:bodyPr>
          <a:lstStyle/>
          <a:p>
            <a:r>
              <a:rPr lang="en-US" dirty="0"/>
              <a:t>Manual handling</a:t>
            </a:r>
          </a:p>
        </p:txBody>
      </p:sp>
    </p:spTree>
    <p:extLst>
      <p:ext uri="{BB962C8B-B14F-4D97-AF65-F5344CB8AC3E}">
        <p14:creationId xmlns:p14="http://schemas.microsoft.com/office/powerpoint/2010/main" val="1472267793"/>
      </p:ext>
    </p:extLst>
  </p:cSld>
  <p:clrMapOvr>
    <a:masterClrMapping/>
  </p:clrMapOvr>
  <p:transition>
    <p:fade/>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algn="ctr" defTabSz="1244600">
                <a:lnSpc>
                  <a:spcPct val="90000"/>
                </a:lnSpc>
                <a:spcBef>
                  <a:spcPct val="0"/>
                </a:spcBef>
                <a:spcAft>
                  <a:spcPct val="35000"/>
                </a:spcAft>
              </a:pPr>
              <a:r>
                <a:rPr lang="en-US" sz="1900" b="1" dirty="0">
                  <a:latin typeface="Cambria" panose="02040503050406030204" pitchFamily="18" charset="0"/>
                </a:rPr>
                <a:t>Get Passed Stage Students List</a:t>
              </a:r>
              <a:endParaRPr lang="en-US" sz="1900" b="1"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1" name="Content Placeholder 2">
            <a:extLst>
              <a:ext uri="{FF2B5EF4-FFF2-40B4-BE49-F238E27FC236}">
                <a16:creationId xmlns:a16="http://schemas.microsoft.com/office/drawing/2014/main" xmlns="" id="{DFDBFD8D-E945-4104-8625-CA5600BCB384}"/>
              </a:ext>
            </a:extLst>
          </p:cNvPr>
          <p:cNvSpPr txBox="1">
            <a:spLocks/>
          </p:cNvSpPr>
          <p:nvPr/>
        </p:nvSpPr>
        <p:spPr>
          <a:xfrm>
            <a:off x="1142733" y="2865491"/>
            <a:ext cx="9674980" cy="552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Cambria" panose="02040503050406030204" pitchFamily="18" charset="0"/>
              </a:rPr>
              <a:t>How it works?</a:t>
            </a:r>
          </a:p>
        </p:txBody>
      </p:sp>
      <p:pic>
        <p:nvPicPr>
          <p:cNvPr id="7" name="Picture 6" descr="A screenshot of a cell phone&#10;&#10;Description generated with very high confidence">
            <a:extLst>
              <a:ext uri="{FF2B5EF4-FFF2-40B4-BE49-F238E27FC236}">
                <a16:creationId xmlns:a16="http://schemas.microsoft.com/office/drawing/2014/main" xmlns="" id="{AE4CE8FB-3803-41DA-A416-1C2BCE55E07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2374" y="3201269"/>
            <a:ext cx="3697711" cy="3505026"/>
          </a:xfrm>
          <a:prstGeom prst="rect">
            <a:avLst/>
          </a:prstGeom>
        </p:spPr>
      </p:pic>
      <p:sp>
        <p:nvSpPr>
          <p:cNvPr id="10" name="Rectangle 9">
            <a:extLst>
              <a:ext uri="{FF2B5EF4-FFF2-40B4-BE49-F238E27FC236}">
                <a16:creationId xmlns:a16="http://schemas.microsoft.com/office/drawing/2014/main" xmlns="" id="{47303780-A693-44F0-89E5-ECBBE3702AAC}"/>
              </a:ext>
            </a:extLst>
          </p:cNvPr>
          <p:cNvSpPr/>
          <p:nvPr/>
        </p:nvSpPr>
        <p:spPr>
          <a:xfrm>
            <a:off x="4420085" y="4204065"/>
            <a:ext cx="1675915" cy="1041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total requirement</a:t>
            </a:r>
          </a:p>
        </p:txBody>
      </p:sp>
      <p:sp>
        <p:nvSpPr>
          <p:cNvPr id="11" name="TextBox 10">
            <a:extLst>
              <a:ext uri="{FF2B5EF4-FFF2-40B4-BE49-F238E27FC236}">
                <a16:creationId xmlns:a16="http://schemas.microsoft.com/office/drawing/2014/main" xmlns="" id="{2BED987E-A26E-4217-AFF3-BD649FFEC466}"/>
              </a:ext>
            </a:extLst>
          </p:cNvPr>
          <p:cNvSpPr txBox="1"/>
          <p:nvPr/>
        </p:nvSpPr>
        <p:spPr>
          <a:xfrm>
            <a:off x="4420085" y="5324344"/>
            <a:ext cx="2926288" cy="1200329"/>
          </a:xfrm>
          <a:prstGeom prst="rect">
            <a:avLst/>
          </a:prstGeom>
          <a:noFill/>
        </p:spPr>
        <p:txBody>
          <a:bodyPr wrap="square" rtlCol="0">
            <a:spAutoFit/>
          </a:bodyPr>
          <a:lstStyle/>
          <a:p>
            <a:r>
              <a:rPr lang="en-US" dirty="0"/>
              <a:t>For example:</a:t>
            </a:r>
          </a:p>
          <a:p>
            <a:pPr marL="285750" indent="-285750">
              <a:buFontTx/>
              <a:buChar char="-"/>
            </a:pPr>
            <a:r>
              <a:rPr lang="en-US" dirty="0"/>
              <a:t>OJT: 75</a:t>
            </a:r>
          </a:p>
          <a:p>
            <a:pPr marL="285750" indent="-285750">
              <a:buFontTx/>
              <a:buChar char="-"/>
            </a:pPr>
            <a:r>
              <a:rPr lang="en-US" dirty="0"/>
              <a:t>Capstone: 120</a:t>
            </a:r>
          </a:p>
          <a:p>
            <a:pPr marL="285750" indent="-285750">
              <a:buFontTx/>
              <a:buChar char="-"/>
            </a:pPr>
            <a:r>
              <a:rPr lang="en-US" dirty="0"/>
              <a:t>Graduation: 145</a:t>
            </a:r>
          </a:p>
        </p:txBody>
      </p:sp>
      <p:sp>
        <p:nvSpPr>
          <p:cNvPr id="12" name="Rectangle 11">
            <a:extLst>
              <a:ext uri="{FF2B5EF4-FFF2-40B4-BE49-F238E27FC236}">
                <a16:creationId xmlns:a16="http://schemas.microsoft.com/office/drawing/2014/main" xmlns="" id="{A7D17981-DD8D-4876-BE68-44FE9CEAABAE}"/>
              </a:ext>
            </a:extLst>
          </p:cNvPr>
          <p:cNvSpPr/>
          <p:nvPr/>
        </p:nvSpPr>
        <p:spPr>
          <a:xfrm>
            <a:off x="7047913" y="4204065"/>
            <a:ext cx="1675915" cy="1041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percent of respective curriculum</a:t>
            </a:r>
          </a:p>
        </p:txBody>
      </p:sp>
      <p:cxnSp>
        <p:nvCxnSpPr>
          <p:cNvPr id="14" name="Straight Arrow Connector 13">
            <a:extLst>
              <a:ext uri="{FF2B5EF4-FFF2-40B4-BE49-F238E27FC236}">
                <a16:creationId xmlns:a16="http://schemas.microsoft.com/office/drawing/2014/main" xmlns="" id="{2D1B6EDF-7DD5-440F-A1E6-D02CF771DC70}"/>
              </a:ext>
            </a:extLst>
          </p:cNvPr>
          <p:cNvCxnSpPr>
            <a:stCxn id="10" idx="3"/>
            <a:endCxn id="12" idx="1"/>
          </p:cNvCxnSpPr>
          <p:nvPr/>
        </p:nvCxnSpPr>
        <p:spPr>
          <a:xfrm>
            <a:off x="6096000" y="4724721"/>
            <a:ext cx="9519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0B305F55-7EB5-44E5-902D-427D7B4C3CD4}"/>
              </a:ext>
            </a:extLst>
          </p:cNvPr>
          <p:cNvSpPr txBox="1"/>
          <p:nvPr/>
        </p:nvSpPr>
        <p:spPr>
          <a:xfrm>
            <a:off x="6991642" y="5324344"/>
            <a:ext cx="2616591" cy="1200329"/>
          </a:xfrm>
          <a:prstGeom prst="rect">
            <a:avLst/>
          </a:prstGeom>
          <a:noFill/>
        </p:spPr>
        <p:txBody>
          <a:bodyPr wrap="square" rtlCol="0">
            <a:spAutoFit/>
          </a:bodyPr>
          <a:lstStyle/>
          <a:p>
            <a:r>
              <a:rPr lang="en-US" dirty="0"/>
              <a:t>For example:</a:t>
            </a:r>
          </a:p>
          <a:p>
            <a:r>
              <a:rPr lang="en-US" dirty="0"/>
              <a:t>- OJT require 90% of 5 first time =&gt; requirement is only 75 x 90% = 68</a:t>
            </a:r>
          </a:p>
        </p:txBody>
      </p:sp>
      <p:sp>
        <p:nvSpPr>
          <p:cNvPr id="18" name="Rectangle 17">
            <a:extLst>
              <a:ext uri="{FF2B5EF4-FFF2-40B4-BE49-F238E27FC236}">
                <a16:creationId xmlns:a16="http://schemas.microsoft.com/office/drawing/2014/main" xmlns="" id="{5B7C6D6B-13AB-424B-B1A8-8ED5B4C3BACE}"/>
              </a:ext>
            </a:extLst>
          </p:cNvPr>
          <p:cNvSpPr/>
          <p:nvPr/>
        </p:nvSpPr>
        <p:spPr>
          <a:xfrm>
            <a:off x="9774358" y="3397436"/>
            <a:ext cx="1519311" cy="928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Display on table</a:t>
            </a:r>
          </a:p>
        </p:txBody>
      </p:sp>
      <p:sp>
        <p:nvSpPr>
          <p:cNvPr id="27" name="Rectangle 26">
            <a:extLst>
              <a:ext uri="{FF2B5EF4-FFF2-40B4-BE49-F238E27FC236}">
                <a16:creationId xmlns:a16="http://schemas.microsoft.com/office/drawing/2014/main" xmlns="" id="{3A89F021-2740-4AC2-B8E5-B56797BBB216}"/>
              </a:ext>
            </a:extLst>
          </p:cNvPr>
          <p:cNvSpPr/>
          <p:nvPr/>
        </p:nvSpPr>
        <p:spPr>
          <a:xfrm>
            <a:off x="9799548" y="5022175"/>
            <a:ext cx="1519311" cy="928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 nothing</a:t>
            </a:r>
          </a:p>
        </p:txBody>
      </p:sp>
      <p:cxnSp>
        <p:nvCxnSpPr>
          <p:cNvPr id="25" name="Straight Arrow Connector 24">
            <a:extLst>
              <a:ext uri="{FF2B5EF4-FFF2-40B4-BE49-F238E27FC236}">
                <a16:creationId xmlns:a16="http://schemas.microsoft.com/office/drawing/2014/main" xmlns="" id="{0EF42C0D-B01A-48EF-B041-384E3475B74D}"/>
              </a:ext>
            </a:extLst>
          </p:cNvPr>
          <p:cNvCxnSpPr>
            <a:cxnSpLocks/>
            <a:stCxn id="12" idx="3"/>
            <a:endCxn id="18" idx="1"/>
          </p:cNvCxnSpPr>
          <p:nvPr/>
        </p:nvCxnSpPr>
        <p:spPr>
          <a:xfrm flipV="1">
            <a:off x="8723828" y="3861661"/>
            <a:ext cx="1050530" cy="863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1B9D0AF9-5AFD-493C-B63D-57858791AB51}"/>
              </a:ext>
            </a:extLst>
          </p:cNvPr>
          <p:cNvCxnSpPr>
            <a:stCxn id="12" idx="3"/>
            <a:endCxn id="27" idx="1"/>
          </p:cNvCxnSpPr>
          <p:nvPr/>
        </p:nvCxnSpPr>
        <p:spPr>
          <a:xfrm>
            <a:off x="8723828" y="4724721"/>
            <a:ext cx="1075720" cy="761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08E174E-CF06-43A2-87CF-5685854A7445}" type="slidenum">
              <a:rPr lang="en-US" smtClean="0"/>
              <a:pPr/>
              <a:t>150</a:t>
            </a:fld>
            <a:endParaRPr lang="en-US"/>
          </a:p>
        </p:txBody>
      </p:sp>
    </p:spTree>
    <p:extLst>
      <p:ext uri="{BB962C8B-B14F-4D97-AF65-F5344CB8AC3E}">
        <p14:creationId xmlns:p14="http://schemas.microsoft.com/office/powerpoint/2010/main" val="66553690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6522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Get Passed Stage Students List</a:t>
              </a:r>
              <a:endParaRPr lang="en-US" sz="1900" b="1" kern="1200"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1" name="Content Placeholder 2">
            <a:extLst>
              <a:ext uri="{FF2B5EF4-FFF2-40B4-BE49-F238E27FC236}">
                <a16:creationId xmlns:a16="http://schemas.microsoft.com/office/drawing/2014/main" xmlns="" id="{BDA8F617-32F8-4ADC-B41E-FBC7B6705BFE}"/>
              </a:ext>
            </a:extLst>
          </p:cNvPr>
          <p:cNvSpPr txBox="1">
            <a:spLocks/>
          </p:cNvSpPr>
          <p:nvPr/>
        </p:nvSpPr>
        <p:spPr>
          <a:xfrm>
            <a:off x="612884" y="2942772"/>
            <a:ext cx="2100009" cy="431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Cambria" panose="02040503050406030204" pitchFamily="18" charset="0"/>
              </a:rPr>
              <a:t>Display format</a:t>
            </a:r>
          </a:p>
        </p:txBody>
      </p:sp>
      <p:sp>
        <p:nvSpPr>
          <p:cNvPr id="12" name="Content Placeholder 2">
            <a:extLst>
              <a:ext uri="{FF2B5EF4-FFF2-40B4-BE49-F238E27FC236}">
                <a16:creationId xmlns:a16="http://schemas.microsoft.com/office/drawing/2014/main" xmlns="" id="{BDA8F617-32F8-4ADC-B41E-FBC7B6705BFE}"/>
              </a:ext>
            </a:extLst>
          </p:cNvPr>
          <p:cNvSpPr txBox="1">
            <a:spLocks/>
          </p:cNvSpPr>
          <p:nvPr/>
        </p:nvSpPr>
        <p:spPr>
          <a:xfrm>
            <a:off x="1389971" y="3555144"/>
            <a:ext cx="9820453" cy="731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200" dirty="0"/>
          </a:p>
        </p:txBody>
      </p:sp>
      <p:sp>
        <p:nvSpPr>
          <p:cNvPr id="2" name="Slide Number Placeholder 1"/>
          <p:cNvSpPr>
            <a:spLocks noGrp="1"/>
          </p:cNvSpPr>
          <p:nvPr>
            <p:ph type="sldNum" sz="quarter" idx="12"/>
          </p:nvPr>
        </p:nvSpPr>
        <p:spPr/>
        <p:txBody>
          <a:bodyPr/>
          <a:lstStyle/>
          <a:p>
            <a:fld id="{008E174E-CF06-43A2-87CF-5685854A7445}" type="slidenum">
              <a:rPr lang="en-US" smtClean="0"/>
              <a:pPr/>
              <a:t>151</a:t>
            </a:fld>
            <a:endParaRPr lang="en-US"/>
          </a:p>
        </p:txBody>
      </p:sp>
      <p:pic>
        <p:nvPicPr>
          <p:cNvPr id="13" name="Picture 12" descr="A screenshot of a social media post&#10;&#10;Description generated with very high confidence">
            <a:extLst>
              <a:ext uri="{FF2B5EF4-FFF2-40B4-BE49-F238E27FC236}">
                <a16:creationId xmlns:a16="http://schemas.microsoft.com/office/drawing/2014/main" xmlns="" id="{5965EECC-DE7A-42FB-80D8-40CEB34283F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12893" y="2891875"/>
            <a:ext cx="9333334" cy="3509609"/>
          </a:xfrm>
          <a:prstGeom prst="rect">
            <a:avLst/>
          </a:prstGeom>
        </p:spPr>
      </p:pic>
    </p:spTree>
    <p:extLst>
      <p:ext uri="{BB962C8B-B14F-4D97-AF65-F5344CB8AC3E}">
        <p14:creationId xmlns:p14="http://schemas.microsoft.com/office/powerpoint/2010/main" val="189509663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dirty="0">
                  <a:latin typeface="Cambria" panose="02040503050406030204" pitchFamily="18" charset="0"/>
                </a:rPr>
                <a:t>Get Passed Stage Students List</a:t>
              </a:r>
              <a:endParaRPr lang="en-US" sz="1900" b="1" kern="1200"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2" name="Picture 11" descr="A close up of a logo&#10;&#10;Description generated with very high confidence">
            <a:extLst>
              <a:ext uri="{FF2B5EF4-FFF2-40B4-BE49-F238E27FC236}">
                <a16:creationId xmlns:a16="http://schemas.microsoft.com/office/drawing/2014/main" xmlns="" id="{D3C51E1D-813E-449A-8336-1C47E463A5F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0552" y="3373574"/>
            <a:ext cx="4560512" cy="2665234"/>
          </a:xfrm>
          <a:prstGeom prst="rect">
            <a:avLst/>
          </a:prstGeom>
        </p:spPr>
      </p:pic>
      <p:grpSp>
        <p:nvGrpSpPr>
          <p:cNvPr id="13" name="Group 12">
            <a:extLst>
              <a:ext uri="{FF2B5EF4-FFF2-40B4-BE49-F238E27FC236}">
                <a16:creationId xmlns:a16="http://schemas.microsoft.com/office/drawing/2014/main" xmlns="" id="{D758C2D2-92F1-461E-AA3E-F6B682B4A650}"/>
              </a:ext>
            </a:extLst>
          </p:cNvPr>
          <p:cNvGrpSpPr/>
          <p:nvPr/>
        </p:nvGrpSpPr>
        <p:grpSpPr>
          <a:xfrm>
            <a:off x="6986843" y="4102399"/>
            <a:ext cx="608272" cy="568171"/>
            <a:chOff x="6205491" y="2077375"/>
            <a:chExt cx="608272" cy="568171"/>
          </a:xfrm>
        </p:grpSpPr>
        <p:sp>
          <p:nvSpPr>
            <p:cNvPr id="14" name="Rectangle 13">
              <a:extLst>
                <a:ext uri="{FF2B5EF4-FFF2-40B4-BE49-F238E27FC236}">
                  <a16:creationId xmlns:a16="http://schemas.microsoft.com/office/drawing/2014/main" xmlns="" id="{0BF9B657-CC99-4469-AAD9-6154F794CB6B}"/>
                </a:ext>
              </a:extLst>
            </p:cNvPr>
            <p:cNvSpPr/>
            <p:nvPr/>
          </p:nvSpPr>
          <p:spPr>
            <a:xfrm>
              <a:off x="6205491" y="2077375"/>
              <a:ext cx="608272" cy="568171"/>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atin typeface="Cambria" panose="02040503050406030204" pitchFamily="18" charset="0"/>
              </a:endParaRPr>
            </a:p>
          </p:txBody>
        </p:sp>
        <p:sp>
          <p:nvSpPr>
            <p:cNvPr id="15" name="Rectangle 14">
              <a:extLst>
                <a:ext uri="{FF2B5EF4-FFF2-40B4-BE49-F238E27FC236}">
                  <a16:creationId xmlns:a16="http://schemas.microsoft.com/office/drawing/2014/main" xmlns="" id="{8F5FCFE1-643D-4AC3-8321-81E8AB93442E}"/>
                </a:ext>
              </a:extLst>
            </p:cNvPr>
            <p:cNvSpPr/>
            <p:nvPr/>
          </p:nvSpPr>
          <p:spPr>
            <a:xfrm>
              <a:off x="6296573" y="2162452"/>
              <a:ext cx="426108" cy="39801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Cambria" panose="02040503050406030204" pitchFamily="18" charset="0"/>
              </a:endParaRPr>
            </a:p>
          </p:txBody>
        </p:sp>
      </p:grpSp>
      <p:sp>
        <p:nvSpPr>
          <p:cNvPr id="16" name="TextBox 15">
            <a:extLst>
              <a:ext uri="{FF2B5EF4-FFF2-40B4-BE49-F238E27FC236}">
                <a16:creationId xmlns:a16="http://schemas.microsoft.com/office/drawing/2014/main" xmlns="" id="{DB91AA14-0A22-4431-A479-3608ACDA0CFF}"/>
              </a:ext>
            </a:extLst>
          </p:cNvPr>
          <p:cNvSpPr txBox="1"/>
          <p:nvPr/>
        </p:nvSpPr>
        <p:spPr>
          <a:xfrm>
            <a:off x="7748691" y="4124874"/>
            <a:ext cx="3426781" cy="954107"/>
          </a:xfrm>
          <a:prstGeom prst="rect">
            <a:avLst/>
          </a:prstGeom>
          <a:noFill/>
        </p:spPr>
        <p:txBody>
          <a:bodyPr wrap="square" rtlCol="0">
            <a:spAutoFit/>
          </a:bodyPr>
          <a:lstStyle/>
          <a:p>
            <a:r>
              <a:rPr lang="en-US" sz="2800" dirty="0">
                <a:latin typeface="Cambria" panose="02040503050406030204" pitchFamily="18" charset="0"/>
              </a:rPr>
              <a:t>Demo Get Passed Stage Students List</a:t>
            </a:r>
          </a:p>
        </p:txBody>
      </p:sp>
      <p:sp>
        <p:nvSpPr>
          <p:cNvPr id="2" name="Slide Number Placeholder 1"/>
          <p:cNvSpPr>
            <a:spLocks noGrp="1"/>
          </p:cNvSpPr>
          <p:nvPr>
            <p:ph type="sldNum" sz="quarter" idx="12"/>
          </p:nvPr>
        </p:nvSpPr>
        <p:spPr/>
        <p:txBody>
          <a:bodyPr/>
          <a:lstStyle/>
          <a:p>
            <a:fld id="{008E174E-CF06-43A2-87CF-5685854A7445}" type="slidenum">
              <a:rPr lang="en-US" smtClean="0"/>
              <a:pPr/>
              <a:t>152</a:t>
            </a:fld>
            <a:endParaRPr lang="en-US"/>
          </a:p>
        </p:txBody>
      </p:sp>
    </p:spTree>
    <p:extLst>
      <p:ext uri="{BB962C8B-B14F-4D97-AF65-F5344CB8AC3E}">
        <p14:creationId xmlns:p14="http://schemas.microsoft.com/office/powerpoint/2010/main" val="2866449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dirty="0">
                  <a:latin typeface="Cambria" panose="02040503050406030204" pitchFamily="18" charset="0"/>
                </a:rPr>
                <a:t>Get Passed Stage Students List</a:t>
              </a:r>
              <a:endParaRPr lang="en-US" sz="1900" b="1" kern="1200"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2" name="Picture 11" descr="A close up of a logo&#10;&#10;Description generated with very high confidence">
            <a:extLst>
              <a:ext uri="{FF2B5EF4-FFF2-40B4-BE49-F238E27FC236}">
                <a16:creationId xmlns:a16="http://schemas.microsoft.com/office/drawing/2014/main" xmlns="" id="{D3C51E1D-813E-449A-8336-1C47E463A5F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0552" y="3373574"/>
            <a:ext cx="4560512" cy="2665234"/>
          </a:xfrm>
          <a:prstGeom prst="rect">
            <a:avLst/>
          </a:prstGeom>
        </p:spPr>
      </p:pic>
      <p:grpSp>
        <p:nvGrpSpPr>
          <p:cNvPr id="13" name="Group 12">
            <a:extLst>
              <a:ext uri="{FF2B5EF4-FFF2-40B4-BE49-F238E27FC236}">
                <a16:creationId xmlns:a16="http://schemas.microsoft.com/office/drawing/2014/main" xmlns="" id="{D758C2D2-92F1-461E-AA3E-F6B682B4A650}"/>
              </a:ext>
            </a:extLst>
          </p:cNvPr>
          <p:cNvGrpSpPr/>
          <p:nvPr/>
        </p:nvGrpSpPr>
        <p:grpSpPr>
          <a:xfrm>
            <a:off x="6986843" y="4102399"/>
            <a:ext cx="608272" cy="568171"/>
            <a:chOff x="6205491" y="2077375"/>
            <a:chExt cx="608272" cy="568171"/>
          </a:xfrm>
        </p:grpSpPr>
        <p:sp>
          <p:nvSpPr>
            <p:cNvPr id="14" name="Rectangle 13">
              <a:extLst>
                <a:ext uri="{FF2B5EF4-FFF2-40B4-BE49-F238E27FC236}">
                  <a16:creationId xmlns:a16="http://schemas.microsoft.com/office/drawing/2014/main" xmlns="" id="{0BF9B657-CC99-4469-AAD9-6154F794CB6B}"/>
                </a:ext>
              </a:extLst>
            </p:cNvPr>
            <p:cNvSpPr/>
            <p:nvPr/>
          </p:nvSpPr>
          <p:spPr>
            <a:xfrm>
              <a:off x="6205491" y="2077375"/>
              <a:ext cx="608272" cy="568171"/>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atin typeface="Cambria" panose="02040503050406030204" pitchFamily="18" charset="0"/>
              </a:endParaRPr>
            </a:p>
          </p:txBody>
        </p:sp>
        <p:sp>
          <p:nvSpPr>
            <p:cNvPr id="15" name="Rectangle 14">
              <a:extLst>
                <a:ext uri="{FF2B5EF4-FFF2-40B4-BE49-F238E27FC236}">
                  <a16:creationId xmlns:a16="http://schemas.microsoft.com/office/drawing/2014/main" xmlns="" id="{8F5FCFE1-643D-4AC3-8321-81E8AB93442E}"/>
                </a:ext>
              </a:extLst>
            </p:cNvPr>
            <p:cNvSpPr/>
            <p:nvPr/>
          </p:nvSpPr>
          <p:spPr>
            <a:xfrm>
              <a:off x="6296573" y="2162452"/>
              <a:ext cx="426108" cy="39801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Cambria" panose="02040503050406030204" pitchFamily="18" charset="0"/>
              </a:endParaRPr>
            </a:p>
          </p:txBody>
        </p:sp>
      </p:grpSp>
      <p:sp>
        <p:nvSpPr>
          <p:cNvPr id="16" name="TextBox 15">
            <a:extLst>
              <a:ext uri="{FF2B5EF4-FFF2-40B4-BE49-F238E27FC236}">
                <a16:creationId xmlns:a16="http://schemas.microsoft.com/office/drawing/2014/main" xmlns="" id="{DB91AA14-0A22-4431-A479-3608ACDA0CFF}"/>
              </a:ext>
            </a:extLst>
          </p:cNvPr>
          <p:cNvSpPr txBox="1"/>
          <p:nvPr/>
        </p:nvSpPr>
        <p:spPr>
          <a:xfrm>
            <a:off x="7748691" y="4124874"/>
            <a:ext cx="3426781" cy="954107"/>
          </a:xfrm>
          <a:prstGeom prst="rect">
            <a:avLst/>
          </a:prstGeom>
          <a:noFill/>
        </p:spPr>
        <p:txBody>
          <a:bodyPr wrap="square" rtlCol="0">
            <a:spAutoFit/>
          </a:bodyPr>
          <a:lstStyle/>
          <a:p>
            <a:r>
              <a:rPr lang="en-US" sz="2800" dirty="0">
                <a:latin typeface="Cambria" panose="02040503050406030204" pitchFamily="18" charset="0"/>
              </a:rPr>
              <a:t>Demo Get Passed Stage Students List</a:t>
            </a:r>
          </a:p>
        </p:txBody>
      </p:sp>
      <p:grpSp>
        <p:nvGrpSpPr>
          <p:cNvPr id="17" name="Group 16">
            <a:extLst>
              <a:ext uri="{FF2B5EF4-FFF2-40B4-BE49-F238E27FC236}">
                <a16:creationId xmlns:a16="http://schemas.microsoft.com/office/drawing/2014/main" xmlns="" id="{879B20C6-FFC6-4075-AD34-84B630559B47}"/>
              </a:ext>
            </a:extLst>
          </p:cNvPr>
          <p:cNvGrpSpPr/>
          <p:nvPr/>
        </p:nvGrpSpPr>
        <p:grpSpPr>
          <a:xfrm rot="2832126">
            <a:off x="7237992" y="3997657"/>
            <a:ext cx="301840" cy="568171"/>
            <a:chOff x="2956265" y="1109709"/>
            <a:chExt cx="550415" cy="745725"/>
          </a:xfrm>
        </p:grpSpPr>
        <p:sp>
          <p:nvSpPr>
            <p:cNvPr id="18" name="Rectangle 17">
              <a:extLst>
                <a:ext uri="{FF2B5EF4-FFF2-40B4-BE49-F238E27FC236}">
                  <a16:creationId xmlns:a16="http://schemas.microsoft.com/office/drawing/2014/main" xmlns="" id="{C2BE4D26-8D6E-4BE9-AA76-00D0684F1E4F}"/>
                </a:ext>
              </a:extLst>
            </p:cNvPr>
            <p:cNvSpPr/>
            <p:nvPr/>
          </p:nvSpPr>
          <p:spPr>
            <a:xfrm>
              <a:off x="2956265" y="1748902"/>
              <a:ext cx="550415" cy="10653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0456588E-3B05-48D8-A39B-D958BF1EB7AE}"/>
                </a:ext>
              </a:extLst>
            </p:cNvPr>
            <p:cNvSpPr/>
            <p:nvPr/>
          </p:nvSpPr>
          <p:spPr>
            <a:xfrm>
              <a:off x="3382392" y="1109709"/>
              <a:ext cx="124288" cy="745724"/>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grpSp>
      <p:sp>
        <p:nvSpPr>
          <p:cNvPr id="2" name="Slide Number Placeholder 1"/>
          <p:cNvSpPr>
            <a:spLocks noGrp="1"/>
          </p:cNvSpPr>
          <p:nvPr>
            <p:ph type="sldNum" sz="quarter" idx="12"/>
          </p:nvPr>
        </p:nvSpPr>
        <p:spPr/>
        <p:txBody>
          <a:bodyPr/>
          <a:lstStyle/>
          <a:p>
            <a:fld id="{008E174E-CF06-43A2-87CF-5685854A7445}" type="slidenum">
              <a:rPr lang="en-US" smtClean="0"/>
              <a:pPr/>
              <a:t>153</a:t>
            </a:fld>
            <a:endParaRPr lang="en-US"/>
          </a:p>
        </p:txBody>
      </p:sp>
    </p:spTree>
    <p:extLst>
      <p:ext uri="{BB962C8B-B14F-4D97-AF65-F5344CB8AC3E}">
        <p14:creationId xmlns:p14="http://schemas.microsoft.com/office/powerpoint/2010/main" val="28958275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dirty="0"/>
                <a:t>Create </a:t>
              </a:r>
              <a:r>
                <a:rPr lang="en-US" sz="1900" b="1"/>
                <a:t>Course Classes into Slots </a:t>
              </a:r>
              <a:r>
                <a:rPr lang="en-US" sz="1900" b="1" dirty="0"/>
                <a:t>in specific Semester</a:t>
              </a:r>
              <a:endParaRPr lang="en-US" sz="1900" b="1" kern="1200"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1" name="Content Placeholder 2">
            <a:extLst>
              <a:ext uri="{FF2B5EF4-FFF2-40B4-BE49-F238E27FC236}">
                <a16:creationId xmlns:a16="http://schemas.microsoft.com/office/drawing/2014/main" xmlns="" id="{BDA8F617-32F8-4ADC-B41E-FBC7B6705BFE}"/>
              </a:ext>
            </a:extLst>
          </p:cNvPr>
          <p:cNvSpPr txBox="1">
            <a:spLocks/>
          </p:cNvSpPr>
          <p:nvPr/>
        </p:nvSpPr>
        <p:spPr>
          <a:xfrm>
            <a:off x="1017267" y="3022023"/>
            <a:ext cx="2100009" cy="431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Cambria" panose="02040503050406030204" pitchFamily="18" charset="0"/>
              </a:rPr>
              <a:t>Goal</a:t>
            </a:r>
          </a:p>
        </p:txBody>
      </p:sp>
      <p:sp>
        <p:nvSpPr>
          <p:cNvPr id="2" name="Slide Number Placeholder 1"/>
          <p:cNvSpPr>
            <a:spLocks noGrp="1"/>
          </p:cNvSpPr>
          <p:nvPr>
            <p:ph type="sldNum" sz="quarter" idx="12"/>
          </p:nvPr>
        </p:nvSpPr>
        <p:spPr/>
        <p:txBody>
          <a:bodyPr/>
          <a:lstStyle/>
          <a:p>
            <a:fld id="{008E174E-CF06-43A2-87CF-5685854A7445}" type="slidenum">
              <a:rPr lang="en-US" smtClean="0"/>
              <a:pPr/>
              <a:t>154</a:t>
            </a:fld>
            <a:endParaRPr lang="en-US"/>
          </a:p>
        </p:txBody>
      </p:sp>
      <p:sp>
        <p:nvSpPr>
          <p:cNvPr id="13" name="Content Placeholder 2">
            <a:extLst>
              <a:ext uri="{FF2B5EF4-FFF2-40B4-BE49-F238E27FC236}">
                <a16:creationId xmlns:a16="http://schemas.microsoft.com/office/drawing/2014/main" xmlns="" id="{BDA8F617-32F8-4ADC-B41E-FBC7B6705BFE}"/>
              </a:ext>
            </a:extLst>
          </p:cNvPr>
          <p:cNvSpPr txBox="1">
            <a:spLocks/>
          </p:cNvSpPr>
          <p:nvPr/>
        </p:nvSpPr>
        <p:spPr>
          <a:xfrm>
            <a:off x="1017266" y="4566803"/>
            <a:ext cx="2100009" cy="431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latin typeface="Cambria" panose="02040503050406030204" pitchFamily="18" charset="0"/>
            </a:endParaRPr>
          </a:p>
        </p:txBody>
      </p:sp>
      <p:sp>
        <p:nvSpPr>
          <p:cNvPr id="14" name="Content Placeholder 2">
            <a:extLst>
              <a:ext uri="{FF2B5EF4-FFF2-40B4-BE49-F238E27FC236}">
                <a16:creationId xmlns:a16="http://schemas.microsoft.com/office/drawing/2014/main" xmlns="" id="{BDA8F617-32F8-4ADC-B41E-FBC7B6705BFE}"/>
              </a:ext>
            </a:extLst>
          </p:cNvPr>
          <p:cNvSpPr txBox="1">
            <a:spLocks/>
          </p:cNvSpPr>
          <p:nvPr/>
        </p:nvSpPr>
        <p:spPr>
          <a:xfrm>
            <a:off x="1389971" y="4925011"/>
            <a:ext cx="9820453" cy="16160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endParaRPr lang="en-US" sz="2400" dirty="0">
              <a:latin typeface="Cambria" panose="02040503050406030204" pitchFamily="18" charset="0"/>
            </a:endParaRPr>
          </a:p>
        </p:txBody>
      </p:sp>
      <p:pic>
        <p:nvPicPr>
          <p:cNvPr id="15" name="Picture 14" descr="STPM.png"/>
          <p:cNvPicPr>
            <a:picLocks noChangeAspect="1"/>
          </p:cNvPicPr>
          <p:nvPr/>
        </p:nvPicPr>
        <p:blipFill>
          <a:blip r:embed="rId8" cstate="print"/>
          <a:stretch>
            <a:fillRect/>
          </a:stretch>
        </p:blipFill>
        <p:spPr>
          <a:xfrm>
            <a:off x="4067545" y="65315"/>
            <a:ext cx="3027220" cy="408041"/>
          </a:xfrm>
          <a:prstGeom prst="rect">
            <a:avLst/>
          </a:prstGeom>
        </p:spPr>
      </p:pic>
    </p:spTree>
    <p:extLst>
      <p:ext uri="{BB962C8B-B14F-4D97-AF65-F5344CB8AC3E}">
        <p14:creationId xmlns:p14="http://schemas.microsoft.com/office/powerpoint/2010/main" val="291486408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dirty="0"/>
                <a:t>Create </a:t>
              </a:r>
              <a:r>
                <a:rPr lang="en-US" sz="1900" b="1"/>
                <a:t>Course Classes into Slots </a:t>
              </a:r>
              <a:r>
                <a:rPr lang="en-US" sz="1900" b="1" dirty="0"/>
                <a:t>in specific Semester</a:t>
              </a:r>
              <a:endParaRPr lang="en-US" sz="1900" b="1" kern="1200"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1" name="Content Placeholder 2">
            <a:extLst>
              <a:ext uri="{FF2B5EF4-FFF2-40B4-BE49-F238E27FC236}">
                <a16:creationId xmlns:a16="http://schemas.microsoft.com/office/drawing/2014/main" xmlns="" id="{BDA8F617-32F8-4ADC-B41E-FBC7B6705BFE}"/>
              </a:ext>
            </a:extLst>
          </p:cNvPr>
          <p:cNvSpPr txBox="1">
            <a:spLocks/>
          </p:cNvSpPr>
          <p:nvPr/>
        </p:nvSpPr>
        <p:spPr>
          <a:xfrm>
            <a:off x="1017267" y="3022023"/>
            <a:ext cx="2100009" cy="431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Cambria" panose="02040503050406030204" pitchFamily="18" charset="0"/>
              </a:rPr>
              <a:t>Goal</a:t>
            </a:r>
          </a:p>
        </p:txBody>
      </p:sp>
      <p:sp>
        <p:nvSpPr>
          <p:cNvPr id="12" name="Content Placeholder 2">
            <a:extLst>
              <a:ext uri="{FF2B5EF4-FFF2-40B4-BE49-F238E27FC236}">
                <a16:creationId xmlns:a16="http://schemas.microsoft.com/office/drawing/2014/main" xmlns="" id="{BDA8F617-32F8-4ADC-B41E-FBC7B6705BFE}"/>
              </a:ext>
            </a:extLst>
          </p:cNvPr>
          <p:cNvSpPr txBox="1">
            <a:spLocks/>
          </p:cNvSpPr>
          <p:nvPr/>
        </p:nvSpPr>
        <p:spPr>
          <a:xfrm>
            <a:off x="1389971" y="3555144"/>
            <a:ext cx="9820453" cy="7311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i="1" dirty="0" smtClean="0">
                <a:latin typeface="Cambria" panose="02040503050406030204" pitchFamily="18" charset="0"/>
              </a:rPr>
              <a:t>Divide all student groups which belong to subject group into subject class follow by slot, then put them into one class with maximum number of student is 25.</a:t>
            </a:r>
            <a:endParaRPr lang="en-US" sz="1600" i="1"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155</a:t>
            </a:fld>
            <a:endParaRPr lang="en-US"/>
          </a:p>
        </p:txBody>
      </p:sp>
      <p:sp>
        <p:nvSpPr>
          <p:cNvPr id="13" name="Content Placeholder 2">
            <a:extLst>
              <a:ext uri="{FF2B5EF4-FFF2-40B4-BE49-F238E27FC236}">
                <a16:creationId xmlns:a16="http://schemas.microsoft.com/office/drawing/2014/main" xmlns="" id="{BDA8F617-32F8-4ADC-B41E-FBC7B6705BFE}"/>
              </a:ext>
            </a:extLst>
          </p:cNvPr>
          <p:cNvSpPr txBox="1">
            <a:spLocks/>
          </p:cNvSpPr>
          <p:nvPr/>
        </p:nvSpPr>
        <p:spPr>
          <a:xfrm>
            <a:off x="1017266" y="4566803"/>
            <a:ext cx="2100009" cy="431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latin typeface="Cambria" panose="02040503050406030204" pitchFamily="18" charset="0"/>
            </a:endParaRPr>
          </a:p>
        </p:txBody>
      </p:sp>
      <p:sp>
        <p:nvSpPr>
          <p:cNvPr id="14" name="Content Placeholder 2">
            <a:extLst>
              <a:ext uri="{FF2B5EF4-FFF2-40B4-BE49-F238E27FC236}">
                <a16:creationId xmlns:a16="http://schemas.microsoft.com/office/drawing/2014/main" xmlns="" id="{BDA8F617-32F8-4ADC-B41E-FBC7B6705BFE}"/>
              </a:ext>
            </a:extLst>
          </p:cNvPr>
          <p:cNvSpPr txBox="1">
            <a:spLocks/>
          </p:cNvSpPr>
          <p:nvPr/>
        </p:nvSpPr>
        <p:spPr>
          <a:xfrm>
            <a:off x="1389971" y="4925011"/>
            <a:ext cx="9820453" cy="16160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endParaRPr lang="en-US" sz="2400" dirty="0">
              <a:latin typeface="Cambria" panose="02040503050406030204" pitchFamily="18" charset="0"/>
            </a:endParaRPr>
          </a:p>
        </p:txBody>
      </p:sp>
      <p:pic>
        <p:nvPicPr>
          <p:cNvPr id="15" name="Picture 14" descr="STPM.png"/>
          <p:cNvPicPr>
            <a:picLocks noChangeAspect="1"/>
          </p:cNvPicPr>
          <p:nvPr/>
        </p:nvPicPr>
        <p:blipFill>
          <a:blip r:embed="rId8" cstate="print"/>
          <a:stretch>
            <a:fillRect/>
          </a:stretch>
        </p:blipFill>
        <p:spPr>
          <a:xfrm>
            <a:off x="4067545" y="65315"/>
            <a:ext cx="3027220" cy="408041"/>
          </a:xfrm>
          <a:prstGeom prst="rect">
            <a:avLst/>
          </a:prstGeom>
        </p:spPr>
      </p:pic>
    </p:spTree>
    <p:extLst>
      <p:ext uri="{BB962C8B-B14F-4D97-AF65-F5344CB8AC3E}">
        <p14:creationId xmlns:p14="http://schemas.microsoft.com/office/powerpoint/2010/main" val="248375532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dirty="0"/>
                <a:t>Create </a:t>
              </a:r>
              <a:r>
                <a:rPr lang="en-US" sz="1900" b="1"/>
                <a:t>Course Classes into Slots </a:t>
              </a:r>
              <a:r>
                <a:rPr lang="en-US" sz="1900" b="1" dirty="0"/>
                <a:t>in specific Semester</a:t>
              </a:r>
              <a:endParaRPr lang="en-US" sz="1900" b="1" kern="1200"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156</a:t>
            </a:fld>
            <a:endParaRPr lang="en-US"/>
          </a:p>
        </p:txBody>
      </p:sp>
      <p:sp>
        <p:nvSpPr>
          <p:cNvPr id="13" name="Content Placeholder 2">
            <a:extLst>
              <a:ext uri="{FF2B5EF4-FFF2-40B4-BE49-F238E27FC236}">
                <a16:creationId xmlns:a16="http://schemas.microsoft.com/office/drawing/2014/main" xmlns="" id="{BDA8F617-32F8-4ADC-B41E-FBC7B6705BFE}"/>
              </a:ext>
            </a:extLst>
          </p:cNvPr>
          <p:cNvSpPr txBox="1">
            <a:spLocks/>
          </p:cNvSpPr>
          <p:nvPr/>
        </p:nvSpPr>
        <p:spPr>
          <a:xfrm>
            <a:off x="1017266" y="4566803"/>
            <a:ext cx="2100009" cy="431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latin typeface="Cambria" panose="02040503050406030204" pitchFamily="18" charset="0"/>
            </a:endParaRPr>
          </a:p>
        </p:txBody>
      </p:sp>
      <p:sp>
        <p:nvSpPr>
          <p:cNvPr id="14" name="Content Placeholder 2">
            <a:extLst>
              <a:ext uri="{FF2B5EF4-FFF2-40B4-BE49-F238E27FC236}">
                <a16:creationId xmlns:a16="http://schemas.microsoft.com/office/drawing/2014/main" xmlns="" id="{BDA8F617-32F8-4ADC-B41E-FBC7B6705BFE}"/>
              </a:ext>
            </a:extLst>
          </p:cNvPr>
          <p:cNvSpPr txBox="1">
            <a:spLocks/>
          </p:cNvSpPr>
          <p:nvPr/>
        </p:nvSpPr>
        <p:spPr>
          <a:xfrm>
            <a:off x="1389971" y="4925011"/>
            <a:ext cx="9820453" cy="16160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endParaRPr lang="en-US" sz="2400" dirty="0">
              <a:latin typeface="Cambria" panose="02040503050406030204" pitchFamily="18" charset="0"/>
            </a:endParaRPr>
          </a:p>
        </p:txBody>
      </p:sp>
      <p:pic>
        <p:nvPicPr>
          <p:cNvPr id="15" name="Picture 14" descr="STPM.png"/>
          <p:cNvPicPr>
            <a:picLocks noChangeAspect="1"/>
          </p:cNvPicPr>
          <p:nvPr/>
        </p:nvPicPr>
        <p:blipFill>
          <a:blip r:embed="rId8" cstate="print"/>
          <a:stretch>
            <a:fillRect/>
          </a:stretch>
        </p:blipFill>
        <p:spPr>
          <a:xfrm>
            <a:off x="4067545" y="65315"/>
            <a:ext cx="3027220" cy="408041"/>
          </a:xfrm>
          <a:prstGeom prst="rect">
            <a:avLst/>
          </a:prstGeom>
        </p:spPr>
      </p:pic>
      <p:pic>
        <p:nvPicPr>
          <p:cNvPr id="6146"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2325" y="3619367"/>
            <a:ext cx="3668485" cy="1822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7321084"/>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dirty="0"/>
                <a:t>Create </a:t>
              </a:r>
              <a:r>
                <a:rPr lang="en-US" sz="1900" b="1"/>
                <a:t>Course Classes into Slots </a:t>
              </a:r>
              <a:r>
                <a:rPr lang="en-US" sz="1900" b="1" dirty="0"/>
                <a:t>in specific Semester</a:t>
              </a:r>
              <a:endParaRPr lang="en-US" sz="1900" b="1" kern="1200"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157</a:t>
            </a:fld>
            <a:endParaRPr lang="en-US"/>
          </a:p>
        </p:txBody>
      </p:sp>
      <p:sp>
        <p:nvSpPr>
          <p:cNvPr id="13" name="Content Placeholder 2">
            <a:extLst>
              <a:ext uri="{FF2B5EF4-FFF2-40B4-BE49-F238E27FC236}">
                <a16:creationId xmlns:a16="http://schemas.microsoft.com/office/drawing/2014/main" xmlns="" id="{BDA8F617-32F8-4ADC-B41E-FBC7B6705BFE}"/>
              </a:ext>
            </a:extLst>
          </p:cNvPr>
          <p:cNvSpPr txBox="1">
            <a:spLocks/>
          </p:cNvSpPr>
          <p:nvPr/>
        </p:nvSpPr>
        <p:spPr>
          <a:xfrm>
            <a:off x="1017266" y="4566803"/>
            <a:ext cx="2100009" cy="431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latin typeface="Cambria" panose="02040503050406030204" pitchFamily="18" charset="0"/>
            </a:endParaRPr>
          </a:p>
        </p:txBody>
      </p:sp>
      <p:sp>
        <p:nvSpPr>
          <p:cNvPr id="14" name="Content Placeholder 2">
            <a:extLst>
              <a:ext uri="{FF2B5EF4-FFF2-40B4-BE49-F238E27FC236}">
                <a16:creationId xmlns:a16="http://schemas.microsoft.com/office/drawing/2014/main" xmlns="" id="{BDA8F617-32F8-4ADC-B41E-FBC7B6705BFE}"/>
              </a:ext>
            </a:extLst>
          </p:cNvPr>
          <p:cNvSpPr txBox="1">
            <a:spLocks/>
          </p:cNvSpPr>
          <p:nvPr/>
        </p:nvSpPr>
        <p:spPr>
          <a:xfrm>
            <a:off x="1389971" y="4925011"/>
            <a:ext cx="9820453" cy="16160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endParaRPr lang="en-US" sz="2400" dirty="0">
              <a:latin typeface="Cambria" panose="02040503050406030204" pitchFamily="18" charset="0"/>
            </a:endParaRPr>
          </a:p>
        </p:txBody>
      </p:sp>
      <p:pic>
        <p:nvPicPr>
          <p:cNvPr id="15" name="Picture 14" descr="STPM.png"/>
          <p:cNvPicPr>
            <a:picLocks noChangeAspect="1"/>
          </p:cNvPicPr>
          <p:nvPr/>
        </p:nvPicPr>
        <p:blipFill>
          <a:blip r:embed="rId8" cstate="print"/>
          <a:stretch>
            <a:fillRect/>
          </a:stretch>
        </p:blipFill>
        <p:spPr>
          <a:xfrm>
            <a:off x="4067545" y="65315"/>
            <a:ext cx="3027220" cy="408041"/>
          </a:xfrm>
          <a:prstGeom prst="rect">
            <a:avLst/>
          </a:prstGeom>
        </p:spPr>
      </p:pic>
      <p:pic>
        <p:nvPicPr>
          <p:cNvPr id="6146"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2325" y="3619367"/>
            <a:ext cx="3668485" cy="1822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descr="C:\Users\USER\Desktop\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00968" y="3210030"/>
            <a:ext cx="6960926" cy="27843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52325" y="4038600"/>
            <a:ext cx="3668483" cy="368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17" idx="1"/>
          </p:cNvCxnSpPr>
          <p:nvPr/>
        </p:nvCxnSpPr>
        <p:spPr>
          <a:xfrm flipH="1" flipV="1">
            <a:off x="2984500" y="4222750"/>
            <a:ext cx="1916468" cy="37946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03429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dirty="0"/>
                <a:t>Create </a:t>
              </a:r>
              <a:r>
                <a:rPr lang="en-US" sz="1900" b="1"/>
                <a:t>Course Classes into Slots </a:t>
              </a:r>
              <a:r>
                <a:rPr lang="en-US" sz="1900" b="1" dirty="0"/>
                <a:t>in specific Semester</a:t>
              </a:r>
              <a:endParaRPr lang="en-US" sz="1900" b="1" kern="1200"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158</a:t>
            </a:fld>
            <a:endParaRPr lang="en-US"/>
          </a:p>
        </p:txBody>
      </p:sp>
      <p:sp>
        <p:nvSpPr>
          <p:cNvPr id="13" name="Content Placeholder 2">
            <a:extLst>
              <a:ext uri="{FF2B5EF4-FFF2-40B4-BE49-F238E27FC236}">
                <a16:creationId xmlns:a16="http://schemas.microsoft.com/office/drawing/2014/main" xmlns="" id="{BDA8F617-32F8-4ADC-B41E-FBC7B6705BFE}"/>
              </a:ext>
            </a:extLst>
          </p:cNvPr>
          <p:cNvSpPr txBox="1">
            <a:spLocks/>
          </p:cNvSpPr>
          <p:nvPr/>
        </p:nvSpPr>
        <p:spPr>
          <a:xfrm>
            <a:off x="1017266" y="4566803"/>
            <a:ext cx="2100009" cy="431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latin typeface="Cambria" panose="02040503050406030204" pitchFamily="18" charset="0"/>
            </a:endParaRPr>
          </a:p>
        </p:txBody>
      </p:sp>
      <p:sp>
        <p:nvSpPr>
          <p:cNvPr id="14" name="Content Placeholder 2">
            <a:extLst>
              <a:ext uri="{FF2B5EF4-FFF2-40B4-BE49-F238E27FC236}">
                <a16:creationId xmlns:a16="http://schemas.microsoft.com/office/drawing/2014/main" xmlns="" id="{BDA8F617-32F8-4ADC-B41E-FBC7B6705BFE}"/>
              </a:ext>
            </a:extLst>
          </p:cNvPr>
          <p:cNvSpPr txBox="1">
            <a:spLocks/>
          </p:cNvSpPr>
          <p:nvPr/>
        </p:nvSpPr>
        <p:spPr>
          <a:xfrm>
            <a:off x="1389971" y="4925011"/>
            <a:ext cx="9820453" cy="16160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endParaRPr lang="en-US" sz="2400" dirty="0">
              <a:latin typeface="Cambria" panose="02040503050406030204" pitchFamily="18" charset="0"/>
            </a:endParaRPr>
          </a:p>
        </p:txBody>
      </p:sp>
      <p:pic>
        <p:nvPicPr>
          <p:cNvPr id="15" name="Picture 14" descr="STPM.png"/>
          <p:cNvPicPr>
            <a:picLocks noChangeAspect="1"/>
          </p:cNvPicPr>
          <p:nvPr/>
        </p:nvPicPr>
        <p:blipFill>
          <a:blip r:embed="rId8" cstate="print"/>
          <a:stretch>
            <a:fillRect/>
          </a:stretch>
        </p:blipFill>
        <p:spPr>
          <a:xfrm>
            <a:off x="4067545" y="65315"/>
            <a:ext cx="3027220" cy="408041"/>
          </a:xfrm>
          <a:prstGeom prst="rect">
            <a:avLst/>
          </a:prstGeom>
        </p:spPr>
      </p:pic>
      <p:pic>
        <p:nvPicPr>
          <p:cNvPr id="6146"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2325" y="3619367"/>
            <a:ext cx="3668485" cy="1822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descr="C:\Users\USER\Desktop\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00968" y="3210030"/>
            <a:ext cx="6960926" cy="27843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52325" y="4038600"/>
            <a:ext cx="3668483" cy="368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17" idx="1"/>
          </p:cNvCxnSpPr>
          <p:nvPr/>
        </p:nvCxnSpPr>
        <p:spPr>
          <a:xfrm flipH="1" flipV="1">
            <a:off x="2984500" y="4222750"/>
            <a:ext cx="1916468" cy="37946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7480300" y="3619367"/>
            <a:ext cx="1320800" cy="24893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863207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dirty="0"/>
                <a:t>Create </a:t>
              </a:r>
              <a:r>
                <a:rPr lang="en-US" sz="1900" b="1"/>
                <a:t>Course Classes into Slots </a:t>
              </a:r>
              <a:r>
                <a:rPr lang="en-US" sz="1900" b="1" dirty="0"/>
                <a:t>in specific Semester</a:t>
              </a:r>
              <a:endParaRPr lang="en-US" sz="1900" b="1" kern="1200"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159</a:t>
            </a:fld>
            <a:endParaRPr lang="en-US"/>
          </a:p>
        </p:txBody>
      </p:sp>
      <p:sp>
        <p:nvSpPr>
          <p:cNvPr id="13" name="Content Placeholder 2">
            <a:extLst>
              <a:ext uri="{FF2B5EF4-FFF2-40B4-BE49-F238E27FC236}">
                <a16:creationId xmlns:a16="http://schemas.microsoft.com/office/drawing/2014/main" xmlns="" id="{BDA8F617-32F8-4ADC-B41E-FBC7B6705BFE}"/>
              </a:ext>
            </a:extLst>
          </p:cNvPr>
          <p:cNvSpPr txBox="1">
            <a:spLocks/>
          </p:cNvSpPr>
          <p:nvPr/>
        </p:nvSpPr>
        <p:spPr>
          <a:xfrm>
            <a:off x="1017266" y="4566803"/>
            <a:ext cx="2100009" cy="431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latin typeface="Cambria" panose="02040503050406030204" pitchFamily="18" charset="0"/>
            </a:endParaRPr>
          </a:p>
        </p:txBody>
      </p:sp>
      <p:sp>
        <p:nvSpPr>
          <p:cNvPr id="14" name="Content Placeholder 2">
            <a:extLst>
              <a:ext uri="{FF2B5EF4-FFF2-40B4-BE49-F238E27FC236}">
                <a16:creationId xmlns:a16="http://schemas.microsoft.com/office/drawing/2014/main" xmlns="" id="{BDA8F617-32F8-4ADC-B41E-FBC7B6705BFE}"/>
              </a:ext>
            </a:extLst>
          </p:cNvPr>
          <p:cNvSpPr txBox="1">
            <a:spLocks/>
          </p:cNvSpPr>
          <p:nvPr/>
        </p:nvSpPr>
        <p:spPr>
          <a:xfrm>
            <a:off x="1389971" y="4925011"/>
            <a:ext cx="9820453" cy="16160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endParaRPr lang="en-US" sz="2400" dirty="0">
              <a:latin typeface="Cambria" panose="02040503050406030204" pitchFamily="18" charset="0"/>
            </a:endParaRPr>
          </a:p>
        </p:txBody>
      </p:sp>
      <p:pic>
        <p:nvPicPr>
          <p:cNvPr id="15" name="Picture 14" descr="STPM.png"/>
          <p:cNvPicPr>
            <a:picLocks noChangeAspect="1"/>
          </p:cNvPicPr>
          <p:nvPr/>
        </p:nvPicPr>
        <p:blipFill>
          <a:blip r:embed="rId8" cstate="print"/>
          <a:stretch>
            <a:fillRect/>
          </a:stretch>
        </p:blipFill>
        <p:spPr>
          <a:xfrm>
            <a:off x="4067545" y="65315"/>
            <a:ext cx="3027220" cy="408041"/>
          </a:xfrm>
          <a:prstGeom prst="rect">
            <a:avLst/>
          </a:prstGeom>
        </p:spPr>
      </p:pic>
      <p:pic>
        <p:nvPicPr>
          <p:cNvPr id="6146"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2325" y="3619367"/>
            <a:ext cx="3668485" cy="1822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descr="C:\Users\USER\Desktop\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00968" y="3210030"/>
            <a:ext cx="6960926" cy="27843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52325" y="4038600"/>
            <a:ext cx="3668483" cy="368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17" idx="1"/>
          </p:cNvCxnSpPr>
          <p:nvPr/>
        </p:nvCxnSpPr>
        <p:spPr>
          <a:xfrm flipH="1" flipV="1">
            <a:off x="2984500" y="4222750"/>
            <a:ext cx="1916468" cy="37946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793071" y="4541404"/>
            <a:ext cx="558800" cy="3582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480300" y="3619367"/>
            <a:ext cx="1320800" cy="24893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01224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115311" y="2307534"/>
            <a:ext cx="10076689" cy="4372769"/>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500" dirty="0">
                <a:latin typeface="Cambria" panose="02040503050406030204" pitchFamily="18" charset="0"/>
              </a:rPr>
              <a:t> </a:t>
            </a:r>
          </a:p>
          <a:p>
            <a:pPr marL="0" indent="0">
              <a:lnSpc>
                <a:spcPct val="100000"/>
              </a:lnSpc>
              <a:buNone/>
            </a:pPr>
            <a:r>
              <a:rPr lang="en-US" sz="2500" dirty="0">
                <a:latin typeface="Cambria" panose="02040503050406030204" pitchFamily="18" charset="0"/>
              </a:rPr>
              <a:t> </a:t>
            </a:r>
          </a:p>
          <a:p>
            <a:pPr marL="0" indent="0">
              <a:lnSpc>
                <a:spcPct val="100000"/>
              </a:lnSpc>
              <a:buNone/>
            </a:pPr>
            <a:endParaRPr lang="en-US" dirty="0">
              <a:latin typeface="Cambria" panose="020405030504060302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3"/>
          <p:cNvGrpSpPr/>
          <p:nvPr/>
        </p:nvGrpSpPr>
        <p:grpSpPr>
          <a:xfrm>
            <a:off x="1469271" y="1811482"/>
            <a:ext cx="2901156" cy="1160462"/>
            <a:chOff x="2381" y="2129102"/>
            <a:chExt cx="2901156" cy="1160462"/>
          </a:xfrm>
          <a:solidFill>
            <a:schemeClr val="accent3">
              <a:lumMod val="50000"/>
            </a:schemeClr>
          </a:solidFill>
        </p:grpSpPr>
        <p:sp>
          <p:nvSpPr>
            <p:cNvPr id="15" name="Chevron 14"/>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Current system</a:t>
              </a:r>
              <a:endParaRPr lang="en-US" sz="2800" kern="1200" dirty="0"/>
            </a:p>
          </p:txBody>
        </p:sp>
      </p:grpSp>
      <p:sp>
        <p:nvSpPr>
          <p:cNvPr id="3" name="Slide Number Placeholder 2"/>
          <p:cNvSpPr>
            <a:spLocks noGrp="1"/>
          </p:cNvSpPr>
          <p:nvPr>
            <p:ph type="sldNum" sz="quarter" idx="12"/>
          </p:nvPr>
        </p:nvSpPr>
        <p:spPr/>
        <p:txBody>
          <a:bodyPr/>
          <a:lstStyle/>
          <a:p>
            <a:fld id="{008E174E-CF06-43A2-87CF-5685854A7445}" type="slidenum">
              <a:rPr lang="en-US" smtClean="0"/>
              <a:pPr/>
              <a:t>16</a:t>
            </a:fld>
            <a:endParaRPr lang="en-US"/>
          </a:p>
        </p:txBody>
      </p:sp>
      <p:pic>
        <p:nvPicPr>
          <p:cNvPr id="12" name="Picture 11" descr="STPM.png"/>
          <p:cNvPicPr>
            <a:picLocks noChangeAspect="1"/>
          </p:cNvPicPr>
          <p:nvPr/>
        </p:nvPicPr>
        <p:blipFill>
          <a:blip r:embed="rId9" cstate="print"/>
          <a:stretch>
            <a:fillRect/>
          </a:stretch>
        </p:blipFill>
        <p:spPr>
          <a:xfrm>
            <a:off x="4067545" y="73479"/>
            <a:ext cx="3027220" cy="408041"/>
          </a:xfrm>
          <a:prstGeom prst="rect">
            <a:avLst/>
          </a:prstGeom>
        </p:spPr>
      </p:pic>
      <p:sp>
        <p:nvSpPr>
          <p:cNvPr id="13"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pic>
        <p:nvPicPr>
          <p:cNvPr id="25" name="Picture 24" descr="363633-200.png"/>
          <p:cNvPicPr>
            <a:picLocks noChangeAspect="1"/>
          </p:cNvPicPr>
          <p:nvPr/>
        </p:nvPicPr>
        <p:blipFill>
          <a:blip r:embed="rId10" cstate="print"/>
          <a:stretch>
            <a:fillRect/>
          </a:stretch>
        </p:blipFill>
        <p:spPr>
          <a:xfrm>
            <a:off x="2785755" y="3967803"/>
            <a:ext cx="887332" cy="887332"/>
          </a:xfrm>
          <a:prstGeom prst="rect">
            <a:avLst/>
          </a:prstGeom>
        </p:spPr>
      </p:pic>
      <p:sp>
        <p:nvSpPr>
          <p:cNvPr id="26" name="TextBox 25"/>
          <p:cNvSpPr txBox="1"/>
          <p:nvPr/>
        </p:nvSpPr>
        <p:spPr>
          <a:xfrm>
            <a:off x="2920895" y="4800721"/>
            <a:ext cx="612668" cy="369332"/>
          </a:xfrm>
          <a:prstGeom prst="rect">
            <a:avLst/>
          </a:prstGeom>
          <a:noFill/>
        </p:spPr>
        <p:txBody>
          <a:bodyPr wrap="none" rtlCol="0">
            <a:spAutoFit/>
          </a:bodyPr>
          <a:lstStyle/>
          <a:p>
            <a:r>
              <a:rPr lang="en-US" dirty="0"/>
              <a:t>Staff</a:t>
            </a:r>
          </a:p>
        </p:txBody>
      </p:sp>
      <p:sp>
        <p:nvSpPr>
          <p:cNvPr id="4098" name="AutoShape 2" descr="Image result for exce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8" name="Picture 27" descr="download.jpg"/>
          <p:cNvPicPr>
            <a:picLocks noChangeAspect="1"/>
          </p:cNvPicPr>
          <p:nvPr/>
        </p:nvPicPr>
        <p:blipFill>
          <a:blip r:embed="rId11" cstate="print"/>
          <a:stretch>
            <a:fillRect/>
          </a:stretch>
        </p:blipFill>
        <p:spPr>
          <a:xfrm>
            <a:off x="6366079" y="4240148"/>
            <a:ext cx="680000" cy="680000"/>
          </a:xfrm>
          <a:prstGeom prst="rect">
            <a:avLst/>
          </a:prstGeom>
        </p:spPr>
      </p:pic>
      <p:sp>
        <p:nvSpPr>
          <p:cNvPr id="30" name="TextBox 29"/>
          <p:cNvSpPr txBox="1"/>
          <p:nvPr/>
        </p:nvSpPr>
        <p:spPr>
          <a:xfrm>
            <a:off x="5769033" y="4804756"/>
            <a:ext cx="1936107" cy="369332"/>
          </a:xfrm>
          <a:prstGeom prst="rect">
            <a:avLst/>
          </a:prstGeom>
          <a:noFill/>
        </p:spPr>
        <p:txBody>
          <a:bodyPr wrap="none" rtlCol="0">
            <a:spAutoFit/>
          </a:bodyPr>
          <a:lstStyle/>
          <a:p>
            <a:r>
              <a:rPr lang="en-US" dirty="0"/>
              <a:t>Multiple excel files</a:t>
            </a:r>
          </a:p>
        </p:txBody>
      </p:sp>
      <p:sp>
        <p:nvSpPr>
          <p:cNvPr id="31" name="Down Arrow 30"/>
          <p:cNvSpPr/>
          <p:nvPr/>
        </p:nvSpPr>
        <p:spPr>
          <a:xfrm rot="16200000">
            <a:off x="4791106" y="3735579"/>
            <a:ext cx="241069" cy="18145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3998423" y="4222866"/>
            <a:ext cx="1765227" cy="369332"/>
          </a:xfrm>
          <a:prstGeom prst="rect">
            <a:avLst/>
          </a:prstGeom>
          <a:noFill/>
        </p:spPr>
        <p:txBody>
          <a:bodyPr wrap="none" rtlCol="0">
            <a:spAutoFit/>
          </a:bodyPr>
          <a:lstStyle/>
          <a:p>
            <a:r>
              <a:rPr lang="en-US" dirty="0"/>
              <a:t>Manual handling</a:t>
            </a:r>
          </a:p>
        </p:txBody>
      </p:sp>
      <p:pic>
        <p:nvPicPr>
          <p:cNvPr id="29" name="Picture 28" descr="chart-confusion-drawing_csp8920054.jpg"/>
          <p:cNvPicPr>
            <a:picLocks noChangeAspect="1"/>
          </p:cNvPicPr>
          <p:nvPr/>
        </p:nvPicPr>
        <p:blipFill>
          <a:blip r:embed="rId12" cstate="print"/>
          <a:stretch>
            <a:fillRect/>
          </a:stretch>
        </p:blipFill>
        <p:spPr>
          <a:xfrm>
            <a:off x="7918444" y="2593571"/>
            <a:ext cx="1161825" cy="1097279"/>
          </a:xfrm>
          <a:prstGeom prst="rect">
            <a:avLst/>
          </a:prstGeom>
        </p:spPr>
      </p:pic>
      <p:sp>
        <p:nvSpPr>
          <p:cNvPr id="35" name="TextBox 34"/>
          <p:cNvSpPr txBox="1"/>
          <p:nvPr/>
        </p:nvSpPr>
        <p:spPr>
          <a:xfrm>
            <a:off x="8038409" y="3740726"/>
            <a:ext cx="1129092" cy="369332"/>
          </a:xfrm>
          <a:prstGeom prst="rect">
            <a:avLst/>
          </a:prstGeom>
          <a:noFill/>
        </p:spPr>
        <p:txBody>
          <a:bodyPr wrap="none" rtlCol="0">
            <a:spAutoFit/>
          </a:bodyPr>
          <a:lstStyle/>
          <a:p>
            <a:r>
              <a:rPr lang="en-US" dirty="0"/>
              <a:t>Confusion</a:t>
            </a:r>
          </a:p>
        </p:txBody>
      </p:sp>
      <p:cxnSp>
        <p:nvCxnSpPr>
          <p:cNvPr id="38" name="Straight Arrow Connector 37"/>
          <p:cNvCxnSpPr>
            <a:endCxn id="29" idx="1"/>
          </p:cNvCxnSpPr>
          <p:nvPr/>
        </p:nvCxnSpPr>
        <p:spPr>
          <a:xfrm flipV="1">
            <a:off x="3915295" y="3142211"/>
            <a:ext cx="4003149" cy="947651"/>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267793"/>
      </p:ext>
    </p:extLst>
  </p:cSld>
  <p:clrMapOvr>
    <a:masterClrMapping/>
  </p:clrMapOvr>
  <p:transition>
    <p:fade/>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dirty="0"/>
                <a:t>Create </a:t>
              </a:r>
              <a:r>
                <a:rPr lang="en-US" sz="1900" b="1"/>
                <a:t>Course Classes into Slots </a:t>
              </a:r>
              <a:r>
                <a:rPr lang="en-US" sz="1900" b="1" dirty="0"/>
                <a:t>in specific Semester</a:t>
              </a:r>
              <a:endParaRPr lang="en-US" sz="1900" b="1" kern="1200"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1" name="Content Placeholder 2">
            <a:extLst>
              <a:ext uri="{FF2B5EF4-FFF2-40B4-BE49-F238E27FC236}">
                <a16:creationId xmlns:a16="http://schemas.microsoft.com/office/drawing/2014/main" xmlns="" id="{BDA8F617-32F8-4ADC-B41E-FBC7B6705BFE}"/>
              </a:ext>
            </a:extLst>
          </p:cNvPr>
          <p:cNvSpPr txBox="1">
            <a:spLocks/>
          </p:cNvSpPr>
          <p:nvPr/>
        </p:nvSpPr>
        <p:spPr>
          <a:xfrm>
            <a:off x="1017267" y="3022023"/>
            <a:ext cx="2100009" cy="431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latin typeface="Cambria" panose="02040503050406030204" pitchFamily="18" charset="0"/>
              </a:rPr>
              <a:t>Process Steps</a:t>
            </a:r>
            <a:endParaRPr lang="en-US" sz="24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160</a:t>
            </a:fld>
            <a:endParaRPr lang="en-US"/>
          </a:p>
        </p:txBody>
      </p:sp>
      <p:sp>
        <p:nvSpPr>
          <p:cNvPr id="13" name="Content Placeholder 2">
            <a:extLst>
              <a:ext uri="{FF2B5EF4-FFF2-40B4-BE49-F238E27FC236}">
                <a16:creationId xmlns:a16="http://schemas.microsoft.com/office/drawing/2014/main" xmlns="" id="{BDA8F617-32F8-4ADC-B41E-FBC7B6705BFE}"/>
              </a:ext>
            </a:extLst>
          </p:cNvPr>
          <p:cNvSpPr txBox="1">
            <a:spLocks/>
          </p:cNvSpPr>
          <p:nvPr/>
        </p:nvSpPr>
        <p:spPr>
          <a:xfrm>
            <a:off x="1017266" y="4566803"/>
            <a:ext cx="2100009" cy="431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latin typeface="Cambria" panose="02040503050406030204" pitchFamily="18" charset="0"/>
            </a:endParaRPr>
          </a:p>
        </p:txBody>
      </p:sp>
      <p:sp>
        <p:nvSpPr>
          <p:cNvPr id="14" name="Content Placeholder 2">
            <a:extLst>
              <a:ext uri="{FF2B5EF4-FFF2-40B4-BE49-F238E27FC236}">
                <a16:creationId xmlns:a16="http://schemas.microsoft.com/office/drawing/2014/main" xmlns="" id="{BDA8F617-32F8-4ADC-B41E-FBC7B6705BFE}"/>
              </a:ext>
            </a:extLst>
          </p:cNvPr>
          <p:cNvSpPr txBox="1">
            <a:spLocks/>
          </p:cNvSpPr>
          <p:nvPr/>
        </p:nvSpPr>
        <p:spPr>
          <a:xfrm>
            <a:off x="1389971" y="4925011"/>
            <a:ext cx="9820453" cy="16160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endParaRPr lang="en-US" sz="2400" dirty="0">
              <a:latin typeface="Cambria" panose="02040503050406030204" pitchFamily="18" charset="0"/>
            </a:endParaRPr>
          </a:p>
        </p:txBody>
      </p:sp>
      <p:pic>
        <p:nvPicPr>
          <p:cNvPr id="15" name="Picture 14" descr="STPM.png"/>
          <p:cNvPicPr>
            <a:picLocks noChangeAspect="1"/>
          </p:cNvPicPr>
          <p:nvPr/>
        </p:nvPicPr>
        <p:blipFill>
          <a:blip r:embed="rId9" cstate="print"/>
          <a:stretch>
            <a:fillRect/>
          </a:stretch>
        </p:blipFill>
        <p:spPr>
          <a:xfrm>
            <a:off x="4067545" y="65315"/>
            <a:ext cx="3027220" cy="408041"/>
          </a:xfrm>
          <a:prstGeom prst="rect">
            <a:avLst/>
          </a:prstGeom>
        </p:spPr>
      </p:pic>
      <p:sp>
        <p:nvSpPr>
          <p:cNvPr id="16" name="Rectangle 15"/>
          <p:cNvSpPr/>
          <p:nvPr/>
        </p:nvSpPr>
        <p:spPr>
          <a:xfrm>
            <a:off x="1115850" y="3906115"/>
            <a:ext cx="2001425"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a:t>
            </a:r>
            <a:r>
              <a:rPr lang="en-US" dirty="0" smtClean="0"/>
              <a:t>expected subject list</a:t>
            </a:r>
            <a:endParaRPr lang="en-US" dirty="0"/>
          </a:p>
        </p:txBody>
      </p:sp>
    </p:spTree>
    <p:extLst>
      <p:ext uri="{BB962C8B-B14F-4D97-AF65-F5344CB8AC3E}">
        <p14:creationId xmlns:p14="http://schemas.microsoft.com/office/powerpoint/2010/main" val="343524853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dirty="0"/>
                <a:t>Create </a:t>
              </a:r>
              <a:r>
                <a:rPr lang="en-US" sz="1900" b="1"/>
                <a:t>Course Classes into Slots </a:t>
              </a:r>
              <a:r>
                <a:rPr lang="en-US" sz="1900" b="1" dirty="0"/>
                <a:t>in specific Semester</a:t>
              </a:r>
              <a:endParaRPr lang="en-US" sz="1900" b="1" kern="1200"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1" name="Content Placeholder 2">
            <a:extLst>
              <a:ext uri="{FF2B5EF4-FFF2-40B4-BE49-F238E27FC236}">
                <a16:creationId xmlns:a16="http://schemas.microsoft.com/office/drawing/2014/main" xmlns="" id="{BDA8F617-32F8-4ADC-B41E-FBC7B6705BFE}"/>
              </a:ext>
            </a:extLst>
          </p:cNvPr>
          <p:cNvSpPr txBox="1">
            <a:spLocks/>
          </p:cNvSpPr>
          <p:nvPr/>
        </p:nvSpPr>
        <p:spPr>
          <a:xfrm>
            <a:off x="1017267" y="3022023"/>
            <a:ext cx="2100009" cy="431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latin typeface="Cambria" panose="02040503050406030204" pitchFamily="18" charset="0"/>
              </a:rPr>
              <a:t>Process Steps</a:t>
            </a:r>
            <a:endParaRPr lang="en-US" sz="24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161</a:t>
            </a:fld>
            <a:endParaRPr lang="en-US"/>
          </a:p>
        </p:txBody>
      </p:sp>
      <p:sp>
        <p:nvSpPr>
          <p:cNvPr id="13" name="Content Placeholder 2">
            <a:extLst>
              <a:ext uri="{FF2B5EF4-FFF2-40B4-BE49-F238E27FC236}">
                <a16:creationId xmlns:a16="http://schemas.microsoft.com/office/drawing/2014/main" xmlns="" id="{BDA8F617-32F8-4ADC-B41E-FBC7B6705BFE}"/>
              </a:ext>
            </a:extLst>
          </p:cNvPr>
          <p:cNvSpPr txBox="1">
            <a:spLocks/>
          </p:cNvSpPr>
          <p:nvPr/>
        </p:nvSpPr>
        <p:spPr>
          <a:xfrm>
            <a:off x="1017266" y="4566803"/>
            <a:ext cx="2100009" cy="431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latin typeface="Cambria" panose="02040503050406030204" pitchFamily="18" charset="0"/>
            </a:endParaRPr>
          </a:p>
        </p:txBody>
      </p:sp>
      <p:sp>
        <p:nvSpPr>
          <p:cNvPr id="14" name="Content Placeholder 2">
            <a:extLst>
              <a:ext uri="{FF2B5EF4-FFF2-40B4-BE49-F238E27FC236}">
                <a16:creationId xmlns:a16="http://schemas.microsoft.com/office/drawing/2014/main" xmlns="" id="{BDA8F617-32F8-4ADC-B41E-FBC7B6705BFE}"/>
              </a:ext>
            </a:extLst>
          </p:cNvPr>
          <p:cNvSpPr txBox="1">
            <a:spLocks/>
          </p:cNvSpPr>
          <p:nvPr/>
        </p:nvSpPr>
        <p:spPr>
          <a:xfrm>
            <a:off x="1389971" y="4925011"/>
            <a:ext cx="9820453" cy="16160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endParaRPr lang="en-US" sz="2400" dirty="0">
              <a:latin typeface="Cambria" panose="02040503050406030204" pitchFamily="18" charset="0"/>
            </a:endParaRPr>
          </a:p>
        </p:txBody>
      </p:sp>
      <p:pic>
        <p:nvPicPr>
          <p:cNvPr id="15" name="Picture 14" descr="STPM.png"/>
          <p:cNvPicPr>
            <a:picLocks noChangeAspect="1"/>
          </p:cNvPicPr>
          <p:nvPr/>
        </p:nvPicPr>
        <p:blipFill>
          <a:blip r:embed="rId9" cstate="print"/>
          <a:stretch>
            <a:fillRect/>
          </a:stretch>
        </p:blipFill>
        <p:spPr>
          <a:xfrm>
            <a:off x="4067545" y="65315"/>
            <a:ext cx="3027220" cy="408041"/>
          </a:xfrm>
          <a:prstGeom prst="rect">
            <a:avLst/>
          </a:prstGeom>
        </p:spPr>
      </p:pic>
      <p:sp>
        <p:nvSpPr>
          <p:cNvPr id="16" name="Rectangle 15"/>
          <p:cNvSpPr/>
          <p:nvPr/>
        </p:nvSpPr>
        <p:spPr>
          <a:xfrm>
            <a:off x="1115850" y="3906115"/>
            <a:ext cx="2001425"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a:t>
            </a:r>
            <a:r>
              <a:rPr lang="en-US" dirty="0" smtClean="0"/>
              <a:t>expected subject list</a:t>
            </a:r>
            <a:endParaRPr lang="en-US" dirty="0"/>
          </a:p>
        </p:txBody>
      </p:sp>
      <p:sp>
        <p:nvSpPr>
          <p:cNvPr id="7" name="Rectangle 6"/>
          <p:cNvSpPr/>
          <p:nvPr/>
        </p:nvSpPr>
        <p:spPr>
          <a:xfrm>
            <a:off x="1115850" y="5118390"/>
            <a:ext cx="2001425"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 student’s shift list in system</a:t>
            </a:r>
            <a:endParaRPr lang="en-US" dirty="0"/>
          </a:p>
        </p:txBody>
      </p:sp>
    </p:spTree>
    <p:extLst>
      <p:ext uri="{BB962C8B-B14F-4D97-AF65-F5344CB8AC3E}">
        <p14:creationId xmlns:p14="http://schemas.microsoft.com/office/powerpoint/2010/main" val="14215268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dirty="0"/>
                <a:t>Create </a:t>
              </a:r>
              <a:r>
                <a:rPr lang="en-US" sz="1900" b="1"/>
                <a:t>Course Classes into Slots </a:t>
              </a:r>
              <a:r>
                <a:rPr lang="en-US" sz="1900" b="1" dirty="0"/>
                <a:t>in specific Semester</a:t>
              </a:r>
              <a:endParaRPr lang="en-US" sz="1900" b="1" kern="1200"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1" name="Content Placeholder 2">
            <a:extLst>
              <a:ext uri="{FF2B5EF4-FFF2-40B4-BE49-F238E27FC236}">
                <a16:creationId xmlns:a16="http://schemas.microsoft.com/office/drawing/2014/main" xmlns="" id="{BDA8F617-32F8-4ADC-B41E-FBC7B6705BFE}"/>
              </a:ext>
            </a:extLst>
          </p:cNvPr>
          <p:cNvSpPr txBox="1">
            <a:spLocks/>
          </p:cNvSpPr>
          <p:nvPr/>
        </p:nvSpPr>
        <p:spPr>
          <a:xfrm>
            <a:off x="1017267" y="3022023"/>
            <a:ext cx="2100009" cy="431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latin typeface="Cambria" panose="02040503050406030204" pitchFamily="18" charset="0"/>
              </a:rPr>
              <a:t>Process Steps</a:t>
            </a:r>
            <a:endParaRPr lang="en-US" sz="24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162</a:t>
            </a:fld>
            <a:endParaRPr lang="en-US"/>
          </a:p>
        </p:txBody>
      </p:sp>
      <p:sp>
        <p:nvSpPr>
          <p:cNvPr id="13" name="Content Placeholder 2">
            <a:extLst>
              <a:ext uri="{FF2B5EF4-FFF2-40B4-BE49-F238E27FC236}">
                <a16:creationId xmlns:a16="http://schemas.microsoft.com/office/drawing/2014/main" xmlns="" id="{BDA8F617-32F8-4ADC-B41E-FBC7B6705BFE}"/>
              </a:ext>
            </a:extLst>
          </p:cNvPr>
          <p:cNvSpPr txBox="1">
            <a:spLocks/>
          </p:cNvSpPr>
          <p:nvPr/>
        </p:nvSpPr>
        <p:spPr>
          <a:xfrm>
            <a:off x="1017266" y="4566803"/>
            <a:ext cx="2100009" cy="431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latin typeface="Cambria" panose="02040503050406030204" pitchFamily="18" charset="0"/>
            </a:endParaRPr>
          </a:p>
        </p:txBody>
      </p:sp>
      <p:sp>
        <p:nvSpPr>
          <p:cNvPr id="14" name="Content Placeholder 2">
            <a:extLst>
              <a:ext uri="{FF2B5EF4-FFF2-40B4-BE49-F238E27FC236}">
                <a16:creationId xmlns:a16="http://schemas.microsoft.com/office/drawing/2014/main" xmlns="" id="{BDA8F617-32F8-4ADC-B41E-FBC7B6705BFE}"/>
              </a:ext>
            </a:extLst>
          </p:cNvPr>
          <p:cNvSpPr txBox="1">
            <a:spLocks/>
          </p:cNvSpPr>
          <p:nvPr/>
        </p:nvSpPr>
        <p:spPr>
          <a:xfrm>
            <a:off x="1389971" y="4925011"/>
            <a:ext cx="9820453" cy="16160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endParaRPr lang="en-US" sz="2400" dirty="0">
              <a:latin typeface="Cambria" panose="02040503050406030204" pitchFamily="18" charset="0"/>
            </a:endParaRPr>
          </a:p>
        </p:txBody>
      </p:sp>
      <p:pic>
        <p:nvPicPr>
          <p:cNvPr id="15" name="Picture 14" descr="STPM.png"/>
          <p:cNvPicPr>
            <a:picLocks noChangeAspect="1"/>
          </p:cNvPicPr>
          <p:nvPr/>
        </p:nvPicPr>
        <p:blipFill>
          <a:blip r:embed="rId9" cstate="print"/>
          <a:stretch>
            <a:fillRect/>
          </a:stretch>
        </p:blipFill>
        <p:spPr>
          <a:xfrm>
            <a:off x="4067545" y="65315"/>
            <a:ext cx="3027220" cy="408041"/>
          </a:xfrm>
          <a:prstGeom prst="rect">
            <a:avLst/>
          </a:prstGeom>
        </p:spPr>
      </p:pic>
      <p:sp>
        <p:nvSpPr>
          <p:cNvPr id="16" name="Rectangle 15"/>
          <p:cNvSpPr/>
          <p:nvPr/>
        </p:nvSpPr>
        <p:spPr>
          <a:xfrm>
            <a:off x="1115850" y="3906115"/>
            <a:ext cx="2001425"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a:t>
            </a:r>
            <a:r>
              <a:rPr lang="en-US" dirty="0" smtClean="0"/>
              <a:t>expected subject list</a:t>
            </a:r>
            <a:endParaRPr lang="en-US" dirty="0"/>
          </a:p>
        </p:txBody>
      </p:sp>
      <p:sp>
        <p:nvSpPr>
          <p:cNvPr id="7" name="Rectangle 6"/>
          <p:cNvSpPr/>
          <p:nvPr/>
        </p:nvSpPr>
        <p:spPr>
          <a:xfrm>
            <a:off x="1115850" y="5118390"/>
            <a:ext cx="2001425"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 student’s shift list in system</a:t>
            </a:r>
            <a:endParaRPr lang="en-US" dirty="0"/>
          </a:p>
        </p:txBody>
      </p:sp>
      <p:sp>
        <p:nvSpPr>
          <p:cNvPr id="18" name="Rectangle 17"/>
          <p:cNvSpPr/>
          <p:nvPr/>
        </p:nvSpPr>
        <p:spPr>
          <a:xfrm>
            <a:off x="3598963" y="4415563"/>
            <a:ext cx="2835956" cy="1118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Group student list into slots, student’s slots are not duplicated</a:t>
            </a:r>
            <a:endParaRPr lang="en-US" dirty="0"/>
          </a:p>
        </p:txBody>
      </p:sp>
      <p:cxnSp>
        <p:nvCxnSpPr>
          <p:cNvPr id="17" name="Straight Arrow Connector 16"/>
          <p:cNvCxnSpPr>
            <a:stCxn id="16" idx="3"/>
          </p:cNvCxnSpPr>
          <p:nvPr/>
        </p:nvCxnSpPr>
        <p:spPr>
          <a:xfrm>
            <a:off x="3117275" y="4344265"/>
            <a:ext cx="481688" cy="482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3"/>
          </p:cNvCxnSpPr>
          <p:nvPr/>
        </p:nvCxnSpPr>
        <p:spPr>
          <a:xfrm flipV="1">
            <a:off x="3117275" y="5140623"/>
            <a:ext cx="481688" cy="415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90311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dirty="0"/>
                <a:t>Create </a:t>
              </a:r>
              <a:r>
                <a:rPr lang="en-US" sz="1900" b="1"/>
                <a:t>Course Classes into Slots </a:t>
              </a:r>
              <a:r>
                <a:rPr lang="en-US" sz="1900" b="1" dirty="0"/>
                <a:t>in specific Semester</a:t>
              </a:r>
              <a:endParaRPr lang="en-US" sz="1900" b="1" kern="1200"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1" name="Content Placeholder 2">
            <a:extLst>
              <a:ext uri="{FF2B5EF4-FFF2-40B4-BE49-F238E27FC236}">
                <a16:creationId xmlns:a16="http://schemas.microsoft.com/office/drawing/2014/main" xmlns="" id="{BDA8F617-32F8-4ADC-B41E-FBC7B6705BFE}"/>
              </a:ext>
            </a:extLst>
          </p:cNvPr>
          <p:cNvSpPr txBox="1">
            <a:spLocks/>
          </p:cNvSpPr>
          <p:nvPr/>
        </p:nvSpPr>
        <p:spPr>
          <a:xfrm>
            <a:off x="1017267" y="3022023"/>
            <a:ext cx="2100009" cy="431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latin typeface="Cambria" panose="02040503050406030204" pitchFamily="18" charset="0"/>
              </a:rPr>
              <a:t>Process Steps</a:t>
            </a:r>
            <a:endParaRPr lang="en-US" sz="24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163</a:t>
            </a:fld>
            <a:endParaRPr lang="en-US"/>
          </a:p>
        </p:txBody>
      </p:sp>
      <p:sp>
        <p:nvSpPr>
          <p:cNvPr id="13" name="Content Placeholder 2">
            <a:extLst>
              <a:ext uri="{FF2B5EF4-FFF2-40B4-BE49-F238E27FC236}">
                <a16:creationId xmlns:a16="http://schemas.microsoft.com/office/drawing/2014/main" xmlns="" id="{BDA8F617-32F8-4ADC-B41E-FBC7B6705BFE}"/>
              </a:ext>
            </a:extLst>
          </p:cNvPr>
          <p:cNvSpPr txBox="1">
            <a:spLocks/>
          </p:cNvSpPr>
          <p:nvPr/>
        </p:nvSpPr>
        <p:spPr>
          <a:xfrm>
            <a:off x="1017266" y="4566803"/>
            <a:ext cx="2100009" cy="431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latin typeface="Cambria" panose="02040503050406030204" pitchFamily="18" charset="0"/>
            </a:endParaRPr>
          </a:p>
        </p:txBody>
      </p:sp>
      <p:sp>
        <p:nvSpPr>
          <p:cNvPr id="14" name="Content Placeholder 2">
            <a:extLst>
              <a:ext uri="{FF2B5EF4-FFF2-40B4-BE49-F238E27FC236}">
                <a16:creationId xmlns:a16="http://schemas.microsoft.com/office/drawing/2014/main" xmlns="" id="{BDA8F617-32F8-4ADC-B41E-FBC7B6705BFE}"/>
              </a:ext>
            </a:extLst>
          </p:cNvPr>
          <p:cNvSpPr txBox="1">
            <a:spLocks/>
          </p:cNvSpPr>
          <p:nvPr/>
        </p:nvSpPr>
        <p:spPr>
          <a:xfrm>
            <a:off x="1389971" y="4925011"/>
            <a:ext cx="9820453" cy="16160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endParaRPr lang="en-US" sz="2400" dirty="0">
              <a:latin typeface="Cambria" panose="02040503050406030204" pitchFamily="18" charset="0"/>
            </a:endParaRPr>
          </a:p>
        </p:txBody>
      </p:sp>
      <p:pic>
        <p:nvPicPr>
          <p:cNvPr id="15" name="Picture 14" descr="STPM.png"/>
          <p:cNvPicPr>
            <a:picLocks noChangeAspect="1"/>
          </p:cNvPicPr>
          <p:nvPr/>
        </p:nvPicPr>
        <p:blipFill>
          <a:blip r:embed="rId9" cstate="print"/>
          <a:stretch>
            <a:fillRect/>
          </a:stretch>
        </p:blipFill>
        <p:spPr>
          <a:xfrm>
            <a:off x="4067545" y="65315"/>
            <a:ext cx="3027220" cy="408041"/>
          </a:xfrm>
          <a:prstGeom prst="rect">
            <a:avLst/>
          </a:prstGeom>
        </p:spPr>
      </p:pic>
      <p:sp>
        <p:nvSpPr>
          <p:cNvPr id="16" name="Rectangle 15"/>
          <p:cNvSpPr/>
          <p:nvPr/>
        </p:nvSpPr>
        <p:spPr>
          <a:xfrm>
            <a:off x="1115850" y="3906115"/>
            <a:ext cx="2001425"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a:t>
            </a:r>
            <a:r>
              <a:rPr lang="en-US" dirty="0" smtClean="0"/>
              <a:t>expected subject list</a:t>
            </a:r>
            <a:endParaRPr lang="en-US" dirty="0"/>
          </a:p>
        </p:txBody>
      </p:sp>
      <p:sp>
        <p:nvSpPr>
          <p:cNvPr id="7" name="Rectangle 6"/>
          <p:cNvSpPr/>
          <p:nvPr/>
        </p:nvSpPr>
        <p:spPr>
          <a:xfrm>
            <a:off x="1115850" y="5118390"/>
            <a:ext cx="2001425"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 student’s shift list in system</a:t>
            </a:r>
            <a:endParaRPr lang="en-US" dirty="0"/>
          </a:p>
        </p:txBody>
      </p:sp>
      <p:sp>
        <p:nvSpPr>
          <p:cNvPr id="18" name="Rectangle 17"/>
          <p:cNvSpPr/>
          <p:nvPr/>
        </p:nvSpPr>
        <p:spPr>
          <a:xfrm>
            <a:off x="3598963" y="4415563"/>
            <a:ext cx="2835956" cy="1118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Group student list into slots, student’s slots are not duplicated</a:t>
            </a:r>
            <a:endParaRPr lang="en-US" dirty="0"/>
          </a:p>
        </p:txBody>
      </p:sp>
      <p:sp>
        <p:nvSpPr>
          <p:cNvPr id="10" name="Rectangle 9"/>
          <p:cNvSpPr/>
          <p:nvPr/>
        </p:nvSpPr>
        <p:spPr>
          <a:xfrm>
            <a:off x="6974006" y="4415563"/>
            <a:ext cx="2047164" cy="1118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Create course classes with 25 students each class</a:t>
            </a:r>
            <a:endParaRPr lang="en-US" dirty="0"/>
          </a:p>
        </p:txBody>
      </p:sp>
      <p:cxnSp>
        <p:nvCxnSpPr>
          <p:cNvPr id="17" name="Straight Arrow Connector 16"/>
          <p:cNvCxnSpPr>
            <a:stCxn id="16" idx="3"/>
          </p:cNvCxnSpPr>
          <p:nvPr/>
        </p:nvCxnSpPr>
        <p:spPr>
          <a:xfrm>
            <a:off x="3117275" y="4344265"/>
            <a:ext cx="481688" cy="482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3"/>
          </p:cNvCxnSpPr>
          <p:nvPr/>
        </p:nvCxnSpPr>
        <p:spPr>
          <a:xfrm flipV="1">
            <a:off x="3117275" y="5140623"/>
            <a:ext cx="481688" cy="415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3"/>
            <a:endCxn id="10" idx="1"/>
          </p:cNvCxnSpPr>
          <p:nvPr/>
        </p:nvCxnSpPr>
        <p:spPr>
          <a:xfrm>
            <a:off x="6434919" y="4974865"/>
            <a:ext cx="5390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51330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dirty="0"/>
                <a:t>Create </a:t>
              </a:r>
              <a:r>
                <a:rPr lang="en-US" sz="1900" b="1"/>
                <a:t>Course Classes into Slots </a:t>
              </a:r>
              <a:r>
                <a:rPr lang="en-US" sz="1900" b="1" dirty="0"/>
                <a:t>in specific Semester</a:t>
              </a:r>
              <a:endParaRPr lang="en-US" sz="1900" b="1" kern="1200"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1" name="Content Placeholder 2">
            <a:extLst>
              <a:ext uri="{FF2B5EF4-FFF2-40B4-BE49-F238E27FC236}">
                <a16:creationId xmlns:a16="http://schemas.microsoft.com/office/drawing/2014/main" xmlns="" id="{BDA8F617-32F8-4ADC-B41E-FBC7B6705BFE}"/>
              </a:ext>
            </a:extLst>
          </p:cNvPr>
          <p:cNvSpPr txBox="1">
            <a:spLocks/>
          </p:cNvSpPr>
          <p:nvPr/>
        </p:nvSpPr>
        <p:spPr>
          <a:xfrm>
            <a:off x="1017267" y="3022023"/>
            <a:ext cx="2100009" cy="431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latin typeface="Cambria" panose="02040503050406030204" pitchFamily="18" charset="0"/>
              </a:rPr>
              <a:t>Process Steps</a:t>
            </a:r>
            <a:endParaRPr lang="en-US" sz="24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164</a:t>
            </a:fld>
            <a:endParaRPr lang="en-US"/>
          </a:p>
        </p:txBody>
      </p:sp>
      <p:sp>
        <p:nvSpPr>
          <p:cNvPr id="13" name="Content Placeholder 2">
            <a:extLst>
              <a:ext uri="{FF2B5EF4-FFF2-40B4-BE49-F238E27FC236}">
                <a16:creationId xmlns:a16="http://schemas.microsoft.com/office/drawing/2014/main" xmlns="" id="{BDA8F617-32F8-4ADC-B41E-FBC7B6705BFE}"/>
              </a:ext>
            </a:extLst>
          </p:cNvPr>
          <p:cNvSpPr txBox="1">
            <a:spLocks/>
          </p:cNvSpPr>
          <p:nvPr/>
        </p:nvSpPr>
        <p:spPr>
          <a:xfrm>
            <a:off x="1017266" y="4566803"/>
            <a:ext cx="2100009" cy="431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latin typeface="Cambria" panose="02040503050406030204" pitchFamily="18" charset="0"/>
            </a:endParaRPr>
          </a:p>
        </p:txBody>
      </p:sp>
      <p:sp>
        <p:nvSpPr>
          <p:cNvPr id="14" name="Content Placeholder 2">
            <a:extLst>
              <a:ext uri="{FF2B5EF4-FFF2-40B4-BE49-F238E27FC236}">
                <a16:creationId xmlns:a16="http://schemas.microsoft.com/office/drawing/2014/main" xmlns="" id="{BDA8F617-32F8-4ADC-B41E-FBC7B6705BFE}"/>
              </a:ext>
            </a:extLst>
          </p:cNvPr>
          <p:cNvSpPr txBox="1">
            <a:spLocks/>
          </p:cNvSpPr>
          <p:nvPr/>
        </p:nvSpPr>
        <p:spPr>
          <a:xfrm>
            <a:off x="1389971" y="4925011"/>
            <a:ext cx="9820453" cy="16160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endParaRPr lang="en-US" sz="2400" dirty="0">
              <a:latin typeface="Cambria" panose="02040503050406030204" pitchFamily="18" charset="0"/>
            </a:endParaRPr>
          </a:p>
        </p:txBody>
      </p:sp>
      <p:pic>
        <p:nvPicPr>
          <p:cNvPr id="15" name="Picture 14" descr="STPM.png"/>
          <p:cNvPicPr>
            <a:picLocks noChangeAspect="1"/>
          </p:cNvPicPr>
          <p:nvPr/>
        </p:nvPicPr>
        <p:blipFill>
          <a:blip r:embed="rId9" cstate="print"/>
          <a:stretch>
            <a:fillRect/>
          </a:stretch>
        </p:blipFill>
        <p:spPr>
          <a:xfrm>
            <a:off x="4067545" y="65315"/>
            <a:ext cx="3027220" cy="408041"/>
          </a:xfrm>
          <a:prstGeom prst="rect">
            <a:avLst/>
          </a:prstGeom>
        </p:spPr>
      </p:pic>
      <p:sp>
        <p:nvSpPr>
          <p:cNvPr id="16" name="Rectangle 15"/>
          <p:cNvSpPr/>
          <p:nvPr/>
        </p:nvSpPr>
        <p:spPr>
          <a:xfrm>
            <a:off x="1115850" y="3906115"/>
            <a:ext cx="2001425"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a:t>
            </a:r>
            <a:r>
              <a:rPr lang="en-US" dirty="0" smtClean="0"/>
              <a:t>expected subject list</a:t>
            </a:r>
            <a:endParaRPr lang="en-US" dirty="0"/>
          </a:p>
        </p:txBody>
      </p:sp>
      <p:sp>
        <p:nvSpPr>
          <p:cNvPr id="7" name="Rectangle 6"/>
          <p:cNvSpPr/>
          <p:nvPr/>
        </p:nvSpPr>
        <p:spPr>
          <a:xfrm>
            <a:off x="1115850" y="5118390"/>
            <a:ext cx="2001425"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 student’s shift list in system</a:t>
            </a:r>
            <a:endParaRPr lang="en-US" dirty="0"/>
          </a:p>
        </p:txBody>
      </p:sp>
      <p:sp>
        <p:nvSpPr>
          <p:cNvPr id="18" name="Rectangle 17"/>
          <p:cNvSpPr/>
          <p:nvPr/>
        </p:nvSpPr>
        <p:spPr>
          <a:xfrm>
            <a:off x="3598963" y="4415563"/>
            <a:ext cx="2835956" cy="1118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Group student list into slots, student’s slots are not duplicated</a:t>
            </a:r>
            <a:endParaRPr lang="en-US" dirty="0"/>
          </a:p>
        </p:txBody>
      </p:sp>
      <p:sp>
        <p:nvSpPr>
          <p:cNvPr id="10" name="Rectangle 9"/>
          <p:cNvSpPr/>
          <p:nvPr/>
        </p:nvSpPr>
        <p:spPr>
          <a:xfrm>
            <a:off x="6974006" y="4415563"/>
            <a:ext cx="2047164" cy="1118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Create course classes with 25 students each class</a:t>
            </a:r>
            <a:endParaRPr lang="en-US" dirty="0"/>
          </a:p>
        </p:txBody>
      </p:sp>
      <p:sp>
        <p:nvSpPr>
          <p:cNvPr id="20" name="Rectangle 19"/>
          <p:cNvSpPr/>
          <p:nvPr/>
        </p:nvSpPr>
        <p:spPr>
          <a:xfrm>
            <a:off x="9483120" y="4530436"/>
            <a:ext cx="2001425"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Display result</a:t>
            </a:r>
            <a:endParaRPr lang="en-US" dirty="0"/>
          </a:p>
        </p:txBody>
      </p:sp>
      <p:cxnSp>
        <p:nvCxnSpPr>
          <p:cNvPr id="17" name="Straight Arrow Connector 16"/>
          <p:cNvCxnSpPr>
            <a:stCxn id="16" idx="3"/>
          </p:cNvCxnSpPr>
          <p:nvPr/>
        </p:nvCxnSpPr>
        <p:spPr>
          <a:xfrm>
            <a:off x="3117275" y="4344265"/>
            <a:ext cx="481688" cy="482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3"/>
          </p:cNvCxnSpPr>
          <p:nvPr/>
        </p:nvCxnSpPr>
        <p:spPr>
          <a:xfrm flipV="1">
            <a:off x="3117275" y="5140623"/>
            <a:ext cx="481688" cy="415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3"/>
            <a:endCxn id="10" idx="1"/>
          </p:cNvCxnSpPr>
          <p:nvPr/>
        </p:nvCxnSpPr>
        <p:spPr>
          <a:xfrm>
            <a:off x="6434919" y="4974865"/>
            <a:ext cx="5390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0" idx="3"/>
            <a:endCxn id="20" idx="1"/>
          </p:cNvCxnSpPr>
          <p:nvPr/>
        </p:nvCxnSpPr>
        <p:spPr>
          <a:xfrm flipV="1">
            <a:off x="9021170" y="4968586"/>
            <a:ext cx="461950" cy="6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23454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6522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dirty="0"/>
                <a:t>Create Course </a:t>
              </a:r>
              <a:r>
                <a:rPr lang="en-US" sz="1900" b="1"/>
                <a:t>Classes into Slots in </a:t>
              </a:r>
              <a:r>
                <a:rPr lang="en-US" sz="1900" b="1" dirty="0"/>
                <a:t>specific Semester</a:t>
              </a:r>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1" name="Content Placeholder 2">
            <a:extLst>
              <a:ext uri="{FF2B5EF4-FFF2-40B4-BE49-F238E27FC236}">
                <a16:creationId xmlns:a16="http://schemas.microsoft.com/office/drawing/2014/main" xmlns="" id="{BDA8F617-32F8-4ADC-B41E-FBC7B6705BFE}"/>
              </a:ext>
            </a:extLst>
          </p:cNvPr>
          <p:cNvSpPr txBox="1">
            <a:spLocks/>
          </p:cNvSpPr>
          <p:nvPr/>
        </p:nvSpPr>
        <p:spPr>
          <a:xfrm>
            <a:off x="892576" y="2843366"/>
            <a:ext cx="2100009" cy="431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Cambria" panose="02040503050406030204" pitchFamily="18" charset="0"/>
              </a:rPr>
              <a:t>Display format</a:t>
            </a:r>
          </a:p>
        </p:txBody>
      </p:sp>
      <p:sp>
        <p:nvSpPr>
          <p:cNvPr id="12" name="Content Placeholder 2">
            <a:extLst>
              <a:ext uri="{FF2B5EF4-FFF2-40B4-BE49-F238E27FC236}">
                <a16:creationId xmlns:a16="http://schemas.microsoft.com/office/drawing/2014/main" xmlns="" id="{BDA8F617-32F8-4ADC-B41E-FBC7B6705BFE}"/>
              </a:ext>
            </a:extLst>
          </p:cNvPr>
          <p:cNvSpPr txBox="1">
            <a:spLocks/>
          </p:cNvSpPr>
          <p:nvPr/>
        </p:nvSpPr>
        <p:spPr>
          <a:xfrm>
            <a:off x="1389971" y="3555144"/>
            <a:ext cx="9820453" cy="731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200" dirty="0"/>
          </a:p>
        </p:txBody>
      </p:sp>
      <p:sp>
        <p:nvSpPr>
          <p:cNvPr id="2" name="Slide Number Placeholder 1"/>
          <p:cNvSpPr>
            <a:spLocks noGrp="1"/>
          </p:cNvSpPr>
          <p:nvPr>
            <p:ph type="sldNum" sz="quarter" idx="12"/>
          </p:nvPr>
        </p:nvSpPr>
        <p:spPr/>
        <p:txBody>
          <a:bodyPr/>
          <a:lstStyle/>
          <a:p>
            <a:fld id="{008E174E-CF06-43A2-87CF-5685854A7445}" type="slidenum">
              <a:rPr lang="en-US" smtClean="0"/>
              <a:pPr/>
              <a:t>165</a:t>
            </a:fld>
            <a:endParaRPr lang="en-US"/>
          </a:p>
        </p:txBody>
      </p:sp>
      <p:pic>
        <p:nvPicPr>
          <p:cNvPr id="13" name="Picture 12" descr="STPM.png"/>
          <p:cNvPicPr>
            <a:picLocks noChangeAspect="1"/>
          </p:cNvPicPr>
          <p:nvPr/>
        </p:nvPicPr>
        <p:blipFill>
          <a:blip r:embed="rId8" cstate="print"/>
          <a:stretch>
            <a:fillRect/>
          </a:stretch>
        </p:blipFill>
        <p:spPr>
          <a:xfrm>
            <a:off x="4067545" y="65315"/>
            <a:ext cx="3027220" cy="408041"/>
          </a:xfrm>
          <a:prstGeom prst="rect">
            <a:avLst/>
          </a:prstGeom>
        </p:spPr>
      </p:pic>
      <p:pic>
        <p:nvPicPr>
          <p:cNvPr id="9218"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79098" y="2881466"/>
            <a:ext cx="7187086" cy="3455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238463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a:t>Create Course Classes into Slots in specific Semester</a:t>
              </a:r>
              <a:endParaRPr lang="en-US" sz="1900" b="1"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2" name="Picture 11" descr="A close up of a logo&#10;&#10;Description generated with very high confidence">
            <a:extLst>
              <a:ext uri="{FF2B5EF4-FFF2-40B4-BE49-F238E27FC236}">
                <a16:creationId xmlns:a16="http://schemas.microsoft.com/office/drawing/2014/main" xmlns="" id="{D3C51E1D-813E-449A-8336-1C47E463A5F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0552" y="3373574"/>
            <a:ext cx="4560512" cy="2665234"/>
          </a:xfrm>
          <a:prstGeom prst="rect">
            <a:avLst/>
          </a:prstGeom>
        </p:spPr>
      </p:pic>
      <p:grpSp>
        <p:nvGrpSpPr>
          <p:cNvPr id="13" name="Group 12">
            <a:extLst>
              <a:ext uri="{FF2B5EF4-FFF2-40B4-BE49-F238E27FC236}">
                <a16:creationId xmlns:a16="http://schemas.microsoft.com/office/drawing/2014/main" xmlns="" id="{D758C2D2-92F1-461E-AA3E-F6B682B4A650}"/>
              </a:ext>
            </a:extLst>
          </p:cNvPr>
          <p:cNvGrpSpPr/>
          <p:nvPr/>
        </p:nvGrpSpPr>
        <p:grpSpPr>
          <a:xfrm>
            <a:off x="6986843" y="4102399"/>
            <a:ext cx="608272" cy="568171"/>
            <a:chOff x="6205491" y="2077375"/>
            <a:chExt cx="608272" cy="568171"/>
          </a:xfrm>
        </p:grpSpPr>
        <p:sp>
          <p:nvSpPr>
            <p:cNvPr id="14" name="Rectangle 13">
              <a:extLst>
                <a:ext uri="{FF2B5EF4-FFF2-40B4-BE49-F238E27FC236}">
                  <a16:creationId xmlns:a16="http://schemas.microsoft.com/office/drawing/2014/main" xmlns="" id="{0BF9B657-CC99-4469-AAD9-6154F794CB6B}"/>
                </a:ext>
              </a:extLst>
            </p:cNvPr>
            <p:cNvSpPr/>
            <p:nvPr/>
          </p:nvSpPr>
          <p:spPr>
            <a:xfrm>
              <a:off x="6205491" y="2077375"/>
              <a:ext cx="608272" cy="568171"/>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atin typeface="Cambria" panose="02040503050406030204" pitchFamily="18" charset="0"/>
              </a:endParaRPr>
            </a:p>
          </p:txBody>
        </p:sp>
        <p:sp>
          <p:nvSpPr>
            <p:cNvPr id="15" name="Rectangle 14">
              <a:extLst>
                <a:ext uri="{FF2B5EF4-FFF2-40B4-BE49-F238E27FC236}">
                  <a16:creationId xmlns:a16="http://schemas.microsoft.com/office/drawing/2014/main" xmlns="" id="{8F5FCFE1-643D-4AC3-8321-81E8AB93442E}"/>
                </a:ext>
              </a:extLst>
            </p:cNvPr>
            <p:cNvSpPr/>
            <p:nvPr/>
          </p:nvSpPr>
          <p:spPr>
            <a:xfrm>
              <a:off x="6296573" y="2162452"/>
              <a:ext cx="426108" cy="39801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Cambria" panose="02040503050406030204" pitchFamily="18" charset="0"/>
              </a:endParaRPr>
            </a:p>
          </p:txBody>
        </p:sp>
      </p:grpSp>
      <p:sp>
        <p:nvSpPr>
          <p:cNvPr id="16" name="TextBox 15">
            <a:extLst>
              <a:ext uri="{FF2B5EF4-FFF2-40B4-BE49-F238E27FC236}">
                <a16:creationId xmlns:a16="http://schemas.microsoft.com/office/drawing/2014/main" xmlns="" id="{DB91AA14-0A22-4431-A479-3608ACDA0CFF}"/>
              </a:ext>
            </a:extLst>
          </p:cNvPr>
          <p:cNvSpPr txBox="1"/>
          <p:nvPr/>
        </p:nvSpPr>
        <p:spPr>
          <a:xfrm>
            <a:off x="7748691" y="4124874"/>
            <a:ext cx="3426781" cy="1815882"/>
          </a:xfrm>
          <a:prstGeom prst="rect">
            <a:avLst/>
          </a:prstGeom>
          <a:noFill/>
        </p:spPr>
        <p:txBody>
          <a:bodyPr wrap="square" rtlCol="0">
            <a:spAutoFit/>
          </a:bodyPr>
          <a:lstStyle/>
          <a:p>
            <a:r>
              <a:rPr lang="en-US" sz="2800" dirty="0">
                <a:latin typeface="Cambria" panose="02040503050406030204" pitchFamily="18" charset="0"/>
              </a:rPr>
              <a:t>Demo </a:t>
            </a:r>
            <a:r>
              <a:rPr lang="en-US" sz="2800" dirty="0"/>
              <a:t>Create </a:t>
            </a:r>
            <a:r>
              <a:rPr lang="en-US" sz="2800"/>
              <a:t>Course Classes into Slots </a:t>
            </a:r>
            <a:r>
              <a:rPr lang="en-US" sz="2800" dirty="0"/>
              <a:t>in specific Semester</a:t>
            </a:r>
            <a:endParaRPr lang="en-US" sz="3200" b="1" dirty="0"/>
          </a:p>
          <a:p>
            <a:endParaRPr lang="en-US" sz="28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166</a:t>
            </a:fld>
            <a:endParaRPr lang="en-US"/>
          </a:p>
        </p:txBody>
      </p:sp>
      <p:pic>
        <p:nvPicPr>
          <p:cNvPr id="17" name="Picture 16" descr="STPM.png"/>
          <p:cNvPicPr>
            <a:picLocks noChangeAspect="1"/>
          </p:cNvPicPr>
          <p:nvPr/>
        </p:nvPicPr>
        <p:blipFill>
          <a:blip r:embed="rId9" cstate="print"/>
          <a:stretch>
            <a:fillRect/>
          </a:stretch>
        </p:blipFill>
        <p:spPr>
          <a:xfrm>
            <a:off x="4067545" y="65315"/>
            <a:ext cx="3027220" cy="408041"/>
          </a:xfrm>
          <a:prstGeom prst="rect">
            <a:avLst/>
          </a:prstGeom>
        </p:spPr>
      </p:pic>
    </p:spTree>
    <p:extLst>
      <p:ext uri="{BB962C8B-B14F-4D97-AF65-F5344CB8AC3E}">
        <p14:creationId xmlns:p14="http://schemas.microsoft.com/office/powerpoint/2010/main" val="302148529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dirty="0"/>
                <a:t>Create </a:t>
              </a:r>
              <a:r>
                <a:rPr lang="en-US" sz="1900" b="1"/>
                <a:t>Course Classes into Slots </a:t>
              </a:r>
              <a:r>
                <a:rPr lang="en-US" sz="1900" b="1" dirty="0"/>
                <a:t>in specific Semester</a:t>
              </a:r>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2" name="Picture 11" descr="A close up of a logo&#10;&#10;Description generated with very high confidence">
            <a:extLst>
              <a:ext uri="{FF2B5EF4-FFF2-40B4-BE49-F238E27FC236}">
                <a16:creationId xmlns:a16="http://schemas.microsoft.com/office/drawing/2014/main" xmlns="" id="{D3C51E1D-813E-449A-8336-1C47E463A5F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0552" y="3373574"/>
            <a:ext cx="4560512" cy="2665234"/>
          </a:xfrm>
          <a:prstGeom prst="rect">
            <a:avLst/>
          </a:prstGeom>
        </p:spPr>
      </p:pic>
      <p:grpSp>
        <p:nvGrpSpPr>
          <p:cNvPr id="13" name="Group 12">
            <a:extLst>
              <a:ext uri="{FF2B5EF4-FFF2-40B4-BE49-F238E27FC236}">
                <a16:creationId xmlns:a16="http://schemas.microsoft.com/office/drawing/2014/main" xmlns="" id="{D758C2D2-92F1-461E-AA3E-F6B682B4A650}"/>
              </a:ext>
            </a:extLst>
          </p:cNvPr>
          <p:cNvGrpSpPr/>
          <p:nvPr/>
        </p:nvGrpSpPr>
        <p:grpSpPr>
          <a:xfrm>
            <a:off x="6986843" y="4102399"/>
            <a:ext cx="608272" cy="568171"/>
            <a:chOff x="6205491" y="2077375"/>
            <a:chExt cx="608272" cy="568171"/>
          </a:xfrm>
        </p:grpSpPr>
        <p:sp>
          <p:nvSpPr>
            <p:cNvPr id="14" name="Rectangle 13">
              <a:extLst>
                <a:ext uri="{FF2B5EF4-FFF2-40B4-BE49-F238E27FC236}">
                  <a16:creationId xmlns:a16="http://schemas.microsoft.com/office/drawing/2014/main" xmlns="" id="{0BF9B657-CC99-4469-AAD9-6154F794CB6B}"/>
                </a:ext>
              </a:extLst>
            </p:cNvPr>
            <p:cNvSpPr/>
            <p:nvPr/>
          </p:nvSpPr>
          <p:spPr>
            <a:xfrm>
              <a:off x="6205491" y="2077375"/>
              <a:ext cx="608272" cy="568171"/>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atin typeface="Cambria" panose="02040503050406030204" pitchFamily="18" charset="0"/>
              </a:endParaRPr>
            </a:p>
          </p:txBody>
        </p:sp>
        <p:sp>
          <p:nvSpPr>
            <p:cNvPr id="15" name="Rectangle 14">
              <a:extLst>
                <a:ext uri="{FF2B5EF4-FFF2-40B4-BE49-F238E27FC236}">
                  <a16:creationId xmlns:a16="http://schemas.microsoft.com/office/drawing/2014/main" xmlns="" id="{8F5FCFE1-643D-4AC3-8321-81E8AB93442E}"/>
                </a:ext>
              </a:extLst>
            </p:cNvPr>
            <p:cNvSpPr/>
            <p:nvPr/>
          </p:nvSpPr>
          <p:spPr>
            <a:xfrm>
              <a:off x="6296573" y="2162452"/>
              <a:ext cx="426108" cy="39801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Cambria" panose="02040503050406030204" pitchFamily="18" charset="0"/>
              </a:endParaRPr>
            </a:p>
          </p:txBody>
        </p:sp>
      </p:grpSp>
      <p:sp>
        <p:nvSpPr>
          <p:cNvPr id="16" name="TextBox 15">
            <a:extLst>
              <a:ext uri="{FF2B5EF4-FFF2-40B4-BE49-F238E27FC236}">
                <a16:creationId xmlns:a16="http://schemas.microsoft.com/office/drawing/2014/main" xmlns="" id="{DB91AA14-0A22-4431-A479-3608ACDA0CFF}"/>
              </a:ext>
            </a:extLst>
          </p:cNvPr>
          <p:cNvSpPr txBox="1"/>
          <p:nvPr/>
        </p:nvSpPr>
        <p:spPr>
          <a:xfrm>
            <a:off x="7748691" y="4124874"/>
            <a:ext cx="3426781" cy="1815882"/>
          </a:xfrm>
          <a:prstGeom prst="rect">
            <a:avLst/>
          </a:prstGeom>
          <a:noFill/>
        </p:spPr>
        <p:txBody>
          <a:bodyPr wrap="square" rtlCol="0">
            <a:spAutoFit/>
          </a:bodyPr>
          <a:lstStyle/>
          <a:p>
            <a:r>
              <a:rPr lang="en-US" sz="2800" dirty="0">
                <a:latin typeface="Cambria" panose="02040503050406030204" pitchFamily="18" charset="0"/>
              </a:rPr>
              <a:t>Demo </a:t>
            </a:r>
            <a:r>
              <a:rPr lang="en-US" sz="2800" dirty="0"/>
              <a:t>Create </a:t>
            </a:r>
            <a:r>
              <a:rPr lang="en-US" sz="2800"/>
              <a:t>Course Classes into Slots </a:t>
            </a:r>
            <a:r>
              <a:rPr lang="en-US" sz="2800" dirty="0"/>
              <a:t>in specific Semester</a:t>
            </a:r>
            <a:endParaRPr lang="en-US" sz="3200" b="1" dirty="0"/>
          </a:p>
          <a:p>
            <a:endParaRPr lang="en-US" sz="2800" dirty="0">
              <a:latin typeface="Cambria" panose="02040503050406030204" pitchFamily="18" charset="0"/>
            </a:endParaRPr>
          </a:p>
        </p:txBody>
      </p:sp>
      <p:grpSp>
        <p:nvGrpSpPr>
          <p:cNvPr id="17" name="Group 16">
            <a:extLst>
              <a:ext uri="{FF2B5EF4-FFF2-40B4-BE49-F238E27FC236}">
                <a16:creationId xmlns:a16="http://schemas.microsoft.com/office/drawing/2014/main" xmlns="" id="{879B20C6-FFC6-4075-AD34-84B630559B47}"/>
              </a:ext>
            </a:extLst>
          </p:cNvPr>
          <p:cNvGrpSpPr/>
          <p:nvPr/>
        </p:nvGrpSpPr>
        <p:grpSpPr>
          <a:xfrm rot="2832126">
            <a:off x="7237992" y="3997657"/>
            <a:ext cx="301840" cy="568171"/>
            <a:chOff x="2956265" y="1109709"/>
            <a:chExt cx="550415" cy="745725"/>
          </a:xfrm>
        </p:grpSpPr>
        <p:sp>
          <p:nvSpPr>
            <p:cNvPr id="18" name="Rectangle 17">
              <a:extLst>
                <a:ext uri="{FF2B5EF4-FFF2-40B4-BE49-F238E27FC236}">
                  <a16:creationId xmlns:a16="http://schemas.microsoft.com/office/drawing/2014/main" xmlns="" id="{C2BE4D26-8D6E-4BE9-AA76-00D0684F1E4F}"/>
                </a:ext>
              </a:extLst>
            </p:cNvPr>
            <p:cNvSpPr/>
            <p:nvPr/>
          </p:nvSpPr>
          <p:spPr>
            <a:xfrm>
              <a:off x="2956265" y="1748902"/>
              <a:ext cx="550415" cy="10653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0456588E-3B05-48D8-A39B-D958BF1EB7AE}"/>
                </a:ext>
              </a:extLst>
            </p:cNvPr>
            <p:cNvSpPr/>
            <p:nvPr/>
          </p:nvSpPr>
          <p:spPr>
            <a:xfrm>
              <a:off x="3382392" y="1109709"/>
              <a:ext cx="124288" cy="745724"/>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grpSp>
      <p:sp>
        <p:nvSpPr>
          <p:cNvPr id="2" name="Slide Number Placeholder 1"/>
          <p:cNvSpPr>
            <a:spLocks noGrp="1"/>
          </p:cNvSpPr>
          <p:nvPr>
            <p:ph type="sldNum" sz="quarter" idx="12"/>
          </p:nvPr>
        </p:nvSpPr>
        <p:spPr/>
        <p:txBody>
          <a:bodyPr/>
          <a:lstStyle/>
          <a:p>
            <a:fld id="{008E174E-CF06-43A2-87CF-5685854A7445}" type="slidenum">
              <a:rPr lang="en-US" smtClean="0"/>
              <a:pPr/>
              <a:t>167</a:t>
            </a:fld>
            <a:endParaRPr lang="en-US"/>
          </a:p>
        </p:txBody>
      </p:sp>
      <p:pic>
        <p:nvPicPr>
          <p:cNvPr id="20" name="Picture 19" descr="STPM.png"/>
          <p:cNvPicPr>
            <a:picLocks noChangeAspect="1"/>
          </p:cNvPicPr>
          <p:nvPr/>
        </p:nvPicPr>
        <p:blipFill>
          <a:blip r:embed="rId9" cstate="print"/>
          <a:stretch>
            <a:fillRect/>
          </a:stretch>
        </p:blipFill>
        <p:spPr>
          <a:xfrm>
            <a:off x="4067545" y="65315"/>
            <a:ext cx="3027220" cy="408041"/>
          </a:xfrm>
          <a:prstGeom prst="rect">
            <a:avLst/>
          </a:prstGeom>
        </p:spPr>
      </p:pic>
    </p:spTree>
    <p:extLst>
      <p:ext uri="{BB962C8B-B14F-4D97-AF65-F5344CB8AC3E}">
        <p14:creationId xmlns:p14="http://schemas.microsoft.com/office/powerpoint/2010/main" val="74547265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xmlns="" id="{B0F90CE6-0348-4313-8D52-2A621359EAE2}"/>
              </a:ext>
            </a:extLst>
          </p:cNvPr>
          <p:cNvSpPr txBox="1">
            <a:spLocks/>
          </p:cNvSpPr>
          <p:nvPr/>
        </p:nvSpPr>
        <p:spPr>
          <a:xfrm>
            <a:off x="161059" y="2000251"/>
            <a:ext cx="11954741" cy="4785014"/>
          </a:xfrm>
          <a:prstGeom prst="rect">
            <a:avLst/>
          </a:prstGeom>
          <a:solidFill>
            <a:schemeClr val="bg1"/>
          </a:solidFill>
          <a:ln w="38100">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Cambria" panose="02040503050406030204" pitchFamily="18" charset="0"/>
              </a:rPr>
              <a:t> </a:t>
            </a:r>
          </a:p>
          <a:p>
            <a:pPr marL="0" indent="0">
              <a:buNone/>
            </a:pPr>
            <a:endParaRPr lang="en-US" sz="2200" dirty="0">
              <a:latin typeface="Cambria" panose="02040503050406030204" pitchFamily="18" charset="0"/>
            </a:endParaRPr>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6"/>
          <a:ext cx="3505199" cy="496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Rectangle 30"/>
          <p:cNvSpPr/>
          <p:nvPr/>
        </p:nvSpPr>
        <p:spPr>
          <a:xfrm>
            <a:off x="6607120" y="813244"/>
            <a:ext cx="3113353" cy="461665"/>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Cambria" panose="02040503050406030204" pitchFamily="18" charset="0"/>
              </a:rPr>
              <a:t>What can Staffs do ?</a:t>
            </a:r>
          </a:p>
        </p:txBody>
      </p:sp>
      <p:sp>
        <p:nvSpPr>
          <p:cNvPr id="27" name="TextBox 26">
            <a:extLst>
              <a:ext uri="{FF2B5EF4-FFF2-40B4-BE49-F238E27FC236}">
                <a16:creationId xmlns:a16="http://schemas.microsoft.com/office/drawing/2014/main" xmlns="" id="{B4B7BE9F-3148-4382-A916-8C9561A1CC3D}"/>
              </a:ext>
            </a:extLst>
          </p:cNvPr>
          <p:cNvSpPr txBox="1"/>
          <p:nvPr/>
        </p:nvSpPr>
        <p:spPr>
          <a:xfrm>
            <a:off x="1103169" y="2691711"/>
            <a:ext cx="3832513" cy="477054"/>
          </a:xfrm>
          <a:prstGeom prst="rect">
            <a:avLst/>
          </a:prstGeom>
          <a:noFill/>
        </p:spPr>
        <p:txBody>
          <a:bodyPr wrap="square" rtlCol="0">
            <a:spAutoFit/>
          </a:bodyPr>
          <a:lstStyle/>
          <a:p>
            <a:r>
              <a:rPr lang="en-US" sz="2500" dirty="0">
                <a:latin typeface="Cambria" panose="02040503050406030204" pitchFamily="18" charset="0"/>
              </a:rPr>
              <a:t>Failed Statistics</a:t>
            </a:r>
          </a:p>
        </p:txBody>
      </p:sp>
      <p:sp>
        <p:nvSpPr>
          <p:cNvPr id="38" name="Content Placeholder 2">
            <a:extLst>
              <a:ext uri="{FF2B5EF4-FFF2-40B4-BE49-F238E27FC236}">
                <a16:creationId xmlns:a16="http://schemas.microsoft.com/office/drawing/2014/main" xmlns="" id="{BDA8F617-32F8-4ADC-B41E-FBC7B6705BFE}"/>
              </a:ext>
            </a:extLst>
          </p:cNvPr>
          <p:cNvSpPr txBox="1">
            <a:spLocks/>
          </p:cNvSpPr>
          <p:nvPr/>
        </p:nvSpPr>
        <p:spPr>
          <a:xfrm>
            <a:off x="1103170" y="3303727"/>
            <a:ext cx="9880021" cy="3247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endParaRPr lang="en-US" sz="2400" dirty="0">
              <a:latin typeface="Cambria" panose="02040503050406030204" pitchFamily="18" charset="0"/>
            </a:endParaRPr>
          </a:p>
        </p:txBody>
      </p:sp>
      <p:grpSp>
        <p:nvGrpSpPr>
          <p:cNvPr id="28" name="Group 27"/>
          <p:cNvGrpSpPr/>
          <p:nvPr/>
        </p:nvGrpSpPr>
        <p:grpSpPr>
          <a:xfrm>
            <a:off x="994511" y="1547256"/>
            <a:ext cx="2515643" cy="929987"/>
            <a:chOff x="2381" y="2129102"/>
            <a:chExt cx="2901156" cy="1160462"/>
          </a:xfrm>
          <a:solidFill>
            <a:schemeClr val="accent5">
              <a:lumMod val="50000"/>
            </a:schemeClr>
          </a:solidFill>
        </p:grpSpPr>
        <p:sp>
          <p:nvSpPr>
            <p:cNvPr id="29" name="Chevron 28"/>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dirty="0">
                  <a:latin typeface="Cambria" panose="02040503050406030204" pitchFamily="18" charset="0"/>
                </a:rPr>
                <a:t>Make Statistic</a:t>
              </a:r>
              <a:endParaRPr lang="en-US" sz="2000" b="1" dirty="0"/>
            </a:p>
          </p:txBody>
        </p:sp>
      </p:grpSp>
      <p:pic>
        <p:nvPicPr>
          <p:cNvPr id="12" name="Picture 11" descr="STPM.png"/>
          <p:cNvPicPr>
            <a:picLocks noChangeAspect="1"/>
          </p:cNvPicPr>
          <p:nvPr/>
        </p:nvPicPr>
        <p:blipFill>
          <a:blip r:embed="rId8" cstate="print"/>
          <a:stretch>
            <a:fillRect/>
          </a:stretch>
        </p:blipFill>
        <p:spPr>
          <a:xfrm>
            <a:off x="4067545" y="65315"/>
            <a:ext cx="3027220" cy="408041"/>
          </a:xfrm>
          <a:prstGeom prst="rect">
            <a:avLst/>
          </a:prstGeom>
        </p:spPr>
      </p:pic>
      <p:sp>
        <p:nvSpPr>
          <p:cNvPr id="2" name="Slide Number Placeholder 1"/>
          <p:cNvSpPr>
            <a:spLocks noGrp="1"/>
          </p:cNvSpPr>
          <p:nvPr>
            <p:ph type="sldNum" sz="quarter" idx="12"/>
          </p:nvPr>
        </p:nvSpPr>
        <p:spPr/>
        <p:txBody>
          <a:bodyPr/>
          <a:lstStyle/>
          <a:p>
            <a:fld id="{008E174E-CF06-43A2-87CF-5685854A7445}" type="slidenum">
              <a:rPr lang="en-US" smtClean="0"/>
              <a:pPr/>
              <a:t>168</a:t>
            </a:fld>
            <a:endParaRPr lang="en-US"/>
          </a:p>
        </p:txBody>
      </p:sp>
    </p:spTree>
    <p:extLst>
      <p:ext uri="{BB962C8B-B14F-4D97-AF65-F5344CB8AC3E}">
        <p14:creationId xmlns:p14="http://schemas.microsoft.com/office/powerpoint/2010/main" val="39184985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xmlns="" id="{B0F90CE6-0348-4313-8D52-2A621359EAE2}"/>
              </a:ext>
            </a:extLst>
          </p:cNvPr>
          <p:cNvSpPr txBox="1">
            <a:spLocks/>
          </p:cNvSpPr>
          <p:nvPr/>
        </p:nvSpPr>
        <p:spPr>
          <a:xfrm>
            <a:off x="161059" y="2000251"/>
            <a:ext cx="11954741" cy="4785014"/>
          </a:xfrm>
          <a:prstGeom prst="rect">
            <a:avLst/>
          </a:prstGeom>
          <a:solidFill>
            <a:schemeClr val="bg1"/>
          </a:solidFill>
          <a:ln w="38100">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Cambria" panose="02040503050406030204" pitchFamily="18" charset="0"/>
              </a:rPr>
              <a:t> </a:t>
            </a:r>
          </a:p>
          <a:p>
            <a:pPr marL="0" indent="0">
              <a:buNone/>
            </a:pPr>
            <a:endParaRPr lang="en-US" sz="2200" dirty="0">
              <a:latin typeface="Cambria" panose="02040503050406030204" pitchFamily="18" charset="0"/>
            </a:endParaRPr>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6"/>
          <a:ext cx="3505199" cy="496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Rectangle 30"/>
          <p:cNvSpPr/>
          <p:nvPr/>
        </p:nvSpPr>
        <p:spPr>
          <a:xfrm>
            <a:off x="6607120" y="813244"/>
            <a:ext cx="3113353" cy="461665"/>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Cambria" panose="02040503050406030204" pitchFamily="18" charset="0"/>
              </a:rPr>
              <a:t>What can Staffs do ?</a:t>
            </a:r>
          </a:p>
        </p:txBody>
      </p:sp>
      <p:sp>
        <p:nvSpPr>
          <p:cNvPr id="27" name="TextBox 26">
            <a:extLst>
              <a:ext uri="{FF2B5EF4-FFF2-40B4-BE49-F238E27FC236}">
                <a16:creationId xmlns:a16="http://schemas.microsoft.com/office/drawing/2014/main" xmlns="" id="{B4B7BE9F-3148-4382-A916-8C9561A1CC3D}"/>
              </a:ext>
            </a:extLst>
          </p:cNvPr>
          <p:cNvSpPr txBox="1"/>
          <p:nvPr/>
        </p:nvSpPr>
        <p:spPr>
          <a:xfrm>
            <a:off x="1103169" y="2691711"/>
            <a:ext cx="3832513" cy="477054"/>
          </a:xfrm>
          <a:prstGeom prst="rect">
            <a:avLst/>
          </a:prstGeom>
          <a:noFill/>
        </p:spPr>
        <p:txBody>
          <a:bodyPr wrap="square" rtlCol="0">
            <a:spAutoFit/>
          </a:bodyPr>
          <a:lstStyle/>
          <a:p>
            <a:r>
              <a:rPr lang="en-US" sz="2500" dirty="0">
                <a:latin typeface="Cambria" panose="02040503050406030204" pitchFamily="18" charset="0"/>
              </a:rPr>
              <a:t>Failed Statistics</a:t>
            </a:r>
          </a:p>
        </p:txBody>
      </p:sp>
      <p:sp>
        <p:nvSpPr>
          <p:cNvPr id="38" name="Content Placeholder 2">
            <a:extLst>
              <a:ext uri="{FF2B5EF4-FFF2-40B4-BE49-F238E27FC236}">
                <a16:creationId xmlns:a16="http://schemas.microsoft.com/office/drawing/2014/main" xmlns="" id="{BDA8F617-32F8-4ADC-B41E-FBC7B6705BFE}"/>
              </a:ext>
            </a:extLst>
          </p:cNvPr>
          <p:cNvSpPr txBox="1">
            <a:spLocks/>
          </p:cNvSpPr>
          <p:nvPr/>
        </p:nvSpPr>
        <p:spPr>
          <a:xfrm>
            <a:off x="1103170" y="3303727"/>
            <a:ext cx="9880021" cy="3247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Number of failed subjects at the beginning of required semester</a:t>
            </a:r>
          </a:p>
        </p:txBody>
      </p:sp>
      <p:grpSp>
        <p:nvGrpSpPr>
          <p:cNvPr id="2" name="Group 27"/>
          <p:cNvGrpSpPr/>
          <p:nvPr/>
        </p:nvGrpSpPr>
        <p:grpSpPr>
          <a:xfrm>
            <a:off x="994511" y="1547256"/>
            <a:ext cx="2515643" cy="929987"/>
            <a:chOff x="2381" y="2129102"/>
            <a:chExt cx="2901156" cy="1160462"/>
          </a:xfrm>
          <a:solidFill>
            <a:schemeClr val="accent5">
              <a:lumMod val="50000"/>
            </a:schemeClr>
          </a:solidFill>
        </p:grpSpPr>
        <p:sp>
          <p:nvSpPr>
            <p:cNvPr id="29" name="Chevron 28"/>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dirty="0">
                  <a:latin typeface="Cambria" panose="02040503050406030204" pitchFamily="18" charset="0"/>
                </a:rPr>
                <a:t>Make Statistic</a:t>
              </a:r>
              <a:endParaRPr lang="en-US" sz="2000" b="1" dirty="0"/>
            </a:p>
          </p:txBody>
        </p:sp>
      </p:grpSp>
      <p:pic>
        <p:nvPicPr>
          <p:cNvPr id="12" name="Picture 11" descr="STPM.png"/>
          <p:cNvPicPr>
            <a:picLocks noChangeAspect="1"/>
          </p:cNvPicPr>
          <p:nvPr/>
        </p:nvPicPr>
        <p:blipFill>
          <a:blip r:embed="rId8" cstate="print"/>
          <a:stretch>
            <a:fillRect/>
          </a:stretch>
        </p:blipFill>
        <p:spPr>
          <a:xfrm>
            <a:off x="4067545" y="65315"/>
            <a:ext cx="3027220" cy="408041"/>
          </a:xfrm>
          <a:prstGeom prst="rect">
            <a:avLst/>
          </a:prstGeom>
        </p:spPr>
      </p:pic>
      <p:sp>
        <p:nvSpPr>
          <p:cNvPr id="3" name="Slide Number Placeholder 2"/>
          <p:cNvSpPr>
            <a:spLocks noGrp="1"/>
          </p:cNvSpPr>
          <p:nvPr>
            <p:ph type="sldNum" sz="quarter" idx="12"/>
          </p:nvPr>
        </p:nvSpPr>
        <p:spPr/>
        <p:txBody>
          <a:bodyPr/>
          <a:lstStyle/>
          <a:p>
            <a:fld id="{008E174E-CF06-43A2-87CF-5685854A7445}" type="slidenum">
              <a:rPr lang="en-US" smtClean="0"/>
              <a:pPr/>
              <a:t>169</a:t>
            </a:fld>
            <a:endParaRPr lang="en-US"/>
          </a:p>
        </p:txBody>
      </p:sp>
    </p:spTree>
    <p:extLst>
      <p:ext uri="{BB962C8B-B14F-4D97-AF65-F5344CB8AC3E}">
        <p14:creationId xmlns:p14="http://schemas.microsoft.com/office/powerpoint/2010/main" val="8041069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115311" y="2307534"/>
            <a:ext cx="10076689" cy="4372769"/>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500" dirty="0">
                <a:latin typeface="Cambria" panose="02040503050406030204" pitchFamily="18" charset="0"/>
              </a:rPr>
              <a:t> </a:t>
            </a:r>
          </a:p>
          <a:p>
            <a:pPr marL="0" indent="0">
              <a:lnSpc>
                <a:spcPct val="100000"/>
              </a:lnSpc>
              <a:buNone/>
            </a:pPr>
            <a:r>
              <a:rPr lang="en-US" sz="2500" dirty="0">
                <a:latin typeface="Cambria" panose="02040503050406030204" pitchFamily="18" charset="0"/>
              </a:rPr>
              <a:t> </a:t>
            </a:r>
          </a:p>
          <a:p>
            <a:pPr marL="0" indent="0">
              <a:lnSpc>
                <a:spcPct val="100000"/>
              </a:lnSpc>
              <a:buNone/>
            </a:pPr>
            <a:endParaRPr lang="en-US" dirty="0">
              <a:latin typeface="Cambria" panose="020405030504060302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3"/>
          <p:cNvGrpSpPr/>
          <p:nvPr/>
        </p:nvGrpSpPr>
        <p:grpSpPr>
          <a:xfrm>
            <a:off x="1469271" y="1811482"/>
            <a:ext cx="2901156" cy="1160462"/>
            <a:chOff x="2381" y="2129102"/>
            <a:chExt cx="2901156" cy="1160462"/>
          </a:xfrm>
          <a:solidFill>
            <a:schemeClr val="accent3">
              <a:lumMod val="50000"/>
            </a:schemeClr>
          </a:solidFill>
        </p:grpSpPr>
        <p:sp>
          <p:nvSpPr>
            <p:cNvPr id="15" name="Chevron 14"/>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Current system</a:t>
              </a:r>
              <a:endParaRPr lang="en-US" sz="2800" kern="1200" dirty="0"/>
            </a:p>
          </p:txBody>
        </p:sp>
      </p:grpSp>
      <p:sp>
        <p:nvSpPr>
          <p:cNvPr id="3" name="Slide Number Placeholder 2"/>
          <p:cNvSpPr>
            <a:spLocks noGrp="1"/>
          </p:cNvSpPr>
          <p:nvPr>
            <p:ph type="sldNum" sz="quarter" idx="12"/>
          </p:nvPr>
        </p:nvSpPr>
        <p:spPr/>
        <p:txBody>
          <a:bodyPr/>
          <a:lstStyle/>
          <a:p>
            <a:fld id="{008E174E-CF06-43A2-87CF-5685854A7445}" type="slidenum">
              <a:rPr lang="en-US" smtClean="0"/>
              <a:pPr/>
              <a:t>17</a:t>
            </a:fld>
            <a:endParaRPr lang="en-US"/>
          </a:p>
        </p:txBody>
      </p:sp>
      <p:pic>
        <p:nvPicPr>
          <p:cNvPr id="12" name="Picture 11" descr="STPM.png"/>
          <p:cNvPicPr>
            <a:picLocks noChangeAspect="1"/>
          </p:cNvPicPr>
          <p:nvPr/>
        </p:nvPicPr>
        <p:blipFill>
          <a:blip r:embed="rId9" cstate="print"/>
          <a:stretch>
            <a:fillRect/>
          </a:stretch>
        </p:blipFill>
        <p:spPr>
          <a:xfrm>
            <a:off x="4067545" y="73479"/>
            <a:ext cx="3027220" cy="408041"/>
          </a:xfrm>
          <a:prstGeom prst="rect">
            <a:avLst/>
          </a:prstGeom>
        </p:spPr>
      </p:pic>
      <p:sp>
        <p:nvSpPr>
          <p:cNvPr id="13"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pic>
        <p:nvPicPr>
          <p:cNvPr id="25" name="Picture 24" descr="363633-200.png"/>
          <p:cNvPicPr>
            <a:picLocks noChangeAspect="1"/>
          </p:cNvPicPr>
          <p:nvPr/>
        </p:nvPicPr>
        <p:blipFill>
          <a:blip r:embed="rId10" cstate="print"/>
          <a:stretch>
            <a:fillRect/>
          </a:stretch>
        </p:blipFill>
        <p:spPr>
          <a:xfrm>
            <a:off x="2785755" y="3967803"/>
            <a:ext cx="887332" cy="887332"/>
          </a:xfrm>
          <a:prstGeom prst="rect">
            <a:avLst/>
          </a:prstGeom>
        </p:spPr>
      </p:pic>
      <p:sp>
        <p:nvSpPr>
          <p:cNvPr id="26" name="TextBox 25"/>
          <p:cNvSpPr txBox="1"/>
          <p:nvPr/>
        </p:nvSpPr>
        <p:spPr>
          <a:xfrm>
            <a:off x="2920895" y="4800721"/>
            <a:ext cx="612668" cy="369332"/>
          </a:xfrm>
          <a:prstGeom prst="rect">
            <a:avLst/>
          </a:prstGeom>
          <a:noFill/>
        </p:spPr>
        <p:txBody>
          <a:bodyPr wrap="none" rtlCol="0">
            <a:spAutoFit/>
          </a:bodyPr>
          <a:lstStyle/>
          <a:p>
            <a:r>
              <a:rPr lang="en-US" dirty="0"/>
              <a:t>Staff</a:t>
            </a:r>
          </a:p>
        </p:txBody>
      </p:sp>
      <p:sp>
        <p:nvSpPr>
          <p:cNvPr id="4098" name="AutoShape 2" descr="Image result for exce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8" name="Picture 27" descr="download.jpg"/>
          <p:cNvPicPr>
            <a:picLocks noChangeAspect="1"/>
          </p:cNvPicPr>
          <p:nvPr/>
        </p:nvPicPr>
        <p:blipFill>
          <a:blip r:embed="rId11" cstate="print"/>
          <a:stretch>
            <a:fillRect/>
          </a:stretch>
        </p:blipFill>
        <p:spPr>
          <a:xfrm>
            <a:off x="6366079" y="4240148"/>
            <a:ext cx="680000" cy="680000"/>
          </a:xfrm>
          <a:prstGeom prst="rect">
            <a:avLst/>
          </a:prstGeom>
        </p:spPr>
      </p:pic>
      <p:sp>
        <p:nvSpPr>
          <p:cNvPr id="30" name="TextBox 29"/>
          <p:cNvSpPr txBox="1"/>
          <p:nvPr/>
        </p:nvSpPr>
        <p:spPr>
          <a:xfrm>
            <a:off x="5769033" y="4804756"/>
            <a:ext cx="1936107" cy="369332"/>
          </a:xfrm>
          <a:prstGeom prst="rect">
            <a:avLst/>
          </a:prstGeom>
          <a:noFill/>
        </p:spPr>
        <p:txBody>
          <a:bodyPr wrap="none" rtlCol="0">
            <a:spAutoFit/>
          </a:bodyPr>
          <a:lstStyle/>
          <a:p>
            <a:r>
              <a:rPr lang="en-US" dirty="0"/>
              <a:t>Multiple excel files</a:t>
            </a:r>
          </a:p>
        </p:txBody>
      </p:sp>
      <p:sp>
        <p:nvSpPr>
          <p:cNvPr id="31" name="Down Arrow 30"/>
          <p:cNvSpPr/>
          <p:nvPr/>
        </p:nvSpPr>
        <p:spPr>
          <a:xfrm rot="16200000">
            <a:off x="4791106" y="3735579"/>
            <a:ext cx="241069" cy="18145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3998423" y="4222866"/>
            <a:ext cx="1765227" cy="369332"/>
          </a:xfrm>
          <a:prstGeom prst="rect">
            <a:avLst/>
          </a:prstGeom>
          <a:noFill/>
        </p:spPr>
        <p:txBody>
          <a:bodyPr wrap="none" rtlCol="0">
            <a:spAutoFit/>
          </a:bodyPr>
          <a:lstStyle/>
          <a:p>
            <a:r>
              <a:rPr lang="en-US" dirty="0"/>
              <a:t>Manual handling</a:t>
            </a:r>
          </a:p>
        </p:txBody>
      </p:sp>
      <p:pic>
        <p:nvPicPr>
          <p:cNvPr id="29" name="Picture 28" descr="chart-confusion-drawing_csp8920054.jpg"/>
          <p:cNvPicPr>
            <a:picLocks noChangeAspect="1"/>
          </p:cNvPicPr>
          <p:nvPr/>
        </p:nvPicPr>
        <p:blipFill>
          <a:blip r:embed="rId12" cstate="print"/>
          <a:stretch>
            <a:fillRect/>
          </a:stretch>
        </p:blipFill>
        <p:spPr>
          <a:xfrm>
            <a:off x="7918444" y="2593571"/>
            <a:ext cx="1161825" cy="1097279"/>
          </a:xfrm>
          <a:prstGeom prst="rect">
            <a:avLst/>
          </a:prstGeom>
        </p:spPr>
      </p:pic>
      <p:pic>
        <p:nvPicPr>
          <p:cNvPr id="34" name="Picture 33" descr="3a44082c-2a40-433b-8ded-9ed5ed1a0316-512.png"/>
          <p:cNvPicPr>
            <a:picLocks noChangeAspect="1"/>
          </p:cNvPicPr>
          <p:nvPr/>
        </p:nvPicPr>
        <p:blipFill>
          <a:blip r:embed="rId13" cstate="print"/>
          <a:stretch>
            <a:fillRect/>
          </a:stretch>
        </p:blipFill>
        <p:spPr>
          <a:xfrm>
            <a:off x="9900458" y="3956858"/>
            <a:ext cx="1104208" cy="1104208"/>
          </a:xfrm>
          <a:prstGeom prst="rect">
            <a:avLst/>
          </a:prstGeom>
        </p:spPr>
      </p:pic>
      <p:sp>
        <p:nvSpPr>
          <p:cNvPr id="35" name="TextBox 34"/>
          <p:cNvSpPr txBox="1"/>
          <p:nvPr/>
        </p:nvSpPr>
        <p:spPr>
          <a:xfrm>
            <a:off x="8038409" y="3740726"/>
            <a:ext cx="1129092" cy="369332"/>
          </a:xfrm>
          <a:prstGeom prst="rect">
            <a:avLst/>
          </a:prstGeom>
          <a:noFill/>
        </p:spPr>
        <p:txBody>
          <a:bodyPr wrap="none" rtlCol="0">
            <a:spAutoFit/>
          </a:bodyPr>
          <a:lstStyle/>
          <a:p>
            <a:r>
              <a:rPr lang="en-US" dirty="0"/>
              <a:t>Confusion</a:t>
            </a:r>
          </a:p>
        </p:txBody>
      </p:sp>
      <p:sp>
        <p:nvSpPr>
          <p:cNvPr id="36" name="TextBox 35"/>
          <p:cNvSpPr txBox="1"/>
          <p:nvPr/>
        </p:nvSpPr>
        <p:spPr>
          <a:xfrm>
            <a:off x="9659389" y="5004262"/>
            <a:ext cx="1942711" cy="369332"/>
          </a:xfrm>
          <a:prstGeom prst="rect">
            <a:avLst/>
          </a:prstGeom>
          <a:noFill/>
        </p:spPr>
        <p:txBody>
          <a:bodyPr wrap="none" rtlCol="0">
            <a:spAutoFit/>
          </a:bodyPr>
          <a:lstStyle/>
          <a:p>
            <a:r>
              <a:rPr lang="en-US" dirty="0" smtClean="0"/>
              <a:t>Not verified </a:t>
            </a:r>
            <a:r>
              <a:rPr lang="en-US" dirty="0"/>
              <a:t>report</a:t>
            </a:r>
          </a:p>
        </p:txBody>
      </p:sp>
      <p:cxnSp>
        <p:nvCxnSpPr>
          <p:cNvPr id="38" name="Straight Arrow Connector 37"/>
          <p:cNvCxnSpPr>
            <a:endCxn id="29" idx="1"/>
          </p:cNvCxnSpPr>
          <p:nvPr/>
        </p:nvCxnSpPr>
        <p:spPr>
          <a:xfrm flipV="1">
            <a:off x="3915295" y="3142211"/>
            <a:ext cx="4003149" cy="947651"/>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267793"/>
      </p:ext>
    </p:extLst>
  </p:cSld>
  <p:clrMapOvr>
    <a:masterClrMapping/>
  </p:clrMapOvr>
  <p:transition>
    <p:fade/>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xmlns="" id="{B0F90CE6-0348-4313-8D52-2A621359EAE2}"/>
              </a:ext>
            </a:extLst>
          </p:cNvPr>
          <p:cNvSpPr txBox="1">
            <a:spLocks/>
          </p:cNvSpPr>
          <p:nvPr/>
        </p:nvSpPr>
        <p:spPr>
          <a:xfrm>
            <a:off x="161059" y="2000251"/>
            <a:ext cx="11954741" cy="4785014"/>
          </a:xfrm>
          <a:prstGeom prst="rect">
            <a:avLst/>
          </a:prstGeom>
          <a:solidFill>
            <a:schemeClr val="bg1"/>
          </a:solidFill>
          <a:ln w="38100">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Cambria" panose="02040503050406030204" pitchFamily="18" charset="0"/>
              </a:rPr>
              <a:t> </a:t>
            </a:r>
          </a:p>
          <a:p>
            <a:pPr marL="0" indent="0">
              <a:buNone/>
            </a:pPr>
            <a:endParaRPr lang="en-US" sz="2200" dirty="0">
              <a:latin typeface="Cambria" panose="02040503050406030204" pitchFamily="18" charset="0"/>
            </a:endParaRPr>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6"/>
          <a:ext cx="3505199" cy="496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Rectangle 30"/>
          <p:cNvSpPr/>
          <p:nvPr/>
        </p:nvSpPr>
        <p:spPr>
          <a:xfrm>
            <a:off x="6607120" y="813244"/>
            <a:ext cx="3113353" cy="461665"/>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Cambria" panose="02040503050406030204" pitchFamily="18" charset="0"/>
              </a:rPr>
              <a:t>What can Staffs do ?</a:t>
            </a:r>
          </a:p>
        </p:txBody>
      </p:sp>
      <p:sp>
        <p:nvSpPr>
          <p:cNvPr id="27" name="TextBox 26">
            <a:extLst>
              <a:ext uri="{FF2B5EF4-FFF2-40B4-BE49-F238E27FC236}">
                <a16:creationId xmlns:a16="http://schemas.microsoft.com/office/drawing/2014/main" xmlns="" id="{B4B7BE9F-3148-4382-A916-8C9561A1CC3D}"/>
              </a:ext>
            </a:extLst>
          </p:cNvPr>
          <p:cNvSpPr txBox="1"/>
          <p:nvPr/>
        </p:nvSpPr>
        <p:spPr>
          <a:xfrm>
            <a:off x="1103169" y="2691711"/>
            <a:ext cx="3832513" cy="477054"/>
          </a:xfrm>
          <a:prstGeom prst="rect">
            <a:avLst/>
          </a:prstGeom>
          <a:noFill/>
        </p:spPr>
        <p:txBody>
          <a:bodyPr wrap="square" rtlCol="0">
            <a:spAutoFit/>
          </a:bodyPr>
          <a:lstStyle/>
          <a:p>
            <a:r>
              <a:rPr lang="en-US" sz="2500" dirty="0">
                <a:latin typeface="Cambria" panose="02040503050406030204" pitchFamily="18" charset="0"/>
              </a:rPr>
              <a:t>Failed Statistics</a:t>
            </a:r>
          </a:p>
        </p:txBody>
      </p:sp>
      <p:sp>
        <p:nvSpPr>
          <p:cNvPr id="38" name="Content Placeholder 2">
            <a:extLst>
              <a:ext uri="{FF2B5EF4-FFF2-40B4-BE49-F238E27FC236}">
                <a16:creationId xmlns:a16="http://schemas.microsoft.com/office/drawing/2014/main" xmlns="" id="{BDA8F617-32F8-4ADC-B41E-FBC7B6705BFE}"/>
              </a:ext>
            </a:extLst>
          </p:cNvPr>
          <p:cNvSpPr txBox="1">
            <a:spLocks/>
          </p:cNvSpPr>
          <p:nvPr/>
        </p:nvSpPr>
        <p:spPr>
          <a:xfrm>
            <a:off x="1103170" y="3303727"/>
            <a:ext cx="9880021" cy="3247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Number of failed subjects at the beginning of required semester</a:t>
            </a:r>
          </a:p>
          <a:p>
            <a:pPr>
              <a:buFont typeface="Wingdings" panose="05000000000000000000" pitchFamily="2" charset="2"/>
              <a:buChar char="Ø"/>
            </a:pPr>
            <a:r>
              <a:rPr lang="en-US" sz="2400" dirty="0">
                <a:latin typeface="Cambria" panose="02040503050406030204" pitchFamily="18" charset="0"/>
              </a:rPr>
              <a:t> Number of passed subjects in required semester (paid for failed subjects at the beginning of required semester)</a:t>
            </a:r>
          </a:p>
        </p:txBody>
      </p:sp>
      <p:grpSp>
        <p:nvGrpSpPr>
          <p:cNvPr id="2" name="Group 27"/>
          <p:cNvGrpSpPr/>
          <p:nvPr/>
        </p:nvGrpSpPr>
        <p:grpSpPr>
          <a:xfrm>
            <a:off x="994511" y="1547256"/>
            <a:ext cx="2515643" cy="929987"/>
            <a:chOff x="2381" y="2129102"/>
            <a:chExt cx="2901156" cy="1160462"/>
          </a:xfrm>
          <a:solidFill>
            <a:schemeClr val="accent5">
              <a:lumMod val="50000"/>
            </a:schemeClr>
          </a:solidFill>
        </p:grpSpPr>
        <p:sp>
          <p:nvSpPr>
            <p:cNvPr id="29" name="Chevron 28"/>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dirty="0">
                  <a:latin typeface="Cambria" panose="02040503050406030204" pitchFamily="18" charset="0"/>
                </a:rPr>
                <a:t>Make Statistic</a:t>
              </a:r>
              <a:endParaRPr lang="en-US" sz="2000" b="1" dirty="0"/>
            </a:p>
          </p:txBody>
        </p:sp>
      </p:grpSp>
      <p:pic>
        <p:nvPicPr>
          <p:cNvPr id="12" name="Picture 11" descr="STPM.png"/>
          <p:cNvPicPr>
            <a:picLocks noChangeAspect="1"/>
          </p:cNvPicPr>
          <p:nvPr/>
        </p:nvPicPr>
        <p:blipFill>
          <a:blip r:embed="rId8" cstate="print"/>
          <a:stretch>
            <a:fillRect/>
          </a:stretch>
        </p:blipFill>
        <p:spPr>
          <a:xfrm>
            <a:off x="4067545" y="65315"/>
            <a:ext cx="3027220" cy="408041"/>
          </a:xfrm>
          <a:prstGeom prst="rect">
            <a:avLst/>
          </a:prstGeom>
        </p:spPr>
      </p:pic>
      <p:sp>
        <p:nvSpPr>
          <p:cNvPr id="3" name="Slide Number Placeholder 2"/>
          <p:cNvSpPr>
            <a:spLocks noGrp="1"/>
          </p:cNvSpPr>
          <p:nvPr>
            <p:ph type="sldNum" sz="quarter" idx="12"/>
          </p:nvPr>
        </p:nvSpPr>
        <p:spPr/>
        <p:txBody>
          <a:bodyPr/>
          <a:lstStyle/>
          <a:p>
            <a:fld id="{008E174E-CF06-43A2-87CF-5685854A7445}" type="slidenum">
              <a:rPr lang="en-US" smtClean="0"/>
              <a:pPr/>
              <a:t>170</a:t>
            </a:fld>
            <a:endParaRPr lang="en-US"/>
          </a:p>
        </p:txBody>
      </p:sp>
    </p:spTree>
    <p:extLst>
      <p:ext uri="{BB962C8B-B14F-4D97-AF65-F5344CB8AC3E}">
        <p14:creationId xmlns:p14="http://schemas.microsoft.com/office/powerpoint/2010/main" val="133660231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xmlns="" id="{B0F90CE6-0348-4313-8D52-2A621359EAE2}"/>
              </a:ext>
            </a:extLst>
          </p:cNvPr>
          <p:cNvSpPr txBox="1">
            <a:spLocks/>
          </p:cNvSpPr>
          <p:nvPr/>
        </p:nvSpPr>
        <p:spPr>
          <a:xfrm>
            <a:off x="161059" y="2000251"/>
            <a:ext cx="11954741" cy="4785014"/>
          </a:xfrm>
          <a:prstGeom prst="rect">
            <a:avLst/>
          </a:prstGeom>
          <a:solidFill>
            <a:schemeClr val="bg1"/>
          </a:solidFill>
          <a:ln w="38100">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Cambria" panose="02040503050406030204" pitchFamily="18" charset="0"/>
              </a:rPr>
              <a:t> </a:t>
            </a:r>
          </a:p>
          <a:p>
            <a:pPr marL="0" indent="0">
              <a:buNone/>
            </a:pPr>
            <a:endParaRPr lang="en-US" sz="2200" dirty="0">
              <a:latin typeface="Cambria" panose="02040503050406030204" pitchFamily="18" charset="0"/>
            </a:endParaRPr>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6"/>
          <a:ext cx="3505199" cy="496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Rectangle 30"/>
          <p:cNvSpPr/>
          <p:nvPr/>
        </p:nvSpPr>
        <p:spPr>
          <a:xfrm>
            <a:off x="6607120" y="813244"/>
            <a:ext cx="3113353" cy="461665"/>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Cambria" panose="02040503050406030204" pitchFamily="18" charset="0"/>
              </a:rPr>
              <a:t>What can Staffs do ?</a:t>
            </a:r>
          </a:p>
        </p:txBody>
      </p:sp>
      <p:sp>
        <p:nvSpPr>
          <p:cNvPr id="27" name="TextBox 26">
            <a:extLst>
              <a:ext uri="{FF2B5EF4-FFF2-40B4-BE49-F238E27FC236}">
                <a16:creationId xmlns:a16="http://schemas.microsoft.com/office/drawing/2014/main" xmlns="" id="{B4B7BE9F-3148-4382-A916-8C9561A1CC3D}"/>
              </a:ext>
            </a:extLst>
          </p:cNvPr>
          <p:cNvSpPr txBox="1"/>
          <p:nvPr/>
        </p:nvSpPr>
        <p:spPr>
          <a:xfrm>
            <a:off x="1103169" y="2691711"/>
            <a:ext cx="3832513" cy="477054"/>
          </a:xfrm>
          <a:prstGeom prst="rect">
            <a:avLst/>
          </a:prstGeom>
          <a:noFill/>
        </p:spPr>
        <p:txBody>
          <a:bodyPr wrap="square" rtlCol="0">
            <a:spAutoFit/>
          </a:bodyPr>
          <a:lstStyle/>
          <a:p>
            <a:r>
              <a:rPr lang="en-US" sz="2500" dirty="0">
                <a:latin typeface="Cambria" panose="02040503050406030204" pitchFamily="18" charset="0"/>
              </a:rPr>
              <a:t>Failed Statistics</a:t>
            </a:r>
          </a:p>
        </p:txBody>
      </p:sp>
      <p:sp>
        <p:nvSpPr>
          <p:cNvPr id="38" name="Content Placeholder 2">
            <a:extLst>
              <a:ext uri="{FF2B5EF4-FFF2-40B4-BE49-F238E27FC236}">
                <a16:creationId xmlns:a16="http://schemas.microsoft.com/office/drawing/2014/main" xmlns="" id="{BDA8F617-32F8-4ADC-B41E-FBC7B6705BFE}"/>
              </a:ext>
            </a:extLst>
          </p:cNvPr>
          <p:cNvSpPr txBox="1">
            <a:spLocks/>
          </p:cNvSpPr>
          <p:nvPr/>
        </p:nvSpPr>
        <p:spPr>
          <a:xfrm>
            <a:off x="1103170" y="3303727"/>
            <a:ext cx="9880021" cy="3247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Number of failed subjects at the beginning of required semester</a:t>
            </a:r>
          </a:p>
          <a:p>
            <a:pPr>
              <a:buFont typeface="Wingdings" panose="05000000000000000000" pitchFamily="2" charset="2"/>
              <a:buChar char="Ø"/>
            </a:pPr>
            <a:r>
              <a:rPr lang="en-US" sz="2400" dirty="0">
                <a:latin typeface="Cambria" panose="02040503050406030204" pitchFamily="18" charset="0"/>
              </a:rPr>
              <a:t> Number of passed subjects in required semester (paid for failed subjects at the beginning of required semester)</a:t>
            </a:r>
          </a:p>
          <a:p>
            <a:pPr>
              <a:buFont typeface="Wingdings" panose="05000000000000000000" pitchFamily="2" charset="2"/>
              <a:buChar char="Ø"/>
            </a:pPr>
            <a:r>
              <a:rPr lang="en-US" sz="2400" dirty="0">
                <a:latin typeface="Cambria" panose="02040503050406030204" pitchFamily="18" charset="0"/>
              </a:rPr>
              <a:t> Number of failed subjects in required semester</a:t>
            </a:r>
          </a:p>
        </p:txBody>
      </p:sp>
      <p:grpSp>
        <p:nvGrpSpPr>
          <p:cNvPr id="2" name="Group 27"/>
          <p:cNvGrpSpPr/>
          <p:nvPr/>
        </p:nvGrpSpPr>
        <p:grpSpPr>
          <a:xfrm>
            <a:off x="994511" y="1547256"/>
            <a:ext cx="2515643" cy="929987"/>
            <a:chOff x="2381" y="2129102"/>
            <a:chExt cx="2901156" cy="1160462"/>
          </a:xfrm>
          <a:solidFill>
            <a:schemeClr val="accent5">
              <a:lumMod val="50000"/>
            </a:schemeClr>
          </a:solidFill>
        </p:grpSpPr>
        <p:sp>
          <p:nvSpPr>
            <p:cNvPr id="29" name="Chevron 28"/>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dirty="0">
                  <a:latin typeface="Cambria" panose="02040503050406030204" pitchFamily="18" charset="0"/>
                </a:rPr>
                <a:t>Make Statistic</a:t>
              </a:r>
              <a:endParaRPr lang="en-US" sz="2000" b="1" dirty="0"/>
            </a:p>
          </p:txBody>
        </p:sp>
      </p:grpSp>
      <p:pic>
        <p:nvPicPr>
          <p:cNvPr id="12" name="Picture 11" descr="STPM.png"/>
          <p:cNvPicPr>
            <a:picLocks noChangeAspect="1"/>
          </p:cNvPicPr>
          <p:nvPr/>
        </p:nvPicPr>
        <p:blipFill>
          <a:blip r:embed="rId8" cstate="print"/>
          <a:stretch>
            <a:fillRect/>
          </a:stretch>
        </p:blipFill>
        <p:spPr>
          <a:xfrm>
            <a:off x="4067545" y="65315"/>
            <a:ext cx="3027220" cy="408041"/>
          </a:xfrm>
          <a:prstGeom prst="rect">
            <a:avLst/>
          </a:prstGeom>
        </p:spPr>
      </p:pic>
      <p:sp>
        <p:nvSpPr>
          <p:cNvPr id="3" name="Slide Number Placeholder 2"/>
          <p:cNvSpPr>
            <a:spLocks noGrp="1"/>
          </p:cNvSpPr>
          <p:nvPr>
            <p:ph type="sldNum" sz="quarter" idx="12"/>
          </p:nvPr>
        </p:nvSpPr>
        <p:spPr/>
        <p:txBody>
          <a:bodyPr/>
          <a:lstStyle/>
          <a:p>
            <a:fld id="{008E174E-CF06-43A2-87CF-5685854A7445}" type="slidenum">
              <a:rPr lang="en-US" smtClean="0"/>
              <a:pPr/>
              <a:t>171</a:t>
            </a:fld>
            <a:endParaRPr lang="en-US"/>
          </a:p>
        </p:txBody>
      </p:sp>
    </p:spTree>
    <p:extLst>
      <p:ext uri="{BB962C8B-B14F-4D97-AF65-F5344CB8AC3E}">
        <p14:creationId xmlns:p14="http://schemas.microsoft.com/office/powerpoint/2010/main" val="187579886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xmlns="" id="{B0F90CE6-0348-4313-8D52-2A621359EAE2}"/>
              </a:ext>
            </a:extLst>
          </p:cNvPr>
          <p:cNvSpPr txBox="1">
            <a:spLocks/>
          </p:cNvSpPr>
          <p:nvPr/>
        </p:nvSpPr>
        <p:spPr>
          <a:xfrm>
            <a:off x="161059" y="2000251"/>
            <a:ext cx="11954741" cy="4785014"/>
          </a:xfrm>
          <a:prstGeom prst="rect">
            <a:avLst/>
          </a:prstGeom>
          <a:solidFill>
            <a:schemeClr val="bg1"/>
          </a:solidFill>
          <a:ln w="38100">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Cambria" panose="02040503050406030204" pitchFamily="18" charset="0"/>
              </a:rPr>
              <a:t> </a:t>
            </a:r>
          </a:p>
          <a:p>
            <a:pPr marL="0" indent="0">
              <a:buNone/>
            </a:pPr>
            <a:endParaRPr lang="en-US" sz="2200" dirty="0">
              <a:latin typeface="Cambria" panose="02040503050406030204" pitchFamily="18" charset="0"/>
            </a:endParaRPr>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6"/>
          <a:ext cx="3505199" cy="496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Rectangle 30"/>
          <p:cNvSpPr/>
          <p:nvPr/>
        </p:nvSpPr>
        <p:spPr>
          <a:xfrm>
            <a:off x="6607120" y="813244"/>
            <a:ext cx="3113353" cy="461665"/>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Cambria" panose="02040503050406030204" pitchFamily="18" charset="0"/>
              </a:rPr>
              <a:t>What can Staffs do ?</a:t>
            </a:r>
          </a:p>
        </p:txBody>
      </p:sp>
      <p:sp>
        <p:nvSpPr>
          <p:cNvPr id="27" name="TextBox 26">
            <a:extLst>
              <a:ext uri="{FF2B5EF4-FFF2-40B4-BE49-F238E27FC236}">
                <a16:creationId xmlns:a16="http://schemas.microsoft.com/office/drawing/2014/main" xmlns="" id="{B4B7BE9F-3148-4382-A916-8C9561A1CC3D}"/>
              </a:ext>
            </a:extLst>
          </p:cNvPr>
          <p:cNvSpPr txBox="1"/>
          <p:nvPr/>
        </p:nvSpPr>
        <p:spPr>
          <a:xfrm>
            <a:off x="1103169" y="2691711"/>
            <a:ext cx="3832513" cy="477054"/>
          </a:xfrm>
          <a:prstGeom prst="rect">
            <a:avLst/>
          </a:prstGeom>
          <a:noFill/>
        </p:spPr>
        <p:txBody>
          <a:bodyPr wrap="square" rtlCol="0">
            <a:spAutoFit/>
          </a:bodyPr>
          <a:lstStyle/>
          <a:p>
            <a:r>
              <a:rPr lang="en-US" sz="2500" dirty="0">
                <a:latin typeface="Cambria" panose="02040503050406030204" pitchFamily="18" charset="0"/>
              </a:rPr>
              <a:t>Failed Statistics</a:t>
            </a:r>
          </a:p>
        </p:txBody>
      </p:sp>
      <p:sp>
        <p:nvSpPr>
          <p:cNvPr id="38" name="Content Placeholder 2">
            <a:extLst>
              <a:ext uri="{FF2B5EF4-FFF2-40B4-BE49-F238E27FC236}">
                <a16:creationId xmlns:a16="http://schemas.microsoft.com/office/drawing/2014/main" xmlns="" id="{BDA8F617-32F8-4ADC-B41E-FBC7B6705BFE}"/>
              </a:ext>
            </a:extLst>
          </p:cNvPr>
          <p:cNvSpPr txBox="1">
            <a:spLocks/>
          </p:cNvSpPr>
          <p:nvPr/>
        </p:nvSpPr>
        <p:spPr>
          <a:xfrm>
            <a:off x="1103170" y="3303727"/>
            <a:ext cx="9880021" cy="3247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Number of failed subjects at the beginning of required semester</a:t>
            </a:r>
          </a:p>
          <a:p>
            <a:pPr>
              <a:buFont typeface="Wingdings" panose="05000000000000000000" pitchFamily="2" charset="2"/>
              <a:buChar char="Ø"/>
            </a:pPr>
            <a:r>
              <a:rPr lang="en-US" sz="2400" dirty="0">
                <a:latin typeface="Cambria" panose="02040503050406030204" pitchFamily="18" charset="0"/>
              </a:rPr>
              <a:t> Number of passed subjects in required semester (paid for failed subjects at the beginning of required semester)</a:t>
            </a:r>
          </a:p>
          <a:p>
            <a:pPr>
              <a:buFont typeface="Wingdings" panose="05000000000000000000" pitchFamily="2" charset="2"/>
              <a:buChar char="Ø"/>
            </a:pPr>
            <a:r>
              <a:rPr lang="en-US" sz="2400" dirty="0">
                <a:latin typeface="Cambria" panose="02040503050406030204" pitchFamily="18" charset="0"/>
              </a:rPr>
              <a:t> Number of failed subjects in required semester</a:t>
            </a:r>
          </a:p>
          <a:p>
            <a:pPr>
              <a:buFont typeface="Wingdings" panose="05000000000000000000" pitchFamily="2" charset="2"/>
              <a:buChar char="Ø"/>
            </a:pPr>
            <a:r>
              <a:rPr lang="en-US" sz="2400" dirty="0">
                <a:latin typeface="Cambria" panose="02040503050406030204" pitchFamily="18" charset="0"/>
              </a:rPr>
              <a:t> Number of passed subjects in required semester (paid for failed subjects in required semester)</a:t>
            </a:r>
          </a:p>
        </p:txBody>
      </p:sp>
      <p:grpSp>
        <p:nvGrpSpPr>
          <p:cNvPr id="2" name="Group 27"/>
          <p:cNvGrpSpPr/>
          <p:nvPr/>
        </p:nvGrpSpPr>
        <p:grpSpPr>
          <a:xfrm>
            <a:off x="994511" y="1547256"/>
            <a:ext cx="2515643" cy="929987"/>
            <a:chOff x="2381" y="2129102"/>
            <a:chExt cx="2901156" cy="1160462"/>
          </a:xfrm>
          <a:solidFill>
            <a:schemeClr val="accent5">
              <a:lumMod val="50000"/>
            </a:schemeClr>
          </a:solidFill>
        </p:grpSpPr>
        <p:sp>
          <p:nvSpPr>
            <p:cNvPr id="29" name="Chevron 28"/>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dirty="0">
                  <a:latin typeface="Cambria" panose="02040503050406030204" pitchFamily="18" charset="0"/>
                </a:rPr>
                <a:t>Make Statistic</a:t>
              </a:r>
              <a:endParaRPr lang="en-US" sz="2000" b="1" dirty="0"/>
            </a:p>
          </p:txBody>
        </p:sp>
      </p:grpSp>
      <p:pic>
        <p:nvPicPr>
          <p:cNvPr id="12" name="Picture 11" descr="STPM.png"/>
          <p:cNvPicPr>
            <a:picLocks noChangeAspect="1"/>
          </p:cNvPicPr>
          <p:nvPr/>
        </p:nvPicPr>
        <p:blipFill>
          <a:blip r:embed="rId8" cstate="print"/>
          <a:stretch>
            <a:fillRect/>
          </a:stretch>
        </p:blipFill>
        <p:spPr>
          <a:xfrm>
            <a:off x="4067545" y="65315"/>
            <a:ext cx="3027220" cy="408041"/>
          </a:xfrm>
          <a:prstGeom prst="rect">
            <a:avLst/>
          </a:prstGeom>
        </p:spPr>
      </p:pic>
      <p:sp>
        <p:nvSpPr>
          <p:cNvPr id="3" name="Slide Number Placeholder 2"/>
          <p:cNvSpPr>
            <a:spLocks noGrp="1"/>
          </p:cNvSpPr>
          <p:nvPr>
            <p:ph type="sldNum" sz="quarter" idx="12"/>
          </p:nvPr>
        </p:nvSpPr>
        <p:spPr/>
        <p:txBody>
          <a:bodyPr/>
          <a:lstStyle/>
          <a:p>
            <a:fld id="{008E174E-CF06-43A2-87CF-5685854A7445}" type="slidenum">
              <a:rPr lang="en-US" smtClean="0"/>
              <a:pPr/>
              <a:t>172</a:t>
            </a:fld>
            <a:endParaRPr lang="en-US"/>
          </a:p>
        </p:txBody>
      </p:sp>
    </p:spTree>
    <p:extLst>
      <p:ext uri="{BB962C8B-B14F-4D97-AF65-F5344CB8AC3E}">
        <p14:creationId xmlns:p14="http://schemas.microsoft.com/office/powerpoint/2010/main" val="1087832131"/>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xmlns="" id="{B0F90CE6-0348-4313-8D52-2A621359EAE2}"/>
              </a:ext>
            </a:extLst>
          </p:cNvPr>
          <p:cNvSpPr txBox="1">
            <a:spLocks/>
          </p:cNvSpPr>
          <p:nvPr/>
        </p:nvSpPr>
        <p:spPr>
          <a:xfrm>
            <a:off x="161059" y="2000251"/>
            <a:ext cx="11954741" cy="4785014"/>
          </a:xfrm>
          <a:prstGeom prst="rect">
            <a:avLst/>
          </a:prstGeom>
          <a:solidFill>
            <a:schemeClr val="bg1"/>
          </a:solidFill>
          <a:ln w="38100">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Cambria" panose="02040503050406030204" pitchFamily="18" charset="0"/>
              </a:rPr>
              <a:t> </a:t>
            </a:r>
          </a:p>
          <a:p>
            <a:pPr marL="0" indent="0">
              <a:buNone/>
            </a:pPr>
            <a:endParaRPr lang="en-US" sz="2200" dirty="0">
              <a:latin typeface="Cambria" panose="02040503050406030204" pitchFamily="18" charset="0"/>
            </a:endParaRPr>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6"/>
          <a:ext cx="3505199" cy="496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Rectangle 30"/>
          <p:cNvSpPr/>
          <p:nvPr/>
        </p:nvSpPr>
        <p:spPr>
          <a:xfrm>
            <a:off x="6607120" y="813244"/>
            <a:ext cx="3113353" cy="461665"/>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Cambria" panose="02040503050406030204" pitchFamily="18" charset="0"/>
              </a:rPr>
              <a:t>What can Staffs do ?</a:t>
            </a:r>
          </a:p>
        </p:txBody>
      </p:sp>
      <p:sp>
        <p:nvSpPr>
          <p:cNvPr id="27" name="TextBox 26">
            <a:extLst>
              <a:ext uri="{FF2B5EF4-FFF2-40B4-BE49-F238E27FC236}">
                <a16:creationId xmlns:a16="http://schemas.microsoft.com/office/drawing/2014/main" xmlns="" id="{B4B7BE9F-3148-4382-A916-8C9561A1CC3D}"/>
              </a:ext>
            </a:extLst>
          </p:cNvPr>
          <p:cNvSpPr txBox="1"/>
          <p:nvPr/>
        </p:nvSpPr>
        <p:spPr>
          <a:xfrm>
            <a:off x="1103169" y="2691711"/>
            <a:ext cx="3832513" cy="477054"/>
          </a:xfrm>
          <a:prstGeom prst="rect">
            <a:avLst/>
          </a:prstGeom>
          <a:noFill/>
        </p:spPr>
        <p:txBody>
          <a:bodyPr wrap="square" rtlCol="0">
            <a:spAutoFit/>
          </a:bodyPr>
          <a:lstStyle/>
          <a:p>
            <a:r>
              <a:rPr lang="en-US" sz="2500" dirty="0">
                <a:latin typeface="Cambria" panose="02040503050406030204" pitchFamily="18" charset="0"/>
              </a:rPr>
              <a:t>Failed Statistics</a:t>
            </a:r>
          </a:p>
        </p:txBody>
      </p:sp>
      <p:sp>
        <p:nvSpPr>
          <p:cNvPr id="38" name="Content Placeholder 2">
            <a:extLst>
              <a:ext uri="{FF2B5EF4-FFF2-40B4-BE49-F238E27FC236}">
                <a16:creationId xmlns:a16="http://schemas.microsoft.com/office/drawing/2014/main" xmlns="" id="{BDA8F617-32F8-4ADC-B41E-FBC7B6705BFE}"/>
              </a:ext>
            </a:extLst>
          </p:cNvPr>
          <p:cNvSpPr txBox="1">
            <a:spLocks/>
          </p:cNvSpPr>
          <p:nvPr/>
        </p:nvSpPr>
        <p:spPr>
          <a:xfrm>
            <a:off x="1103170" y="3303727"/>
            <a:ext cx="9880021" cy="3247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Number of failed subjects at the beginning of required semester</a:t>
            </a:r>
          </a:p>
          <a:p>
            <a:pPr>
              <a:buFont typeface="Wingdings" panose="05000000000000000000" pitchFamily="2" charset="2"/>
              <a:buChar char="Ø"/>
            </a:pPr>
            <a:r>
              <a:rPr lang="en-US" sz="2400" dirty="0">
                <a:latin typeface="Cambria" panose="02040503050406030204" pitchFamily="18" charset="0"/>
              </a:rPr>
              <a:t> Number of passed subjects in required semester (paid for failed subjects at the beginning of required semester)</a:t>
            </a:r>
          </a:p>
          <a:p>
            <a:pPr>
              <a:buFont typeface="Wingdings" panose="05000000000000000000" pitchFamily="2" charset="2"/>
              <a:buChar char="Ø"/>
            </a:pPr>
            <a:r>
              <a:rPr lang="en-US" sz="2400" dirty="0">
                <a:latin typeface="Cambria" panose="02040503050406030204" pitchFamily="18" charset="0"/>
              </a:rPr>
              <a:t> Number of failed subjects in required semester</a:t>
            </a:r>
          </a:p>
          <a:p>
            <a:pPr>
              <a:buFont typeface="Wingdings" panose="05000000000000000000" pitchFamily="2" charset="2"/>
              <a:buChar char="Ø"/>
            </a:pPr>
            <a:r>
              <a:rPr lang="en-US" sz="2400" dirty="0">
                <a:latin typeface="Cambria" panose="02040503050406030204" pitchFamily="18" charset="0"/>
              </a:rPr>
              <a:t> Number of passed subjects in required semester (paid for failed subjects in required semester</a:t>
            </a:r>
            <a:r>
              <a:rPr lang="en-US" sz="2400" dirty="0" smtClean="0">
                <a:latin typeface="Cambria" panose="02040503050406030204" pitchFamily="18" charset="0"/>
              </a:rPr>
              <a:t>)</a:t>
            </a:r>
          </a:p>
          <a:p>
            <a:pPr>
              <a:buFont typeface="Wingdings" panose="05000000000000000000" pitchFamily="2" charset="2"/>
              <a:buChar char="Ø"/>
            </a:pPr>
            <a:r>
              <a:rPr lang="en-US" sz="2400" dirty="0">
                <a:latin typeface="Cambria" panose="02040503050406030204" pitchFamily="18" charset="0"/>
              </a:rPr>
              <a:t> </a:t>
            </a:r>
            <a:r>
              <a:rPr lang="en-US" sz="2400" dirty="0" smtClean="0">
                <a:latin typeface="Cambria" panose="02040503050406030204" pitchFamily="18" charset="0"/>
              </a:rPr>
              <a:t>Number of registered to relearn failed subject in required semester</a:t>
            </a:r>
            <a:endParaRPr lang="en-US" sz="2400" dirty="0">
              <a:latin typeface="Cambria" panose="02040503050406030204" pitchFamily="18" charset="0"/>
            </a:endParaRPr>
          </a:p>
        </p:txBody>
      </p:sp>
      <p:grpSp>
        <p:nvGrpSpPr>
          <p:cNvPr id="2" name="Group 27"/>
          <p:cNvGrpSpPr/>
          <p:nvPr/>
        </p:nvGrpSpPr>
        <p:grpSpPr>
          <a:xfrm>
            <a:off x="994511" y="1547256"/>
            <a:ext cx="2515643" cy="929987"/>
            <a:chOff x="2381" y="2129102"/>
            <a:chExt cx="2901156" cy="1160462"/>
          </a:xfrm>
          <a:solidFill>
            <a:schemeClr val="accent5">
              <a:lumMod val="50000"/>
            </a:schemeClr>
          </a:solidFill>
        </p:grpSpPr>
        <p:sp>
          <p:nvSpPr>
            <p:cNvPr id="29" name="Chevron 28"/>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dirty="0">
                  <a:latin typeface="Cambria" panose="02040503050406030204" pitchFamily="18" charset="0"/>
                </a:rPr>
                <a:t>Make Statistic</a:t>
              </a:r>
              <a:endParaRPr lang="en-US" sz="2000" b="1" dirty="0"/>
            </a:p>
          </p:txBody>
        </p:sp>
      </p:grpSp>
      <p:pic>
        <p:nvPicPr>
          <p:cNvPr id="12" name="Picture 11" descr="STPM.png"/>
          <p:cNvPicPr>
            <a:picLocks noChangeAspect="1"/>
          </p:cNvPicPr>
          <p:nvPr/>
        </p:nvPicPr>
        <p:blipFill>
          <a:blip r:embed="rId8" cstate="print"/>
          <a:stretch>
            <a:fillRect/>
          </a:stretch>
        </p:blipFill>
        <p:spPr>
          <a:xfrm>
            <a:off x="4067545" y="65315"/>
            <a:ext cx="3027220" cy="408041"/>
          </a:xfrm>
          <a:prstGeom prst="rect">
            <a:avLst/>
          </a:prstGeom>
        </p:spPr>
      </p:pic>
      <p:sp>
        <p:nvSpPr>
          <p:cNvPr id="3" name="Slide Number Placeholder 2"/>
          <p:cNvSpPr>
            <a:spLocks noGrp="1"/>
          </p:cNvSpPr>
          <p:nvPr>
            <p:ph type="sldNum" sz="quarter" idx="12"/>
          </p:nvPr>
        </p:nvSpPr>
        <p:spPr/>
        <p:txBody>
          <a:bodyPr/>
          <a:lstStyle/>
          <a:p>
            <a:fld id="{008E174E-CF06-43A2-87CF-5685854A7445}" type="slidenum">
              <a:rPr lang="en-US" smtClean="0"/>
              <a:pPr/>
              <a:t>173</a:t>
            </a:fld>
            <a:endParaRPr lang="en-US"/>
          </a:p>
        </p:txBody>
      </p:sp>
    </p:spTree>
    <p:extLst>
      <p:ext uri="{BB962C8B-B14F-4D97-AF65-F5344CB8AC3E}">
        <p14:creationId xmlns:p14="http://schemas.microsoft.com/office/powerpoint/2010/main" val="1076971849"/>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xmlns="" id="{B0F90CE6-0348-4313-8D52-2A621359EAE2}"/>
              </a:ext>
            </a:extLst>
          </p:cNvPr>
          <p:cNvSpPr txBox="1">
            <a:spLocks/>
          </p:cNvSpPr>
          <p:nvPr/>
        </p:nvSpPr>
        <p:spPr>
          <a:xfrm>
            <a:off x="161059" y="2000251"/>
            <a:ext cx="11954741" cy="4785014"/>
          </a:xfrm>
          <a:prstGeom prst="rect">
            <a:avLst/>
          </a:prstGeom>
          <a:solidFill>
            <a:schemeClr val="bg1"/>
          </a:solidFill>
          <a:ln w="38100">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Cambria" panose="02040503050406030204" pitchFamily="18" charset="0"/>
              </a:rPr>
              <a:t> </a:t>
            </a:r>
          </a:p>
          <a:p>
            <a:pPr marL="0" indent="0">
              <a:buNone/>
            </a:pPr>
            <a:endParaRPr lang="en-US" sz="2200" dirty="0">
              <a:latin typeface="Cambria" panose="02040503050406030204" pitchFamily="18" charset="0"/>
            </a:endParaRPr>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6"/>
          <a:ext cx="3505199" cy="496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Rectangle 30"/>
          <p:cNvSpPr/>
          <p:nvPr/>
        </p:nvSpPr>
        <p:spPr>
          <a:xfrm>
            <a:off x="6607120" y="813244"/>
            <a:ext cx="3113353" cy="461665"/>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Cambria" panose="02040503050406030204" pitchFamily="18" charset="0"/>
              </a:rPr>
              <a:t>What can Staffs do ?</a:t>
            </a:r>
          </a:p>
        </p:txBody>
      </p:sp>
      <p:sp>
        <p:nvSpPr>
          <p:cNvPr id="27" name="TextBox 26">
            <a:extLst>
              <a:ext uri="{FF2B5EF4-FFF2-40B4-BE49-F238E27FC236}">
                <a16:creationId xmlns:a16="http://schemas.microsoft.com/office/drawing/2014/main" xmlns="" id="{B4B7BE9F-3148-4382-A916-8C9561A1CC3D}"/>
              </a:ext>
            </a:extLst>
          </p:cNvPr>
          <p:cNvSpPr txBox="1"/>
          <p:nvPr/>
        </p:nvSpPr>
        <p:spPr>
          <a:xfrm>
            <a:off x="1103169" y="2691711"/>
            <a:ext cx="3832513" cy="477054"/>
          </a:xfrm>
          <a:prstGeom prst="rect">
            <a:avLst/>
          </a:prstGeom>
          <a:noFill/>
        </p:spPr>
        <p:txBody>
          <a:bodyPr wrap="square" rtlCol="0">
            <a:spAutoFit/>
          </a:bodyPr>
          <a:lstStyle/>
          <a:p>
            <a:r>
              <a:rPr lang="en-US" sz="2500" dirty="0">
                <a:latin typeface="Cambria" panose="02040503050406030204" pitchFamily="18" charset="0"/>
              </a:rPr>
              <a:t>Failed Statistics</a:t>
            </a:r>
          </a:p>
        </p:txBody>
      </p:sp>
      <p:sp>
        <p:nvSpPr>
          <p:cNvPr id="38" name="Content Placeholder 2">
            <a:extLst>
              <a:ext uri="{FF2B5EF4-FFF2-40B4-BE49-F238E27FC236}">
                <a16:creationId xmlns:a16="http://schemas.microsoft.com/office/drawing/2014/main" xmlns="" id="{BDA8F617-32F8-4ADC-B41E-FBC7B6705BFE}"/>
              </a:ext>
            </a:extLst>
          </p:cNvPr>
          <p:cNvSpPr txBox="1">
            <a:spLocks/>
          </p:cNvSpPr>
          <p:nvPr/>
        </p:nvSpPr>
        <p:spPr>
          <a:xfrm>
            <a:off x="1103170" y="3303727"/>
            <a:ext cx="9880021" cy="324774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Number of failed subjects at the beginning of required semester</a:t>
            </a:r>
          </a:p>
          <a:p>
            <a:pPr>
              <a:buFont typeface="Wingdings" panose="05000000000000000000" pitchFamily="2" charset="2"/>
              <a:buChar char="Ø"/>
            </a:pPr>
            <a:r>
              <a:rPr lang="en-US" sz="2400" dirty="0">
                <a:latin typeface="Cambria" panose="02040503050406030204" pitchFamily="18" charset="0"/>
              </a:rPr>
              <a:t> Number of passed subjects in required semester (paid for failed subjects at the beginning of required semester)</a:t>
            </a:r>
          </a:p>
          <a:p>
            <a:pPr>
              <a:buFont typeface="Wingdings" panose="05000000000000000000" pitchFamily="2" charset="2"/>
              <a:buChar char="Ø"/>
            </a:pPr>
            <a:r>
              <a:rPr lang="en-US" sz="2400" dirty="0">
                <a:latin typeface="Cambria" panose="02040503050406030204" pitchFamily="18" charset="0"/>
              </a:rPr>
              <a:t> Number of failed subjects in required semester</a:t>
            </a:r>
          </a:p>
          <a:p>
            <a:pPr>
              <a:buFont typeface="Wingdings" panose="05000000000000000000" pitchFamily="2" charset="2"/>
              <a:buChar char="Ø"/>
            </a:pPr>
            <a:r>
              <a:rPr lang="en-US" sz="2400" dirty="0">
                <a:latin typeface="Cambria" panose="02040503050406030204" pitchFamily="18" charset="0"/>
              </a:rPr>
              <a:t> Number of passed subjects in required semester (paid for failed subjects in required semester</a:t>
            </a:r>
            <a:r>
              <a:rPr lang="en-US" sz="2400" dirty="0" smtClean="0">
                <a:latin typeface="Cambria" panose="02040503050406030204" pitchFamily="18" charset="0"/>
              </a:rPr>
              <a:t>)</a:t>
            </a:r>
          </a:p>
          <a:p>
            <a:pPr>
              <a:buFont typeface="Wingdings" panose="05000000000000000000" pitchFamily="2" charset="2"/>
              <a:buChar char="Ø"/>
            </a:pPr>
            <a:r>
              <a:rPr lang="en-US" sz="2400" dirty="0">
                <a:latin typeface="Cambria" panose="02040503050406030204" pitchFamily="18" charset="0"/>
              </a:rPr>
              <a:t> </a:t>
            </a:r>
            <a:r>
              <a:rPr lang="en-US" sz="2400" dirty="0" smtClean="0">
                <a:latin typeface="Cambria" panose="02040503050406030204" pitchFamily="18" charset="0"/>
              </a:rPr>
              <a:t>Number of registered to relearn failed subject in required semester </a:t>
            </a:r>
            <a:endParaRPr lang="en-US" sz="2400" dirty="0">
              <a:latin typeface="Cambria" panose="02040503050406030204" pitchFamily="18" charset="0"/>
            </a:endParaRPr>
          </a:p>
          <a:p>
            <a:pPr>
              <a:buFont typeface="Wingdings" panose="05000000000000000000" pitchFamily="2" charset="2"/>
              <a:buChar char="Ø"/>
            </a:pPr>
            <a:r>
              <a:rPr lang="en-US" sz="2400" dirty="0">
                <a:latin typeface="Cambria" panose="02040503050406030204" pitchFamily="18" charset="0"/>
              </a:rPr>
              <a:t> Number of failed subjects at the end of required semester</a:t>
            </a:r>
          </a:p>
        </p:txBody>
      </p:sp>
      <p:grpSp>
        <p:nvGrpSpPr>
          <p:cNvPr id="2" name="Group 27"/>
          <p:cNvGrpSpPr/>
          <p:nvPr/>
        </p:nvGrpSpPr>
        <p:grpSpPr>
          <a:xfrm>
            <a:off x="994511" y="1547256"/>
            <a:ext cx="2515643" cy="929987"/>
            <a:chOff x="2381" y="2129102"/>
            <a:chExt cx="2901156" cy="1160462"/>
          </a:xfrm>
          <a:solidFill>
            <a:schemeClr val="accent5">
              <a:lumMod val="50000"/>
            </a:schemeClr>
          </a:solidFill>
        </p:grpSpPr>
        <p:sp>
          <p:nvSpPr>
            <p:cNvPr id="29" name="Chevron 28"/>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dirty="0">
                  <a:latin typeface="Cambria" panose="02040503050406030204" pitchFamily="18" charset="0"/>
                </a:rPr>
                <a:t>Make Statistic</a:t>
              </a:r>
              <a:endParaRPr lang="en-US" sz="2000" b="1" dirty="0"/>
            </a:p>
          </p:txBody>
        </p:sp>
      </p:grpSp>
      <p:pic>
        <p:nvPicPr>
          <p:cNvPr id="12" name="Picture 11" descr="STPM.png"/>
          <p:cNvPicPr>
            <a:picLocks noChangeAspect="1"/>
          </p:cNvPicPr>
          <p:nvPr/>
        </p:nvPicPr>
        <p:blipFill>
          <a:blip r:embed="rId8" cstate="print"/>
          <a:stretch>
            <a:fillRect/>
          </a:stretch>
        </p:blipFill>
        <p:spPr>
          <a:xfrm>
            <a:off x="4067545" y="65315"/>
            <a:ext cx="3027220" cy="408041"/>
          </a:xfrm>
          <a:prstGeom prst="rect">
            <a:avLst/>
          </a:prstGeom>
        </p:spPr>
      </p:pic>
      <p:sp>
        <p:nvSpPr>
          <p:cNvPr id="3" name="Slide Number Placeholder 2"/>
          <p:cNvSpPr>
            <a:spLocks noGrp="1"/>
          </p:cNvSpPr>
          <p:nvPr>
            <p:ph type="sldNum" sz="quarter" idx="12"/>
          </p:nvPr>
        </p:nvSpPr>
        <p:spPr/>
        <p:txBody>
          <a:bodyPr/>
          <a:lstStyle/>
          <a:p>
            <a:fld id="{008E174E-CF06-43A2-87CF-5685854A7445}" type="slidenum">
              <a:rPr lang="en-US" smtClean="0"/>
              <a:pPr/>
              <a:t>174</a:t>
            </a:fld>
            <a:endParaRPr lang="en-US"/>
          </a:p>
        </p:txBody>
      </p:sp>
    </p:spTree>
    <p:extLst>
      <p:ext uri="{BB962C8B-B14F-4D97-AF65-F5344CB8AC3E}">
        <p14:creationId xmlns:p14="http://schemas.microsoft.com/office/powerpoint/2010/main" val="354596557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xmlns="" id="{B0F90CE6-0348-4313-8D52-2A621359EAE2}"/>
              </a:ext>
            </a:extLst>
          </p:cNvPr>
          <p:cNvSpPr txBox="1">
            <a:spLocks/>
          </p:cNvSpPr>
          <p:nvPr/>
        </p:nvSpPr>
        <p:spPr>
          <a:xfrm>
            <a:off x="161059" y="2000251"/>
            <a:ext cx="11954741" cy="4785014"/>
          </a:xfrm>
          <a:prstGeom prst="rect">
            <a:avLst/>
          </a:prstGeom>
          <a:solidFill>
            <a:schemeClr val="bg1"/>
          </a:solidFill>
          <a:ln w="38100">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Cambria" panose="02040503050406030204" pitchFamily="18" charset="0"/>
              </a:rPr>
              <a:t> </a:t>
            </a:r>
          </a:p>
          <a:p>
            <a:pPr marL="0" indent="0">
              <a:buNone/>
            </a:pPr>
            <a:endParaRPr lang="en-US" sz="2200" dirty="0">
              <a:latin typeface="Cambria" panose="02040503050406030204" pitchFamily="18" charset="0"/>
            </a:endParaRPr>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6"/>
          <a:ext cx="3505199" cy="496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Rectangle 30"/>
          <p:cNvSpPr/>
          <p:nvPr/>
        </p:nvSpPr>
        <p:spPr>
          <a:xfrm>
            <a:off x="6607120" y="813244"/>
            <a:ext cx="3113353" cy="461665"/>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Cambria" panose="02040503050406030204" pitchFamily="18" charset="0"/>
              </a:rPr>
              <a:t>What can Staffs do ?</a:t>
            </a:r>
          </a:p>
        </p:txBody>
      </p:sp>
      <p:sp>
        <p:nvSpPr>
          <p:cNvPr id="27" name="TextBox 26">
            <a:extLst>
              <a:ext uri="{FF2B5EF4-FFF2-40B4-BE49-F238E27FC236}">
                <a16:creationId xmlns:a16="http://schemas.microsoft.com/office/drawing/2014/main" xmlns="" id="{B4B7BE9F-3148-4382-A916-8C9561A1CC3D}"/>
              </a:ext>
            </a:extLst>
          </p:cNvPr>
          <p:cNvSpPr txBox="1"/>
          <p:nvPr/>
        </p:nvSpPr>
        <p:spPr>
          <a:xfrm>
            <a:off x="1103169" y="2691711"/>
            <a:ext cx="3832513" cy="477054"/>
          </a:xfrm>
          <a:prstGeom prst="rect">
            <a:avLst/>
          </a:prstGeom>
          <a:noFill/>
        </p:spPr>
        <p:txBody>
          <a:bodyPr wrap="square" rtlCol="0">
            <a:spAutoFit/>
          </a:bodyPr>
          <a:lstStyle/>
          <a:p>
            <a:r>
              <a:rPr lang="en-US" sz="2500" dirty="0">
                <a:latin typeface="Cambria" panose="02040503050406030204" pitchFamily="18" charset="0"/>
              </a:rPr>
              <a:t>Failed Statistics</a:t>
            </a:r>
          </a:p>
        </p:txBody>
      </p:sp>
      <p:sp>
        <p:nvSpPr>
          <p:cNvPr id="2" name="Rectangle 1"/>
          <p:cNvSpPr/>
          <p:nvPr/>
        </p:nvSpPr>
        <p:spPr>
          <a:xfrm>
            <a:off x="1103169" y="3260496"/>
            <a:ext cx="7381008" cy="400110"/>
          </a:xfrm>
          <a:prstGeom prst="rect">
            <a:avLst/>
          </a:prstGeom>
        </p:spPr>
        <p:txBody>
          <a:bodyPr wrap="square">
            <a:spAutoFit/>
          </a:bodyPr>
          <a:lstStyle/>
          <a:p>
            <a:pPr>
              <a:buFont typeface="Wingdings" panose="05000000000000000000" pitchFamily="2" charset="2"/>
              <a:buChar char="Ø"/>
            </a:pPr>
            <a:r>
              <a:rPr lang="en-US" sz="2000" dirty="0">
                <a:latin typeface="Cambria" panose="02040503050406030204" pitchFamily="18" charset="0"/>
              </a:rPr>
              <a:t> Number of failed subjects at the beginning of required semester</a:t>
            </a:r>
          </a:p>
        </p:txBody>
      </p:sp>
      <p:sp>
        <p:nvSpPr>
          <p:cNvPr id="23" name="Rectangle 22">
            <a:extLst>
              <a:ext uri="{FF2B5EF4-FFF2-40B4-BE49-F238E27FC236}">
                <a16:creationId xmlns:a16="http://schemas.microsoft.com/office/drawing/2014/main" xmlns="" id="{2C02CF48-6C11-43CA-9148-83BAD702C1E6}"/>
              </a:ext>
            </a:extLst>
          </p:cNvPr>
          <p:cNvSpPr/>
          <p:nvPr/>
        </p:nvSpPr>
        <p:spPr>
          <a:xfrm>
            <a:off x="1214694" y="4888894"/>
            <a:ext cx="1580226"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all failed subjects (A)</a:t>
            </a:r>
          </a:p>
        </p:txBody>
      </p:sp>
      <p:sp>
        <p:nvSpPr>
          <p:cNvPr id="28" name="Diamond 27">
            <a:extLst>
              <a:ext uri="{FF2B5EF4-FFF2-40B4-BE49-F238E27FC236}">
                <a16:creationId xmlns:a16="http://schemas.microsoft.com/office/drawing/2014/main" xmlns="" id="{075AB512-47CD-40FC-9F78-1390D66A9F51}"/>
              </a:ext>
            </a:extLst>
          </p:cNvPr>
          <p:cNvSpPr/>
          <p:nvPr/>
        </p:nvSpPr>
        <p:spPr>
          <a:xfrm>
            <a:off x="3240277" y="4630132"/>
            <a:ext cx="3523364" cy="123005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mbria" panose="02040503050406030204" pitchFamily="18" charset="0"/>
              </a:rPr>
              <a:t>Subject’s replacement passed or not passed ?</a:t>
            </a:r>
          </a:p>
        </p:txBody>
      </p:sp>
      <p:cxnSp>
        <p:nvCxnSpPr>
          <p:cNvPr id="29" name="Straight Arrow Connector 28">
            <a:extLst>
              <a:ext uri="{FF2B5EF4-FFF2-40B4-BE49-F238E27FC236}">
                <a16:creationId xmlns:a16="http://schemas.microsoft.com/office/drawing/2014/main" xmlns="" id="{B38F0FDD-E845-4C91-B4E0-AC231911DE80}"/>
              </a:ext>
            </a:extLst>
          </p:cNvPr>
          <p:cNvCxnSpPr>
            <a:cxnSpLocks/>
            <a:stCxn id="23" idx="3"/>
            <a:endCxn id="28" idx="1"/>
          </p:cNvCxnSpPr>
          <p:nvPr/>
        </p:nvCxnSpPr>
        <p:spPr>
          <a:xfrm flipV="1">
            <a:off x="2794920" y="5245158"/>
            <a:ext cx="445357" cy="7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1DBE903D-CDA4-442D-9C78-FED3C65F3B24}"/>
              </a:ext>
            </a:extLst>
          </p:cNvPr>
          <p:cNvCxnSpPr>
            <a:cxnSpLocks/>
            <a:stCxn id="28" idx="3"/>
            <a:endCxn id="33" idx="1"/>
          </p:cNvCxnSpPr>
          <p:nvPr/>
        </p:nvCxnSpPr>
        <p:spPr>
          <a:xfrm flipV="1">
            <a:off x="6763641" y="4650190"/>
            <a:ext cx="641097" cy="5949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xmlns="" id="{1A5F3C9F-26EF-41A3-8E9B-F6AE4C64539F}"/>
              </a:ext>
            </a:extLst>
          </p:cNvPr>
          <p:cNvSpPr txBox="1"/>
          <p:nvPr/>
        </p:nvSpPr>
        <p:spPr>
          <a:xfrm>
            <a:off x="6223281" y="4385287"/>
            <a:ext cx="1080720" cy="369332"/>
          </a:xfrm>
          <a:prstGeom prst="rect">
            <a:avLst/>
          </a:prstGeom>
          <a:noFill/>
        </p:spPr>
        <p:txBody>
          <a:bodyPr wrap="square" rtlCol="0">
            <a:spAutoFit/>
          </a:bodyPr>
          <a:lstStyle/>
          <a:p>
            <a:r>
              <a:rPr lang="en-US" dirty="0"/>
              <a:t>If passed</a:t>
            </a:r>
          </a:p>
        </p:txBody>
      </p:sp>
      <p:sp>
        <p:nvSpPr>
          <p:cNvPr id="33" name="Rectangle 32">
            <a:extLst>
              <a:ext uri="{FF2B5EF4-FFF2-40B4-BE49-F238E27FC236}">
                <a16:creationId xmlns:a16="http://schemas.microsoft.com/office/drawing/2014/main" xmlns="" id="{2C02CF48-6C11-43CA-9148-83BAD702C1E6}"/>
              </a:ext>
            </a:extLst>
          </p:cNvPr>
          <p:cNvSpPr/>
          <p:nvPr/>
        </p:nvSpPr>
        <p:spPr>
          <a:xfrm>
            <a:off x="7404738" y="4286205"/>
            <a:ext cx="1580226"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Remove subject from A</a:t>
            </a:r>
          </a:p>
        </p:txBody>
      </p:sp>
      <p:cxnSp>
        <p:nvCxnSpPr>
          <p:cNvPr id="34" name="Straight Arrow Connector 33">
            <a:extLst>
              <a:ext uri="{FF2B5EF4-FFF2-40B4-BE49-F238E27FC236}">
                <a16:creationId xmlns:a16="http://schemas.microsoft.com/office/drawing/2014/main" xmlns="" id="{1DBE903D-CDA4-442D-9C78-FED3C65F3B24}"/>
              </a:ext>
            </a:extLst>
          </p:cNvPr>
          <p:cNvCxnSpPr>
            <a:cxnSpLocks/>
            <a:stCxn id="28" idx="3"/>
            <a:endCxn id="35" idx="1"/>
          </p:cNvCxnSpPr>
          <p:nvPr/>
        </p:nvCxnSpPr>
        <p:spPr>
          <a:xfrm>
            <a:off x="6763641" y="5245158"/>
            <a:ext cx="656635" cy="4933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xmlns="" id="{2C02CF48-6C11-43CA-9148-83BAD702C1E6}"/>
              </a:ext>
            </a:extLst>
          </p:cNvPr>
          <p:cNvSpPr/>
          <p:nvPr/>
        </p:nvSpPr>
        <p:spPr>
          <a:xfrm>
            <a:off x="7420276" y="5374523"/>
            <a:ext cx="1580226"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 nothing</a:t>
            </a:r>
          </a:p>
        </p:txBody>
      </p:sp>
      <p:sp>
        <p:nvSpPr>
          <p:cNvPr id="36" name="TextBox 35">
            <a:extLst>
              <a:ext uri="{FF2B5EF4-FFF2-40B4-BE49-F238E27FC236}">
                <a16:creationId xmlns:a16="http://schemas.microsoft.com/office/drawing/2014/main" xmlns="" id="{1A5F3C9F-26EF-41A3-8E9B-F6AE4C64539F}"/>
              </a:ext>
            </a:extLst>
          </p:cNvPr>
          <p:cNvSpPr txBox="1"/>
          <p:nvPr/>
        </p:nvSpPr>
        <p:spPr>
          <a:xfrm>
            <a:off x="6355094" y="5415341"/>
            <a:ext cx="1080720" cy="646331"/>
          </a:xfrm>
          <a:prstGeom prst="rect">
            <a:avLst/>
          </a:prstGeom>
          <a:noFill/>
        </p:spPr>
        <p:txBody>
          <a:bodyPr wrap="square" rtlCol="0">
            <a:spAutoFit/>
          </a:bodyPr>
          <a:lstStyle/>
          <a:p>
            <a:r>
              <a:rPr lang="en-US" dirty="0"/>
              <a:t>If not passed</a:t>
            </a:r>
          </a:p>
        </p:txBody>
      </p:sp>
      <p:cxnSp>
        <p:nvCxnSpPr>
          <p:cNvPr id="37" name="Straight Arrow Connector 36">
            <a:extLst>
              <a:ext uri="{FF2B5EF4-FFF2-40B4-BE49-F238E27FC236}">
                <a16:creationId xmlns:a16="http://schemas.microsoft.com/office/drawing/2014/main" xmlns="" id="{1DBE903D-CDA4-442D-9C78-FED3C65F3B24}"/>
              </a:ext>
            </a:extLst>
          </p:cNvPr>
          <p:cNvCxnSpPr>
            <a:cxnSpLocks/>
            <a:stCxn id="33" idx="3"/>
            <a:endCxn id="39" idx="1"/>
          </p:cNvCxnSpPr>
          <p:nvPr/>
        </p:nvCxnSpPr>
        <p:spPr>
          <a:xfrm>
            <a:off x="8984964" y="4650190"/>
            <a:ext cx="829522" cy="5202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xmlns="" id="{2C02CF48-6C11-43CA-9148-83BAD702C1E6}"/>
              </a:ext>
            </a:extLst>
          </p:cNvPr>
          <p:cNvSpPr/>
          <p:nvPr/>
        </p:nvSpPr>
        <p:spPr>
          <a:xfrm>
            <a:off x="9814486" y="4806432"/>
            <a:ext cx="1580226"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Final failed subjects at begin</a:t>
            </a:r>
          </a:p>
        </p:txBody>
      </p:sp>
      <p:cxnSp>
        <p:nvCxnSpPr>
          <p:cNvPr id="40" name="Straight Arrow Connector 39">
            <a:extLst>
              <a:ext uri="{FF2B5EF4-FFF2-40B4-BE49-F238E27FC236}">
                <a16:creationId xmlns:a16="http://schemas.microsoft.com/office/drawing/2014/main" xmlns="" id="{1DBE903D-CDA4-442D-9C78-FED3C65F3B24}"/>
              </a:ext>
            </a:extLst>
          </p:cNvPr>
          <p:cNvCxnSpPr>
            <a:cxnSpLocks/>
            <a:stCxn id="35" idx="3"/>
            <a:endCxn id="39" idx="1"/>
          </p:cNvCxnSpPr>
          <p:nvPr/>
        </p:nvCxnSpPr>
        <p:spPr>
          <a:xfrm flipV="1">
            <a:off x="9000502" y="5170417"/>
            <a:ext cx="813984" cy="5680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994511" y="1547256"/>
            <a:ext cx="2515643" cy="929987"/>
            <a:chOff x="2381" y="2129102"/>
            <a:chExt cx="2901156" cy="1160462"/>
          </a:xfrm>
          <a:solidFill>
            <a:schemeClr val="accent5">
              <a:lumMod val="50000"/>
            </a:schemeClr>
          </a:solidFill>
        </p:grpSpPr>
        <p:sp>
          <p:nvSpPr>
            <p:cNvPr id="44" name="Chevron 43"/>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dirty="0">
                  <a:latin typeface="Cambria" panose="02040503050406030204" pitchFamily="18" charset="0"/>
                </a:rPr>
                <a:t>Make Statistic</a:t>
              </a:r>
              <a:endParaRPr lang="en-US" sz="2000" b="1" dirty="0"/>
            </a:p>
          </p:txBody>
        </p:sp>
      </p:grpSp>
      <p:pic>
        <p:nvPicPr>
          <p:cNvPr id="24" name="Picture 23" descr="STPM.png"/>
          <p:cNvPicPr>
            <a:picLocks noChangeAspect="1"/>
          </p:cNvPicPr>
          <p:nvPr/>
        </p:nvPicPr>
        <p:blipFill>
          <a:blip r:embed="rId8" cstate="print"/>
          <a:stretch>
            <a:fillRect/>
          </a:stretch>
        </p:blipFill>
        <p:spPr>
          <a:xfrm>
            <a:off x="4067545" y="65315"/>
            <a:ext cx="3027220" cy="408041"/>
          </a:xfrm>
          <a:prstGeom prst="rect">
            <a:avLst/>
          </a:prstGeom>
        </p:spPr>
      </p:pic>
      <p:sp>
        <p:nvSpPr>
          <p:cNvPr id="3" name="Slide Number Placeholder 2"/>
          <p:cNvSpPr>
            <a:spLocks noGrp="1"/>
          </p:cNvSpPr>
          <p:nvPr>
            <p:ph type="sldNum" sz="quarter" idx="12"/>
          </p:nvPr>
        </p:nvSpPr>
        <p:spPr/>
        <p:txBody>
          <a:bodyPr/>
          <a:lstStyle/>
          <a:p>
            <a:fld id="{008E174E-CF06-43A2-87CF-5685854A7445}" type="slidenum">
              <a:rPr lang="en-US" smtClean="0"/>
              <a:pPr/>
              <a:t>175</a:t>
            </a:fld>
            <a:endParaRPr lang="en-US"/>
          </a:p>
        </p:txBody>
      </p:sp>
    </p:spTree>
    <p:extLst>
      <p:ext uri="{BB962C8B-B14F-4D97-AF65-F5344CB8AC3E}">
        <p14:creationId xmlns:p14="http://schemas.microsoft.com/office/powerpoint/2010/main" val="6122513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xmlns="" id="{B0F90CE6-0348-4313-8D52-2A621359EAE2}"/>
              </a:ext>
            </a:extLst>
          </p:cNvPr>
          <p:cNvSpPr txBox="1">
            <a:spLocks/>
          </p:cNvSpPr>
          <p:nvPr/>
        </p:nvSpPr>
        <p:spPr>
          <a:xfrm>
            <a:off x="161059" y="2000251"/>
            <a:ext cx="11954741" cy="4785014"/>
          </a:xfrm>
          <a:prstGeom prst="rect">
            <a:avLst/>
          </a:prstGeom>
          <a:solidFill>
            <a:schemeClr val="bg1"/>
          </a:solidFill>
          <a:ln w="38100">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Cambria" panose="02040503050406030204" pitchFamily="18" charset="0"/>
              </a:rPr>
              <a:t> </a:t>
            </a:r>
          </a:p>
          <a:p>
            <a:pPr marL="0" indent="0">
              <a:buNone/>
            </a:pPr>
            <a:endParaRPr lang="en-US" sz="2200" dirty="0">
              <a:latin typeface="Cambria" panose="02040503050406030204" pitchFamily="18" charset="0"/>
            </a:endParaRPr>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6"/>
          <a:ext cx="3505199" cy="496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Rectangle 30"/>
          <p:cNvSpPr/>
          <p:nvPr/>
        </p:nvSpPr>
        <p:spPr>
          <a:xfrm>
            <a:off x="6607120" y="813244"/>
            <a:ext cx="3113353" cy="461665"/>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Cambria" panose="02040503050406030204" pitchFamily="18" charset="0"/>
              </a:rPr>
              <a:t>What can Staffs do ?</a:t>
            </a:r>
          </a:p>
        </p:txBody>
      </p:sp>
      <p:sp>
        <p:nvSpPr>
          <p:cNvPr id="27" name="TextBox 26">
            <a:extLst>
              <a:ext uri="{FF2B5EF4-FFF2-40B4-BE49-F238E27FC236}">
                <a16:creationId xmlns:a16="http://schemas.microsoft.com/office/drawing/2014/main" xmlns="" id="{B4B7BE9F-3148-4382-A916-8C9561A1CC3D}"/>
              </a:ext>
            </a:extLst>
          </p:cNvPr>
          <p:cNvSpPr txBox="1"/>
          <p:nvPr/>
        </p:nvSpPr>
        <p:spPr>
          <a:xfrm>
            <a:off x="1103169" y="2691711"/>
            <a:ext cx="3832513" cy="477054"/>
          </a:xfrm>
          <a:prstGeom prst="rect">
            <a:avLst/>
          </a:prstGeom>
          <a:noFill/>
        </p:spPr>
        <p:txBody>
          <a:bodyPr wrap="square" rtlCol="0">
            <a:spAutoFit/>
          </a:bodyPr>
          <a:lstStyle/>
          <a:p>
            <a:r>
              <a:rPr lang="en-US" sz="2500" dirty="0">
                <a:latin typeface="Cambria" panose="02040503050406030204" pitchFamily="18" charset="0"/>
              </a:rPr>
              <a:t>Failed Statistics</a:t>
            </a:r>
          </a:p>
        </p:txBody>
      </p:sp>
      <p:sp>
        <p:nvSpPr>
          <p:cNvPr id="2" name="Rectangle 1"/>
          <p:cNvSpPr/>
          <p:nvPr/>
        </p:nvSpPr>
        <p:spPr>
          <a:xfrm>
            <a:off x="1103169" y="3260496"/>
            <a:ext cx="10700904" cy="707886"/>
          </a:xfrm>
          <a:prstGeom prst="rect">
            <a:avLst/>
          </a:prstGeom>
        </p:spPr>
        <p:txBody>
          <a:bodyPr wrap="square">
            <a:spAutoFit/>
          </a:bodyPr>
          <a:lstStyle/>
          <a:p>
            <a:pPr>
              <a:buFont typeface="Wingdings" panose="05000000000000000000" pitchFamily="2" charset="2"/>
              <a:buChar char="Ø"/>
            </a:pPr>
            <a:r>
              <a:rPr lang="en-US" sz="2000" dirty="0">
                <a:latin typeface="Cambria" panose="02040503050406030204" pitchFamily="18" charset="0"/>
              </a:rPr>
              <a:t> Number of passed subjects in required semester (paid for failed subjects at the beginning of required semester)</a:t>
            </a:r>
          </a:p>
        </p:txBody>
      </p:sp>
      <p:sp>
        <p:nvSpPr>
          <p:cNvPr id="41" name="Rectangle 40">
            <a:extLst>
              <a:ext uri="{FF2B5EF4-FFF2-40B4-BE49-F238E27FC236}">
                <a16:creationId xmlns:a16="http://schemas.microsoft.com/office/drawing/2014/main" xmlns="" id="{2C02CF48-6C11-43CA-9148-83BAD702C1E6}"/>
              </a:ext>
            </a:extLst>
          </p:cNvPr>
          <p:cNvSpPr/>
          <p:nvPr/>
        </p:nvSpPr>
        <p:spPr>
          <a:xfrm>
            <a:off x="1214694" y="4283537"/>
            <a:ext cx="1580226"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Final failed subjects at begin (B)</a:t>
            </a:r>
          </a:p>
        </p:txBody>
      </p:sp>
      <p:grpSp>
        <p:nvGrpSpPr>
          <p:cNvPr id="28" name="Group 27"/>
          <p:cNvGrpSpPr/>
          <p:nvPr/>
        </p:nvGrpSpPr>
        <p:grpSpPr>
          <a:xfrm>
            <a:off x="994511" y="1547256"/>
            <a:ext cx="2515643" cy="929987"/>
            <a:chOff x="2381" y="2129102"/>
            <a:chExt cx="2901156" cy="1160462"/>
          </a:xfrm>
          <a:solidFill>
            <a:schemeClr val="accent5">
              <a:lumMod val="50000"/>
            </a:schemeClr>
          </a:solidFill>
        </p:grpSpPr>
        <p:sp>
          <p:nvSpPr>
            <p:cNvPr id="29" name="Chevron 28"/>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dirty="0">
                  <a:latin typeface="Cambria" panose="02040503050406030204" pitchFamily="18" charset="0"/>
                </a:rPr>
                <a:t>Make Statistic</a:t>
              </a:r>
              <a:endParaRPr lang="en-US" sz="2000" b="1" dirty="0"/>
            </a:p>
          </p:txBody>
        </p:sp>
      </p:grpSp>
      <p:pic>
        <p:nvPicPr>
          <p:cNvPr id="13" name="Picture 12" descr="STPM.png"/>
          <p:cNvPicPr>
            <a:picLocks noChangeAspect="1"/>
          </p:cNvPicPr>
          <p:nvPr/>
        </p:nvPicPr>
        <p:blipFill>
          <a:blip r:embed="rId8" cstate="print"/>
          <a:stretch>
            <a:fillRect/>
          </a:stretch>
        </p:blipFill>
        <p:spPr>
          <a:xfrm>
            <a:off x="4067545" y="65315"/>
            <a:ext cx="3027220" cy="408041"/>
          </a:xfrm>
          <a:prstGeom prst="rect">
            <a:avLst/>
          </a:prstGeom>
        </p:spPr>
      </p:pic>
      <p:sp>
        <p:nvSpPr>
          <p:cNvPr id="3" name="Slide Number Placeholder 2"/>
          <p:cNvSpPr>
            <a:spLocks noGrp="1"/>
          </p:cNvSpPr>
          <p:nvPr>
            <p:ph type="sldNum" sz="quarter" idx="12"/>
          </p:nvPr>
        </p:nvSpPr>
        <p:spPr/>
        <p:txBody>
          <a:bodyPr/>
          <a:lstStyle/>
          <a:p>
            <a:fld id="{008E174E-CF06-43A2-87CF-5685854A7445}" type="slidenum">
              <a:rPr lang="en-US" smtClean="0"/>
              <a:pPr/>
              <a:t>176</a:t>
            </a:fld>
            <a:endParaRPr lang="en-US"/>
          </a:p>
        </p:txBody>
      </p:sp>
    </p:spTree>
    <p:extLst>
      <p:ext uri="{BB962C8B-B14F-4D97-AF65-F5344CB8AC3E}">
        <p14:creationId xmlns:p14="http://schemas.microsoft.com/office/powerpoint/2010/main" val="398078374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xmlns="" id="{B0F90CE6-0348-4313-8D52-2A621359EAE2}"/>
              </a:ext>
            </a:extLst>
          </p:cNvPr>
          <p:cNvSpPr txBox="1">
            <a:spLocks/>
          </p:cNvSpPr>
          <p:nvPr/>
        </p:nvSpPr>
        <p:spPr>
          <a:xfrm>
            <a:off x="161059" y="2000251"/>
            <a:ext cx="11954741" cy="4785014"/>
          </a:xfrm>
          <a:prstGeom prst="rect">
            <a:avLst/>
          </a:prstGeom>
          <a:solidFill>
            <a:schemeClr val="bg1"/>
          </a:solidFill>
          <a:ln w="38100">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Cambria" panose="02040503050406030204" pitchFamily="18" charset="0"/>
              </a:rPr>
              <a:t> </a:t>
            </a:r>
          </a:p>
          <a:p>
            <a:pPr marL="0" indent="0">
              <a:buNone/>
            </a:pPr>
            <a:endParaRPr lang="en-US" sz="2200" dirty="0">
              <a:latin typeface="Cambria" panose="02040503050406030204" pitchFamily="18" charset="0"/>
            </a:endParaRPr>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6"/>
          <a:ext cx="3505199" cy="496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Rectangle 30"/>
          <p:cNvSpPr/>
          <p:nvPr/>
        </p:nvSpPr>
        <p:spPr>
          <a:xfrm>
            <a:off x="6607120" y="813244"/>
            <a:ext cx="3113353" cy="461665"/>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Cambria" panose="02040503050406030204" pitchFamily="18" charset="0"/>
              </a:rPr>
              <a:t>What can Staffs do ?</a:t>
            </a:r>
          </a:p>
        </p:txBody>
      </p:sp>
      <p:sp>
        <p:nvSpPr>
          <p:cNvPr id="27" name="TextBox 26">
            <a:extLst>
              <a:ext uri="{FF2B5EF4-FFF2-40B4-BE49-F238E27FC236}">
                <a16:creationId xmlns:a16="http://schemas.microsoft.com/office/drawing/2014/main" xmlns="" id="{B4B7BE9F-3148-4382-A916-8C9561A1CC3D}"/>
              </a:ext>
            </a:extLst>
          </p:cNvPr>
          <p:cNvSpPr txBox="1"/>
          <p:nvPr/>
        </p:nvSpPr>
        <p:spPr>
          <a:xfrm>
            <a:off x="1103169" y="2691711"/>
            <a:ext cx="3832513" cy="477054"/>
          </a:xfrm>
          <a:prstGeom prst="rect">
            <a:avLst/>
          </a:prstGeom>
          <a:noFill/>
        </p:spPr>
        <p:txBody>
          <a:bodyPr wrap="square" rtlCol="0">
            <a:spAutoFit/>
          </a:bodyPr>
          <a:lstStyle/>
          <a:p>
            <a:r>
              <a:rPr lang="en-US" sz="2500" dirty="0">
                <a:latin typeface="Cambria" panose="02040503050406030204" pitchFamily="18" charset="0"/>
              </a:rPr>
              <a:t>Failed Statistics</a:t>
            </a:r>
          </a:p>
        </p:txBody>
      </p:sp>
      <p:sp>
        <p:nvSpPr>
          <p:cNvPr id="2" name="Rectangle 1"/>
          <p:cNvSpPr/>
          <p:nvPr/>
        </p:nvSpPr>
        <p:spPr>
          <a:xfrm>
            <a:off x="1103169" y="3260496"/>
            <a:ext cx="10700904" cy="707886"/>
          </a:xfrm>
          <a:prstGeom prst="rect">
            <a:avLst/>
          </a:prstGeom>
        </p:spPr>
        <p:txBody>
          <a:bodyPr wrap="square">
            <a:spAutoFit/>
          </a:bodyPr>
          <a:lstStyle/>
          <a:p>
            <a:pPr>
              <a:buFont typeface="Wingdings" panose="05000000000000000000" pitchFamily="2" charset="2"/>
              <a:buChar char="Ø"/>
            </a:pPr>
            <a:r>
              <a:rPr lang="en-US" sz="2000" dirty="0">
                <a:latin typeface="Cambria" panose="02040503050406030204" pitchFamily="18" charset="0"/>
              </a:rPr>
              <a:t> Number of passed subjects in required semester (paid for failed subjects at the beginning of required semester)</a:t>
            </a:r>
          </a:p>
        </p:txBody>
      </p:sp>
      <p:sp>
        <p:nvSpPr>
          <p:cNvPr id="38" name="Rectangle 37">
            <a:extLst>
              <a:ext uri="{FF2B5EF4-FFF2-40B4-BE49-F238E27FC236}">
                <a16:creationId xmlns:a16="http://schemas.microsoft.com/office/drawing/2014/main" xmlns="" id="{2C02CF48-6C11-43CA-9148-83BAD702C1E6}"/>
              </a:ext>
            </a:extLst>
          </p:cNvPr>
          <p:cNvSpPr/>
          <p:nvPr/>
        </p:nvSpPr>
        <p:spPr>
          <a:xfrm>
            <a:off x="1214694" y="5534401"/>
            <a:ext cx="1580226"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all passed subjects (C)</a:t>
            </a:r>
          </a:p>
        </p:txBody>
      </p:sp>
      <p:sp>
        <p:nvSpPr>
          <p:cNvPr id="41" name="Rectangle 40">
            <a:extLst>
              <a:ext uri="{FF2B5EF4-FFF2-40B4-BE49-F238E27FC236}">
                <a16:creationId xmlns:a16="http://schemas.microsoft.com/office/drawing/2014/main" xmlns="" id="{2C02CF48-6C11-43CA-9148-83BAD702C1E6}"/>
              </a:ext>
            </a:extLst>
          </p:cNvPr>
          <p:cNvSpPr/>
          <p:nvPr/>
        </p:nvSpPr>
        <p:spPr>
          <a:xfrm>
            <a:off x="1214694" y="4283537"/>
            <a:ext cx="1580226"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Final failed subjects (B)</a:t>
            </a:r>
          </a:p>
        </p:txBody>
      </p:sp>
      <p:grpSp>
        <p:nvGrpSpPr>
          <p:cNvPr id="28" name="Group 27"/>
          <p:cNvGrpSpPr/>
          <p:nvPr/>
        </p:nvGrpSpPr>
        <p:grpSpPr>
          <a:xfrm>
            <a:off x="994511" y="1547256"/>
            <a:ext cx="2515643" cy="929987"/>
            <a:chOff x="2381" y="2129102"/>
            <a:chExt cx="2901156" cy="1160462"/>
          </a:xfrm>
          <a:solidFill>
            <a:schemeClr val="accent5">
              <a:lumMod val="50000"/>
            </a:schemeClr>
          </a:solidFill>
        </p:grpSpPr>
        <p:sp>
          <p:nvSpPr>
            <p:cNvPr id="29" name="Chevron 28"/>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dirty="0">
                  <a:latin typeface="Cambria" panose="02040503050406030204" pitchFamily="18" charset="0"/>
                </a:rPr>
                <a:t>Make Statistic</a:t>
              </a:r>
              <a:endParaRPr lang="en-US" sz="2000" b="1" dirty="0"/>
            </a:p>
          </p:txBody>
        </p:sp>
      </p:grpSp>
      <p:pic>
        <p:nvPicPr>
          <p:cNvPr id="14" name="Picture 13" descr="STPM.png"/>
          <p:cNvPicPr>
            <a:picLocks noChangeAspect="1"/>
          </p:cNvPicPr>
          <p:nvPr/>
        </p:nvPicPr>
        <p:blipFill>
          <a:blip r:embed="rId8" cstate="print"/>
          <a:stretch>
            <a:fillRect/>
          </a:stretch>
        </p:blipFill>
        <p:spPr>
          <a:xfrm>
            <a:off x="4067545" y="65315"/>
            <a:ext cx="3027220" cy="408041"/>
          </a:xfrm>
          <a:prstGeom prst="rect">
            <a:avLst/>
          </a:prstGeom>
        </p:spPr>
      </p:pic>
      <p:sp>
        <p:nvSpPr>
          <p:cNvPr id="3" name="Slide Number Placeholder 2"/>
          <p:cNvSpPr>
            <a:spLocks noGrp="1"/>
          </p:cNvSpPr>
          <p:nvPr>
            <p:ph type="sldNum" sz="quarter" idx="12"/>
          </p:nvPr>
        </p:nvSpPr>
        <p:spPr/>
        <p:txBody>
          <a:bodyPr/>
          <a:lstStyle/>
          <a:p>
            <a:fld id="{008E174E-CF06-43A2-87CF-5685854A7445}" type="slidenum">
              <a:rPr lang="en-US" smtClean="0"/>
              <a:pPr/>
              <a:t>177</a:t>
            </a:fld>
            <a:endParaRPr lang="en-US"/>
          </a:p>
        </p:txBody>
      </p:sp>
    </p:spTree>
    <p:extLst>
      <p:ext uri="{BB962C8B-B14F-4D97-AF65-F5344CB8AC3E}">
        <p14:creationId xmlns:p14="http://schemas.microsoft.com/office/powerpoint/2010/main" val="382296901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xmlns="" id="{B0F90CE6-0348-4313-8D52-2A621359EAE2}"/>
              </a:ext>
            </a:extLst>
          </p:cNvPr>
          <p:cNvSpPr txBox="1">
            <a:spLocks/>
          </p:cNvSpPr>
          <p:nvPr/>
        </p:nvSpPr>
        <p:spPr>
          <a:xfrm>
            <a:off x="161059" y="2000251"/>
            <a:ext cx="11954741" cy="4785014"/>
          </a:xfrm>
          <a:prstGeom prst="rect">
            <a:avLst/>
          </a:prstGeom>
          <a:solidFill>
            <a:schemeClr val="bg1"/>
          </a:solidFill>
          <a:ln w="38100">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Cambria" panose="02040503050406030204" pitchFamily="18" charset="0"/>
              </a:rPr>
              <a:t> </a:t>
            </a:r>
          </a:p>
          <a:p>
            <a:pPr marL="0" indent="0">
              <a:buNone/>
            </a:pPr>
            <a:endParaRPr lang="en-US" sz="2200" dirty="0">
              <a:latin typeface="Cambria" panose="02040503050406030204" pitchFamily="18" charset="0"/>
            </a:endParaRPr>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6"/>
          <a:ext cx="3505199" cy="496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Rectangle 30"/>
          <p:cNvSpPr/>
          <p:nvPr/>
        </p:nvSpPr>
        <p:spPr>
          <a:xfrm>
            <a:off x="6607120" y="813244"/>
            <a:ext cx="3113353" cy="461665"/>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Cambria" panose="02040503050406030204" pitchFamily="18" charset="0"/>
              </a:rPr>
              <a:t>What can Staffs do ?</a:t>
            </a:r>
          </a:p>
        </p:txBody>
      </p:sp>
      <p:sp>
        <p:nvSpPr>
          <p:cNvPr id="27" name="TextBox 26">
            <a:extLst>
              <a:ext uri="{FF2B5EF4-FFF2-40B4-BE49-F238E27FC236}">
                <a16:creationId xmlns:a16="http://schemas.microsoft.com/office/drawing/2014/main" xmlns="" id="{B4B7BE9F-3148-4382-A916-8C9561A1CC3D}"/>
              </a:ext>
            </a:extLst>
          </p:cNvPr>
          <p:cNvSpPr txBox="1"/>
          <p:nvPr/>
        </p:nvSpPr>
        <p:spPr>
          <a:xfrm>
            <a:off x="1103169" y="2691711"/>
            <a:ext cx="3832513" cy="477054"/>
          </a:xfrm>
          <a:prstGeom prst="rect">
            <a:avLst/>
          </a:prstGeom>
          <a:noFill/>
        </p:spPr>
        <p:txBody>
          <a:bodyPr wrap="square" rtlCol="0">
            <a:spAutoFit/>
          </a:bodyPr>
          <a:lstStyle/>
          <a:p>
            <a:r>
              <a:rPr lang="en-US" sz="2500" dirty="0">
                <a:latin typeface="Cambria" panose="02040503050406030204" pitchFamily="18" charset="0"/>
              </a:rPr>
              <a:t>Failed Statistics</a:t>
            </a:r>
          </a:p>
        </p:txBody>
      </p:sp>
      <p:sp>
        <p:nvSpPr>
          <p:cNvPr id="2" name="Rectangle 1"/>
          <p:cNvSpPr/>
          <p:nvPr/>
        </p:nvSpPr>
        <p:spPr>
          <a:xfrm>
            <a:off x="1103169" y="3260496"/>
            <a:ext cx="10700904" cy="707886"/>
          </a:xfrm>
          <a:prstGeom prst="rect">
            <a:avLst/>
          </a:prstGeom>
        </p:spPr>
        <p:txBody>
          <a:bodyPr wrap="square">
            <a:spAutoFit/>
          </a:bodyPr>
          <a:lstStyle/>
          <a:p>
            <a:pPr>
              <a:buFont typeface="Wingdings" panose="05000000000000000000" pitchFamily="2" charset="2"/>
              <a:buChar char="Ø"/>
            </a:pPr>
            <a:r>
              <a:rPr lang="en-US" sz="2000" dirty="0">
                <a:latin typeface="Cambria" panose="02040503050406030204" pitchFamily="18" charset="0"/>
              </a:rPr>
              <a:t> Number of passed subjects in required semester (paid for failed subjects at the beginning of required semester)</a:t>
            </a:r>
          </a:p>
        </p:txBody>
      </p:sp>
      <p:sp>
        <p:nvSpPr>
          <p:cNvPr id="38" name="Rectangle 37">
            <a:extLst>
              <a:ext uri="{FF2B5EF4-FFF2-40B4-BE49-F238E27FC236}">
                <a16:creationId xmlns:a16="http://schemas.microsoft.com/office/drawing/2014/main" xmlns="" id="{2C02CF48-6C11-43CA-9148-83BAD702C1E6}"/>
              </a:ext>
            </a:extLst>
          </p:cNvPr>
          <p:cNvSpPr/>
          <p:nvPr/>
        </p:nvSpPr>
        <p:spPr>
          <a:xfrm>
            <a:off x="1214694" y="5534401"/>
            <a:ext cx="1580226"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all passed subjects (C)</a:t>
            </a:r>
          </a:p>
        </p:txBody>
      </p:sp>
      <p:sp>
        <p:nvSpPr>
          <p:cNvPr id="41" name="Rectangle 40">
            <a:extLst>
              <a:ext uri="{FF2B5EF4-FFF2-40B4-BE49-F238E27FC236}">
                <a16:creationId xmlns:a16="http://schemas.microsoft.com/office/drawing/2014/main" xmlns="" id="{2C02CF48-6C11-43CA-9148-83BAD702C1E6}"/>
              </a:ext>
            </a:extLst>
          </p:cNvPr>
          <p:cNvSpPr/>
          <p:nvPr/>
        </p:nvSpPr>
        <p:spPr>
          <a:xfrm>
            <a:off x="1214694" y="4283537"/>
            <a:ext cx="1580226"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Final failed subjects (B)</a:t>
            </a:r>
          </a:p>
        </p:txBody>
      </p:sp>
      <p:sp>
        <p:nvSpPr>
          <p:cNvPr id="23" name="Diamond 22">
            <a:extLst>
              <a:ext uri="{FF2B5EF4-FFF2-40B4-BE49-F238E27FC236}">
                <a16:creationId xmlns:a16="http://schemas.microsoft.com/office/drawing/2014/main" xmlns="" id="{075AB512-47CD-40FC-9F78-1390D66A9F51}"/>
              </a:ext>
            </a:extLst>
          </p:cNvPr>
          <p:cNvSpPr/>
          <p:nvPr/>
        </p:nvSpPr>
        <p:spPr>
          <a:xfrm>
            <a:off x="3227209" y="4015106"/>
            <a:ext cx="3523364" cy="123005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mbria" panose="02040503050406030204" pitchFamily="18" charset="0"/>
              </a:rPr>
              <a:t>Subject existed in C ?</a:t>
            </a:r>
          </a:p>
        </p:txBody>
      </p:sp>
      <p:cxnSp>
        <p:nvCxnSpPr>
          <p:cNvPr id="28" name="Straight Arrow Connector 27">
            <a:extLst>
              <a:ext uri="{FF2B5EF4-FFF2-40B4-BE49-F238E27FC236}">
                <a16:creationId xmlns:a16="http://schemas.microsoft.com/office/drawing/2014/main" xmlns="" id="{B38F0FDD-E845-4C91-B4E0-AC231911DE80}"/>
              </a:ext>
            </a:extLst>
          </p:cNvPr>
          <p:cNvCxnSpPr>
            <a:cxnSpLocks/>
            <a:stCxn id="41" idx="3"/>
            <a:endCxn id="23" idx="1"/>
          </p:cNvCxnSpPr>
          <p:nvPr/>
        </p:nvCxnSpPr>
        <p:spPr>
          <a:xfrm flipV="1">
            <a:off x="2794920" y="4630132"/>
            <a:ext cx="432289" cy="173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994511" y="1547256"/>
            <a:ext cx="2515643" cy="929987"/>
            <a:chOff x="2381" y="2129102"/>
            <a:chExt cx="2901156" cy="1160462"/>
          </a:xfrm>
          <a:solidFill>
            <a:schemeClr val="accent5">
              <a:lumMod val="50000"/>
            </a:schemeClr>
          </a:solidFill>
        </p:grpSpPr>
        <p:sp>
          <p:nvSpPr>
            <p:cNvPr id="33" name="Chevron 32"/>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dirty="0">
                  <a:latin typeface="Cambria" panose="02040503050406030204" pitchFamily="18" charset="0"/>
                </a:rPr>
                <a:t>Make Statistic</a:t>
              </a:r>
              <a:endParaRPr lang="en-US" sz="2000" b="1" dirty="0"/>
            </a:p>
          </p:txBody>
        </p:sp>
      </p:grpSp>
      <p:pic>
        <p:nvPicPr>
          <p:cNvPr id="16" name="Picture 15" descr="STPM.png"/>
          <p:cNvPicPr>
            <a:picLocks noChangeAspect="1"/>
          </p:cNvPicPr>
          <p:nvPr/>
        </p:nvPicPr>
        <p:blipFill>
          <a:blip r:embed="rId8" cstate="print"/>
          <a:stretch>
            <a:fillRect/>
          </a:stretch>
        </p:blipFill>
        <p:spPr>
          <a:xfrm>
            <a:off x="4067545" y="65315"/>
            <a:ext cx="3027220" cy="408041"/>
          </a:xfrm>
          <a:prstGeom prst="rect">
            <a:avLst/>
          </a:prstGeom>
        </p:spPr>
      </p:pic>
      <p:sp>
        <p:nvSpPr>
          <p:cNvPr id="3" name="Slide Number Placeholder 2"/>
          <p:cNvSpPr>
            <a:spLocks noGrp="1"/>
          </p:cNvSpPr>
          <p:nvPr>
            <p:ph type="sldNum" sz="quarter" idx="12"/>
          </p:nvPr>
        </p:nvSpPr>
        <p:spPr/>
        <p:txBody>
          <a:bodyPr/>
          <a:lstStyle/>
          <a:p>
            <a:fld id="{008E174E-CF06-43A2-87CF-5685854A7445}" type="slidenum">
              <a:rPr lang="en-US" smtClean="0"/>
              <a:pPr/>
              <a:t>178</a:t>
            </a:fld>
            <a:endParaRPr lang="en-US"/>
          </a:p>
        </p:txBody>
      </p:sp>
    </p:spTree>
    <p:extLst>
      <p:ext uri="{BB962C8B-B14F-4D97-AF65-F5344CB8AC3E}">
        <p14:creationId xmlns:p14="http://schemas.microsoft.com/office/powerpoint/2010/main" val="79243981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xmlns="" id="{B0F90CE6-0348-4313-8D52-2A621359EAE2}"/>
              </a:ext>
            </a:extLst>
          </p:cNvPr>
          <p:cNvSpPr txBox="1">
            <a:spLocks/>
          </p:cNvSpPr>
          <p:nvPr/>
        </p:nvSpPr>
        <p:spPr>
          <a:xfrm>
            <a:off x="161059" y="2000251"/>
            <a:ext cx="11954741" cy="4785014"/>
          </a:xfrm>
          <a:prstGeom prst="rect">
            <a:avLst/>
          </a:prstGeom>
          <a:solidFill>
            <a:schemeClr val="bg1"/>
          </a:solidFill>
          <a:ln w="38100">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Cambria" panose="02040503050406030204" pitchFamily="18" charset="0"/>
              </a:rPr>
              <a:t> </a:t>
            </a:r>
          </a:p>
          <a:p>
            <a:pPr marL="0" indent="0">
              <a:buNone/>
            </a:pPr>
            <a:endParaRPr lang="en-US" sz="2200" dirty="0">
              <a:latin typeface="Cambria" panose="02040503050406030204" pitchFamily="18" charset="0"/>
            </a:endParaRPr>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6"/>
          <a:ext cx="3505199" cy="496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Rectangle 30"/>
          <p:cNvSpPr/>
          <p:nvPr/>
        </p:nvSpPr>
        <p:spPr>
          <a:xfrm>
            <a:off x="6607120" y="813244"/>
            <a:ext cx="3113353" cy="461665"/>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Cambria" panose="02040503050406030204" pitchFamily="18" charset="0"/>
              </a:rPr>
              <a:t>What can Staffs do ?</a:t>
            </a:r>
          </a:p>
        </p:txBody>
      </p:sp>
      <p:sp>
        <p:nvSpPr>
          <p:cNvPr id="27" name="TextBox 26">
            <a:extLst>
              <a:ext uri="{FF2B5EF4-FFF2-40B4-BE49-F238E27FC236}">
                <a16:creationId xmlns:a16="http://schemas.microsoft.com/office/drawing/2014/main" xmlns="" id="{B4B7BE9F-3148-4382-A916-8C9561A1CC3D}"/>
              </a:ext>
            </a:extLst>
          </p:cNvPr>
          <p:cNvSpPr txBox="1"/>
          <p:nvPr/>
        </p:nvSpPr>
        <p:spPr>
          <a:xfrm>
            <a:off x="1103169" y="2691711"/>
            <a:ext cx="3832513" cy="477054"/>
          </a:xfrm>
          <a:prstGeom prst="rect">
            <a:avLst/>
          </a:prstGeom>
          <a:noFill/>
        </p:spPr>
        <p:txBody>
          <a:bodyPr wrap="square" rtlCol="0">
            <a:spAutoFit/>
          </a:bodyPr>
          <a:lstStyle/>
          <a:p>
            <a:r>
              <a:rPr lang="en-US" sz="2500" dirty="0">
                <a:latin typeface="Cambria" panose="02040503050406030204" pitchFamily="18" charset="0"/>
              </a:rPr>
              <a:t>Failed Statistics</a:t>
            </a:r>
          </a:p>
        </p:txBody>
      </p:sp>
      <p:sp>
        <p:nvSpPr>
          <p:cNvPr id="2" name="Rectangle 1"/>
          <p:cNvSpPr/>
          <p:nvPr/>
        </p:nvSpPr>
        <p:spPr>
          <a:xfrm>
            <a:off x="1103169" y="3260496"/>
            <a:ext cx="10700904" cy="707886"/>
          </a:xfrm>
          <a:prstGeom prst="rect">
            <a:avLst/>
          </a:prstGeom>
        </p:spPr>
        <p:txBody>
          <a:bodyPr wrap="square">
            <a:spAutoFit/>
          </a:bodyPr>
          <a:lstStyle/>
          <a:p>
            <a:pPr>
              <a:buFont typeface="Wingdings" panose="05000000000000000000" pitchFamily="2" charset="2"/>
              <a:buChar char="Ø"/>
            </a:pPr>
            <a:r>
              <a:rPr lang="en-US" sz="2000" dirty="0">
                <a:latin typeface="Cambria" panose="02040503050406030204" pitchFamily="18" charset="0"/>
              </a:rPr>
              <a:t> Number of passed subjects in required semester (paid for failed subjects at the beginning of required semester)</a:t>
            </a:r>
          </a:p>
        </p:txBody>
      </p:sp>
      <p:sp>
        <p:nvSpPr>
          <p:cNvPr id="38" name="Rectangle 37">
            <a:extLst>
              <a:ext uri="{FF2B5EF4-FFF2-40B4-BE49-F238E27FC236}">
                <a16:creationId xmlns:a16="http://schemas.microsoft.com/office/drawing/2014/main" xmlns="" id="{2C02CF48-6C11-43CA-9148-83BAD702C1E6}"/>
              </a:ext>
            </a:extLst>
          </p:cNvPr>
          <p:cNvSpPr/>
          <p:nvPr/>
        </p:nvSpPr>
        <p:spPr>
          <a:xfrm>
            <a:off x="1214694" y="5534401"/>
            <a:ext cx="1580226"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all passed subjects (C)</a:t>
            </a:r>
          </a:p>
        </p:txBody>
      </p:sp>
      <p:sp>
        <p:nvSpPr>
          <p:cNvPr id="41" name="Rectangle 40">
            <a:extLst>
              <a:ext uri="{FF2B5EF4-FFF2-40B4-BE49-F238E27FC236}">
                <a16:creationId xmlns:a16="http://schemas.microsoft.com/office/drawing/2014/main" xmlns="" id="{2C02CF48-6C11-43CA-9148-83BAD702C1E6}"/>
              </a:ext>
            </a:extLst>
          </p:cNvPr>
          <p:cNvSpPr/>
          <p:nvPr/>
        </p:nvSpPr>
        <p:spPr>
          <a:xfrm>
            <a:off x="1214694" y="4283537"/>
            <a:ext cx="1580226"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Final failed subjects (B)</a:t>
            </a:r>
          </a:p>
        </p:txBody>
      </p:sp>
      <p:sp>
        <p:nvSpPr>
          <p:cNvPr id="23" name="Diamond 22">
            <a:extLst>
              <a:ext uri="{FF2B5EF4-FFF2-40B4-BE49-F238E27FC236}">
                <a16:creationId xmlns:a16="http://schemas.microsoft.com/office/drawing/2014/main" xmlns="" id="{075AB512-47CD-40FC-9F78-1390D66A9F51}"/>
              </a:ext>
            </a:extLst>
          </p:cNvPr>
          <p:cNvSpPr/>
          <p:nvPr/>
        </p:nvSpPr>
        <p:spPr>
          <a:xfrm>
            <a:off x="3227209" y="4015106"/>
            <a:ext cx="3523364" cy="123005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mbria" panose="02040503050406030204" pitchFamily="18" charset="0"/>
              </a:rPr>
              <a:t>Subject existed in C ?</a:t>
            </a:r>
          </a:p>
        </p:txBody>
      </p:sp>
      <p:cxnSp>
        <p:nvCxnSpPr>
          <p:cNvPr id="28" name="Straight Arrow Connector 27">
            <a:extLst>
              <a:ext uri="{FF2B5EF4-FFF2-40B4-BE49-F238E27FC236}">
                <a16:creationId xmlns:a16="http://schemas.microsoft.com/office/drawing/2014/main" xmlns="" id="{B38F0FDD-E845-4C91-B4E0-AC231911DE80}"/>
              </a:ext>
            </a:extLst>
          </p:cNvPr>
          <p:cNvCxnSpPr>
            <a:cxnSpLocks/>
            <a:stCxn id="41" idx="3"/>
            <a:endCxn id="23" idx="1"/>
          </p:cNvCxnSpPr>
          <p:nvPr/>
        </p:nvCxnSpPr>
        <p:spPr>
          <a:xfrm flipV="1">
            <a:off x="2794920" y="4630132"/>
            <a:ext cx="432289" cy="173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1DBE903D-CDA4-442D-9C78-FED3C65F3B24}"/>
              </a:ext>
            </a:extLst>
          </p:cNvPr>
          <p:cNvCxnSpPr>
            <a:cxnSpLocks/>
            <a:stCxn id="23" idx="3"/>
            <a:endCxn id="32" idx="1"/>
          </p:cNvCxnSpPr>
          <p:nvPr/>
        </p:nvCxnSpPr>
        <p:spPr>
          <a:xfrm flipV="1">
            <a:off x="6750573" y="4085145"/>
            <a:ext cx="685241" cy="5449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1A5F3C9F-26EF-41A3-8E9B-F6AE4C64539F}"/>
              </a:ext>
            </a:extLst>
          </p:cNvPr>
          <p:cNvSpPr txBox="1"/>
          <p:nvPr/>
        </p:nvSpPr>
        <p:spPr>
          <a:xfrm>
            <a:off x="6291383" y="3929925"/>
            <a:ext cx="1080720" cy="369332"/>
          </a:xfrm>
          <a:prstGeom prst="rect">
            <a:avLst/>
          </a:prstGeom>
          <a:noFill/>
        </p:spPr>
        <p:txBody>
          <a:bodyPr wrap="square" rtlCol="0">
            <a:spAutoFit/>
          </a:bodyPr>
          <a:lstStyle/>
          <a:p>
            <a:r>
              <a:rPr lang="en-US" dirty="0"/>
              <a:t>If existed</a:t>
            </a:r>
          </a:p>
        </p:txBody>
      </p:sp>
      <p:sp>
        <p:nvSpPr>
          <p:cNvPr id="32" name="Rectangle 31">
            <a:extLst>
              <a:ext uri="{FF2B5EF4-FFF2-40B4-BE49-F238E27FC236}">
                <a16:creationId xmlns:a16="http://schemas.microsoft.com/office/drawing/2014/main" xmlns="" id="{2C02CF48-6C11-43CA-9148-83BAD702C1E6}"/>
              </a:ext>
            </a:extLst>
          </p:cNvPr>
          <p:cNvSpPr/>
          <p:nvPr/>
        </p:nvSpPr>
        <p:spPr>
          <a:xfrm>
            <a:off x="7435814" y="3721160"/>
            <a:ext cx="1580226"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subject in passed list (D)</a:t>
            </a:r>
          </a:p>
        </p:txBody>
      </p:sp>
      <p:sp>
        <p:nvSpPr>
          <p:cNvPr id="33" name="Rectangle 32">
            <a:extLst>
              <a:ext uri="{FF2B5EF4-FFF2-40B4-BE49-F238E27FC236}">
                <a16:creationId xmlns:a16="http://schemas.microsoft.com/office/drawing/2014/main" xmlns="" id="{2C02CF48-6C11-43CA-9148-83BAD702C1E6}"/>
              </a:ext>
            </a:extLst>
          </p:cNvPr>
          <p:cNvSpPr/>
          <p:nvPr/>
        </p:nvSpPr>
        <p:spPr>
          <a:xfrm>
            <a:off x="7430348" y="4892568"/>
            <a:ext cx="1580226"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 nothing</a:t>
            </a:r>
          </a:p>
        </p:txBody>
      </p:sp>
      <p:sp>
        <p:nvSpPr>
          <p:cNvPr id="34" name="TextBox 33">
            <a:extLst>
              <a:ext uri="{FF2B5EF4-FFF2-40B4-BE49-F238E27FC236}">
                <a16:creationId xmlns:a16="http://schemas.microsoft.com/office/drawing/2014/main" xmlns="" id="{1A5F3C9F-26EF-41A3-8E9B-F6AE4C64539F}"/>
              </a:ext>
            </a:extLst>
          </p:cNvPr>
          <p:cNvSpPr txBox="1"/>
          <p:nvPr/>
        </p:nvSpPr>
        <p:spPr>
          <a:xfrm>
            <a:off x="6365614" y="4918450"/>
            <a:ext cx="1080720" cy="646331"/>
          </a:xfrm>
          <a:prstGeom prst="rect">
            <a:avLst/>
          </a:prstGeom>
          <a:noFill/>
        </p:spPr>
        <p:txBody>
          <a:bodyPr wrap="square" rtlCol="0">
            <a:spAutoFit/>
          </a:bodyPr>
          <a:lstStyle/>
          <a:p>
            <a:r>
              <a:rPr lang="en-US" dirty="0"/>
              <a:t>If not existed</a:t>
            </a:r>
          </a:p>
        </p:txBody>
      </p:sp>
      <p:cxnSp>
        <p:nvCxnSpPr>
          <p:cNvPr id="39" name="Straight Arrow Connector 38">
            <a:extLst>
              <a:ext uri="{FF2B5EF4-FFF2-40B4-BE49-F238E27FC236}">
                <a16:creationId xmlns:a16="http://schemas.microsoft.com/office/drawing/2014/main" xmlns="" id="{1DBE903D-CDA4-442D-9C78-FED3C65F3B24}"/>
              </a:ext>
            </a:extLst>
          </p:cNvPr>
          <p:cNvCxnSpPr>
            <a:cxnSpLocks/>
            <a:stCxn id="23" idx="3"/>
            <a:endCxn id="33" idx="1"/>
          </p:cNvCxnSpPr>
          <p:nvPr/>
        </p:nvCxnSpPr>
        <p:spPr>
          <a:xfrm>
            <a:off x="6750573" y="4630132"/>
            <a:ext cx="679775" cy="6264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994511" y="1547256"/>
            <a:ext cx="2515643" cy="929987"/>
            <a:chOff x="2381" y="2129102"/>
            <a:chExt cx="2901156" cy="1160462"/>
          </a:xfrm>
          <a:solidFill>
            <a:schemeClr val="accent5">
              <a:lumMod val="50000"/>
            </a:schemeClr>
          </a:solidFill>
        </p:grpSpPr>
        <p:sp>
          <p:nvSpPr>
            <p:cNvPr id="42" name="Chevron 41"/>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dirty="0">
                  <a:latin typeface="Cambria" panose="02040503050406030204" pitchFamily="18" charset="0"/>
                </a:rPr>
                <a:t>Make Statistic</a:t>
              </a:r>
              <a:endParaRPr lang="en-US" sz="2000" b="1" dirty="0"/>
            </a:p>
          </p:txBody>
        </p:sp>
      </p:grpSp>
      <p:pic>
        <p:nvPicPr>
          <p:cNvPr id="22" name="Picture 21" descr="STPM.png"/>
          <p:cNvPicPr>
            <a:picLocks noChangeAspect="1"/>
          </p:cNvPicPr>
          <p:nvPr/>
        </p:nvPicPr>
        <p:blipFill>
          <a:blip r:embed="rId8" cstate="print"/>
          <a:stretch>
            <a:fillRect/>
          </a:stretch>
        </p:blipFill>
        <p:spPr>
          <a:xfrm>
            <a:off x="4067545" y="65315"/>
            <a:ext cx="3027220" cy="408041"/>
          </a:xfrm>
          <a:prstGeom prst="rect">
            <a:avLst/>
          </a:prstGeom>
        </p:spPr>
      </p:pic>
      <p:sp>
        <p:nvSpPr>
          <p:cNvPr id="3" name="Slide Number Placeholder 2"/>
          <p:cNvSpPr>
            <a:spLocks noGrp="1"/>
          </p:cNvSpPr>
          <p:nvPr>
            <p:ph type="sldNum" sz="quarter" idx="12"/>
          </p:nvPr>
        </p:nvSpPr>
        <p:spPr/>
        <p:txBody>
          <a:bodyPr/>
          <a:lstStyle/>
          <a:p>
            <a:fld id="{008E174E-CF06-43A2-87CF-5685854A7445}" type="slidenum">
              <a:rPr lang="en-US" smtClean="0"/>
              <a:pPr/>
              <a:t>179</a:t>
            </a:fld>
            <a:endParaRPr lang="en-US"/>
          </a:p>
        </p:txBody>
      </p:sp>
    </p:spTree>
    <p:extLst>
      <p:ext uri="{BB962C8B-B14F-4D97-AF65-F5344CB8AC3E}">
        <p14:creationId xmlns:p14="http://schemas.microsoft.com/office/powerpoint/2010/main" val="5906502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115311" y="2307534"/>
            <a:ext cx="10076689" cy="4372769"/>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500" dirty="0">
                <a:latin typeface="Cambria" panose="02040503050406030204" pitchFamily="18" charset="0"/>
              </a:rPr>
              <a:t> </a:t>
            </a:r>
          </a:p>
          <a:p>
            <a:pPr marL="0" indent="0">
              <a:lnSpc>
                <a:spcPct val="100000"/>
              </a:lnSpc>
              <a:buNone/>
            </a:pPr>
            <a:r>
              <a:rPr lang="en-US" sz="2500" dirty="0">
                <a:latin typeface="Cambria" panose="02040503050406030204" pitchFamily="18" charset="0"/>
              </a:rPr>
              <a:t> </a:t>
            </a:r>
          </a:p>
          <a:p>
            <a:pPr marL="0" indent="0">
              <a:lnSpc>
                <a:spcPct val="100000"/>
              </a:lnSpc>
              <a:buNone/>
            </a:pPr>
            <a:endParaRPr lang="en-US" dirty="0">
              <a:latin typeface="Cambria" panose="020405030504060302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3"/>
          <p:cNvGrpSpPr/>
          <p:nvPr/>
        </p:nvGrpSpPr>
        <p:grpSpPr>
          <a:xfrm>
            <a:off x="1469271" y="1811482"/>
            <a:ext cx="2901156" cy="1160462"/>
            <a:chOff x="2381" y="2129102"/>
            <a:chExt cx="2901156" cy="1160462"/>
          </a:xfrm>
          <a:solidFill>
            <a:schemeClr val="accent3">
              <a:lumMod val="50000"/>
            </a:schemeClr>
          </a:solidFill>
        </p:grpSpPr>
        <p:sp>
          <p:nvSpPr>
            <p:cNvPr id="15" name="Chevron 14"/>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Current system</a:t>
              </a:r>
              <a:endParaRPr lang="en-US" sz="2800" kern="1200" dirty="0"/>
            </a:p>
          </p:txBody>
        </p:sp>
      </p:grpSp>
      <p:sp>
        <p:nvSpPr>
          <p:cNvPr id="3" name="Slide Number Placeholder 2"/>
          <p:cNvSpPr>
            <a:spLocks noGrp="1"/>
          </p:cNvSpPr>
          <p:nvPr>
            <p:ph type="sldNum" sz="quarter" idx="12"/>
          </p:nvPr>
        </p:nvSpPr>
        <p:spPr/>
        <p:txBody>
          <a:bodyPr/>
          <a:lstStyle/>
          <a:p>
            <a:fld id="{008E174E-CF06-43A2-87CF-5685854A7445}" type="slidenum">
              <a:rPr lang="en-US" smtClean="0"/>
              <a:pPr/>
              <a:t>18</a:t>
            </a:fld>
            <a:endParaRPr lang="en-US"/>
          </a:p>
        </p:txBody>
      </p:sp>
      <p:pic>
        <p:nvPicPr>
          <p:cNvPr id="12" name="Picture 11" descr="STPM.png"/>
          <p:cNvPicPr>
            <a:picLocks noChangeAspect="1"/>
          </p:cNvPicPr>
          <p:nvPr/>
        </p:nvPicPr>
        <p:blipFill>
          <a:blip r:embed="rId9" cstate="print"/>
          <a:stretch>
            <a:fillRect/>
          </a:stretch>
        </p:blipFill>
        <p:spPr>
          <a:xfrm>
            <a:off x="4067545" y="73479"/>
            <a:ext cx="3027220" cy="408041"/>
          </a:xfrm>
          <a:prstGeom prst="rect">
            <a:avLst/>
          </a:prstGeom>
        </p:spPr>
      </p:pic>
      <p:sp>
        <p:nvSpPr>
          <p:cNvPr id="13"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pic>
        <p:nvPicPr>
          <p:cNvPr id="25" name="Picture 24" descr="363633-200.png"/>
          <p:cNvPicPr>
            <a:picLocks noChangeAspect="1"/>
          </p:cNvPicPr>
          <p:nvPr/>
        </p:nvPicPr>
        <p:blipFill>
          <a:blip r:embed="rId10" cstate="print"/>
          <a:stretch>
            <a:fillRect/>
          </a:stretch>
        </p:blipFill>
        <p:spPr>
          <a:xfrm>
            <a:off x="2785755" y="3967803"/>
            <a:ext cx="887332" cy="887332"/>
          </a:xfrm>
          <a:prstGeom prst="rect">
            <a:avLst/>
          </a:prstGeom>
        </p:spPr>
      </p:pic>
      <p:sp>
        <p:nvSpPr>
          <p:cNvPr id="26" name="TextBox 25"/>
          <p:cNvSpPr txBox="1"/>
          <p:nvPr/>
        </p:nvSpPr>
        <p:spPr>
          <a:xfrm>
            <a:off x="2920895" y="4800721"/>
            <a:ext cx="612668" cy="369332"/>
          </a:xfrm>
          <a:prstGeom prst="rect">
            <a:avLst/>
          </a:prstGeom>
          <a:noFill/>
        </p:spPr>
        <p:txBody>
          <a:bodyPr wrap="none" rtlCol="0">
            <a:spAutoFit/>
          </a:bodyPr>
          <a:lstStyle/>
          <a:p>
            <a:r>
              <a:rPr lang="en-US" dirty="0"/>
              <a:t>Staff</a:t>
            </a:r>
          </a:p>
        </p:txBody>
      </p:sp>
      <p:sp>
        <p:nvSpPr>
          <p:cNvPr id="4098" name="AutoShape 2" descr="Image result for exce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8" name="Picture 27" descr="download.jpg"/>
          <p:cNvPicPr>
            <a:picLocks noChangeAspect="1"/>
          </p:cNvPicPr>
          <p:nvPr/>
        </p:nvPicPr>
        <p:blipFill>
          <a:blip r:embed="rId11" cstate="print"/>
          <a:stretch>
            <a:fillRect/>
          </a:stretch>
        </p:blipFill>
        <p:spPr>
          <a:xfrm>
            <a:off x="6366079" y="4240148"/>
            <a:ext cx="680000" cy="680000"/>
          </a:xfrm>
          <a:prstGeom prst="rect">
            <a:avLst/>
          </a:prstGeom>
        </p:spPr>
      </p:pic>
      <p:sp>
        <p:nvSpPr>
          <p:cNvPr id="30" name="TextBox 29"/>
          <p:cNvSpPr txBox="1"/>
          <p:nvPr/>
        </p:nvSpPr>
        <p:spPr>
          <a:xfrm>
            <a:off x="5769033" y="4804756"/>
            <a:ext cx="1936107" cy="369332"/>
          </a:xfrm>
          <a:prstGeom prst="rect">
            <a:avLst/>
          </a:prstGeom>
          <a:noFill/>
        </p:spPr>
        <p:txBody>
          <a:bodyPr wrap="none" rtlCol="0">
            <a:spAutoFit/>
          </a:bodyPr>
          <a:lstStyle/>
          <a:p>
            <a:r>
              <a:rPr lang="en-US" dirty="0"/>
              <a:t>Multiple excel files</a:t>
            </a:r>
          </a:p>
        </p:txBody>
      </p:sp>
      <p:sp>
        <p:nvSpPr>
          <p:cNvPr id="31" name="Down Arrow 30"/>
          <p:cNvSpPr/>
          <p:nvPr/>
        </p:nvSpPr>
        <p:spPr>
          <a:xfrm rot="16200000">
            <a:off x="4791106" y="3735579"/>
            <a:ext cx="241069" cy="18145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3998423" y="4222866"/>
            <a:ext cx="1765227" cy="369332"/>
          </a:xfrm>
          <a:prstGeom prst="rect">
            <a:avLst/>
          </a:prstGeom>
          <a:noFill/>
        </p:spPr>
        <p:txBody>
          <a:bodyPr wrap="none" rtlCol="0">
            <a:spAutoFit/>
          </a:bodyPr>
          <a:lstStyle/>
          <a:p>
            <a:r>
              <a:rPr lang="en-US" dirty="0"/>
              <a:t>Manual handling</a:t>
            </a:r>
          </a:p>
        </p:txBody>
      </p:sp>
      <p:pic>
        <p:nvPicPr>
          <p:cNvPr id="29" name="Picture 28" descr="chart-confusion-drawing_csp8920054.jpg"/>
          <p:cNvPicPr>
            <a:picLocks noChangeAspect="1"/>
          </p:cNvPicPr>
          <p:nvPr/>
        </p:nvPicPr>
        <p:blipFill>
          <a:blip r:embed="rId12" cstate="print"/>
          <a:stretch>
            <a:fillRect/>
          </a:stretch>
        </p:blipFill>
        <p:spPr>
          <a:xfrm>
            <a:off x="7918444" y="2593571"/>
            <a:ext cx="1161825" cy="1097279"/>
          </a:xfrm>
          <a:prstGeom prst="rect">
            <a:avLst/>
          </a:prstGeom>
        </p:spPr>
      </p:pic>
      <p:pic>
        <p:nvPicPr>
          <p:cNvPr id="34" name="Picture 33" descr="3a44082c-2a40-433b-8ded-9ed5ed1a0316-512.png"/>
          <p:cNvPicPr>
            <a:picLocks noChangeAspect="1"/>
          </p:cNvPicPr>
          <p:nvPr/>
        </p:nvPicPr>
        <p:blipFill>
          <a:blip r:embed="rId13" cstate="print"/>
          <a:stretch>
            <a:fillRect/>
          </a:stretch>
        </p:blipFill>
        <p:spPr>
          <a:xfrm>
            <a:off x="9900458" y="3956858"/>
            <a:ext cx="1104208" cy="1104208"/>
          </a:xfrm>
          <a:prstGeom prst="rect">
            <a:avLst/>
          </a:prstGeom>
        </p:spPr>
      </p:pic>
      <p:sp>
        <p:nvSpPr>
          <p:cNvPr id="35" name="TextBox 34"/>
          <p:cNvSpPr txBox="1"/>
          <p:nvPr/>
        </p:nvSpPr>
        <p:spPr>
          <a:xfrm>
            <a:off x="8038409" y="3740726"/>
            <a:ext cx="1129092" cy="369332"/>
          </a:xfrm>
          <a:prstGeom prst="rect">
            <a:avLst/>
          </a:prstGeom>
          <a:noFill/>
        </p:spPr>
        <p:txBody>
          <a:bodyPr wrap="none" rtlCol="0">
            <a:spAutoFit/>
          </a:bodyPr>
          <a:lstStyle/>
          <a:p>
            <a:r>
              <a:rPr lang="en-US" dirty="0"/>
              <a:t>Confusion</a:t>
            </a:r>
          </a:p>
        </p:txBody>
      </p:sp>
      <p:sp>
        <p:nvSpPr>
          <p:cNvPr id="36" name="TextBox 35"/>
          <p:cNvSpPr txBox="1"/>
          <p:nvPr/>
        </p:nvSpPr>
        <p:spPr>
          <a:xfrm>
            <a:off x="9659389" y="5004262"/>
            <a:ext cx="1942711" cy="369332"/>
          </a:xfrm>
          <a:prstGeom prst="rect">
            <a:avLst/>
          </a:prstGeom>
          <a:noFill/>
        </p:spPr>
        <p:txBody>
          <a:bodyPr wrap="none" rtlCol="0">
            <a:spAutoFit/>
          </a:bodyPr>
          <a:lstStyle/>
          <a:p>
            <a:r>
              <a:rPr lang="en-US" dirty="0"/>
              <a:t>Not verified report</a:t>
            </a:r>
          </a:p>
        </p:txBody>
      </p:sp>
      <p:cxnSp>
        <p:nvCxnSpPr>
          <p:cNvPr id="38" name="Straight Arrow Connector 37"/>
          <p:cNvCxnSpPr>
            <a:endCxn id="29" idx="1"/>
          </p:cNvCxnSpPr>
          <p:nvPr/>
        </p:nvCxnSpPr>
        <p:spPr>
          <a:xfrm flipV="1">
            <a:off x="3915295" y="3142211"/>
            <a:ext cx="4003149" cy="947651"/>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Elbow Connector 44"/>
          <p:cNvCxnSpPr>
            <a:endCxn id="34" idx="1"/>
          </p:cNvCxnSpPr>
          <p:nvPr/>
        </p:nvCxnSpPr>
        <p:spPr>
          <a:xfrm>
            <a:off x="7930342" y="3582785"/>
            <a:ext cx="1970116" cy="926177"/>
          </a:xfrm>
          <a:prstGeom prst="bentConnector3">
            <a:avLst>
              <a:gd name="adj1" fmla="val -1055"/>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28" idx="3"/>
            <a:endCxn id="34" idx="1"/>
          </p:cNvCxnSpPr>
          <p:nvPr/>
        </p:nvCxnSpPr>
        <p:spPr>
          <a:xfrm flipV="1">
            <a:off x="7046079" y="4508962"/>
            <a:ext cx="2854379" cy="71186"/>
          </a:xfrm>
          <a:prstGeom prst="bentConnector3">
            <a:avLst>
              <a:gd name="adj1" fmla="val 29905"/>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267793"/>
      </p:ext>
    </p:extLst>
  </p:cSld>
  <p:clrMapOvr>
    <a:masterClrMapping/>
  </p:clrMapOvr>
  <p:transition>
    <p:fade/>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xmlns="" id="{B0F90CE6-0348-4313-8D52-2A621359EAE2}"/>
              </a:ext>
            </a:extLst>
          </p:cNvPr>
          <p:cNvSpPr txBox="1">
            <a:spLocks/>
          </p:cNvSpPr>
          <p:nvPr/>
        </p:nvSpPr>
        <p:spPr>
          <a:xfrm>
            <a:off x="161059" y="2000251"/>
            <a:ext cx="11954741" cy="4785014"/>
          </a:xfrm>
          <a:prstGeom prst="rect">
            <a:avLst/>
          </a:prstGeom>
          <a:solidFill>
            <a:schemeClr val="bg1"/>
          </a:solidFill>
          <a:ln w="38100">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Cambria" panose="02040503050406030204" pitchFamily="18" charset="0"/>
              </a:rPr>
              <a:t> </a:t>
            </a:r>
          </a:p>
          <a:p>
            <a:pPr marL="0" indent="0">
              <a:buNone/>
            </a:pPr>
            <a:endParaRPr lang="en-US" sz="2200" dirty="0">
              <a:latin typeface="Cambria" panose="02040503050406030204" pitchFamily="18" charset="0"/>
            </a:endParaRPr>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6"/>
          <a:ext cx="3505199" cy="496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Rectangle 30"/>
          <p:cNvSpPr/>
          <p:nvPr/>
        </p:nvSpPr>
        <p:spPr>
          <a:xfrm>
            <a:off x="6607120" y="813244"/>
            <a:ext cx="3113353" cy="461665"/>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Cambria" panose="02040503050406030204" pitchFamily="18" charset="0"/>
              </a:rPr>
              <a:t>What can Staffs do ?</a:t>
            </a:r>
          </a:p>
        </p:txBody>
      </p:sp>
      <p:sp>
        <p:nvSpPr>
          <p:cNvPr id="27" name="TextBox 26">
            <a:extLst>
              <a:ext uri="{FF2B5EF4-FFF2-40B4-BE49-F238E27FC236}">
                <a16:creationId xmlns:a16="http://schemas.microsoft.com/office/drawing/2014/main" xmlns="" id="{B4B7BE9F-3148-4382-A916-8C9561A1CC3D}"/>
              </a:ext>
            </a:extLst>
          </p:cNvPr>
          <p:cNvSpPr txBox="1"/>
          <p:nvPr/>
        </p:nvSpPr>
        <p:spPr>
          <a:xfrm>
            <a:off x="1103169" y="2691711"/>
            <a:ext cx="3832513" cy="477054"/>
          </a:xfrm>
          <a:prstGeom prst="rect">
            <a:avLst/>
          </a:prstGeom>
          <a:noFill/>
        </p:spPr>
        <p:txBody>
          <a:bodyPr wrap="square" rtlCol="0">
            <a:spAutoFit/>
          </a:bodyPr>
          <a:lstStyle/>
          <a:p>
            <a:r>
              <a:rPr lang="en-US" sz="2500" dirty="0">
                <a:latin typeface="Cambria" panose="02040503050406030204" pitchFamily="18" charset="0"/>
              </a:rPr>
              <a:t>Failed Statistics</a:t>
            </a:r>
          </a:p>
        </p:txBody>
      </p:sp>
      <p:sp>
        <p:nvSpPr>
          <p:cNvPr id="2" name="Rectangle 1"/>
          <p:cNvSpPr/>
          <p:nvPr/>
        </p:nvSpPr>
        <p:spPr>
          <a:xfrm>
            <a:off x="1103169" y="3260496"/>
            <a:ext cx="10700904" cy="707886"/>
          </a:xfrm>
          <a:prstGeom prst="rect">
            <a:avLst/>
          </a:prstGeom>
        </p:spPr>
        <p:txBody>
          <a:bodyPr wrap="square">
            <a:spAutoFit/>
          </a:bodyPr>
          <a:lstStyle/>
          <a:p>
            <a:pPr>
              <a:buFont typeface="Wingdings" panose="05000000000000000000" pitchFamily="2" charset="2"/>
              <a:buChar char="Ø"/>
            </a:pPr>
            <a:r>
              <a:rPr lang="en-US" sz="2000" dirty="0">
                <a:latin typeface="Cambria" panose="02040503050406030204" pitchFamily="18" charset="0"/>
              </a:rPr>
              <a:t> Number of passed subjects in required semester (paid for failed subjects at the beginning of required semester)</a:t>
            </a:r>
          </a:p>
        </p:txBody>
      </p:sp>
      <p:sp>
        <p:nvSpPr>
          <p:cNvPr id="38" name="Rectangle 37">
            <a:extLst>
              <a:ext uri="{FF2B5EF4-FFF2-40B4-BE49-F238E27FC236}">
                <a16:creationId xmlns:a16="http://schemas.microsoft.com/office/drawing/2014/main" xmlns="" id="{2C02CF48-6C11-43CA-9148-83BAD702C1E6}"/>
              </a:ext>
            </a:extLst>
          </p:cNvPr>
          <p:cNvSpPr/>
          <p:nvPr/>
        </p:nvSpPr>
        <p:spPr>
          <a:xfrm>
            <a:off x="1214694" y="5534401"/>
            <a:ext cx="1580226"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all passed subjects (C)</a:t>
            </a:r>
          </a:p>
        </p:txBody>
      </p:sp>
      <p:sp>
        <p:nvSpPr>
          <p:cNvPr id="41" name="Rectangle 40">
            <a:extLst>
              <a:ext uri="{FF2B5EF4-FFF2-40B4-BE49-F238E27FC236}">
                <a16:creationId xmlns:a16="http://schemas.microsoft.com/office/drawing/2014/main" xmlns="" id="{2C02CF48-6C11-43CA-9148-83BAD702C1E6}"/>
              </a:ext>
            </a:extLst>
          </p:cNvPr>
          <p:cNvSpPr/>
          <p:nvPr/>
        </p:nvSpPr>
        <p:spPr>
          <a:xfrm>
            <a:off x="1214694" y="4283537"/>
            <a:ext cx="1580226"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Final failed subjects (B)</a:t>
            </a:r>
          </a:p>
        </p:txBody>
      </p:sp>
      <p:sp>
        <p:nvSpPr>
          <p:cNvPr id="23" name="Diamond 22">
            <a:extLst>
              <a:ext uri="{FF2B5EF4-FFF2-40B4-BE49-F238E27FC236}">
                <a16:creationId xmlns:a16="http://schemas.microsoft.com/office/drawing/2014/main" xmlns="" id="{075AB512-47CD-40FC-9F78-1390D66A9F51}"/>
              </a:ext>
            </a:extLst>
          </p:cNvPr>
          <p:cNvSpPr/>
          <p:nvPr/>
        </p:nvSpPr>
        <p:spPr>
          <a:xfrm>
            <a:off x="3227209" y="4015106"/>
            <a:ext cx="3523364" cy="123005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mbria" panose="02040503050406030204" pitchFamily="18" charset="0"/>
              </a:rPr>
              <a:t>Subject existed in C ?</a:t>
            </a:r>
          </a:p>
        </p:txBody>
      </p:sp>
      <p:cxnSp>
        <p:nvCxnSpPr>
          <p:cNvPr id="28" name="Straight Arrow Connector 27">
            <a:extLst>
              <a:ext uri="{FF2B5EF4-FFF2-40B4-BE49-F238E27FC236}">
                <a16:creationId xmlns:a16="http://schemas.microsoft.com/office/drawing/2014/main" xmlns="" id="{B38F0FDD-E845-4C91-B4E0-AC231911DE80}"/>
              </a:ext>
            </a:extLst>
          </p:cNvPr>
          <p:cNvCxnSpPr>
            <a:cxnSpLocks/>
            <a:stCxn id="41" idx="3"/>
            <a:endCxn id="23" idx="1"/>
          </p:cNvCxnSpPr>
          <p:nvPr/>
        </p:nvCxnSpPr>
        <p:spPr>
          <a:xfrm flipV="1">
            <a:off x="2794920" y="4630132"/>
            <a:ext cx="432289" cy="173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1DBE903D-CDA4-442D-9C78-FED3C65F3B24}"/>
              </a:ext>
            </a:extLst>
          </p:cNvPr>
          <p:cNvCxnSpPr>
            <a:cxnSpLocks/>
            <a:stCxn id="23" idx="3"/>
            <a:endCxn id="32" idx="1"/>
          </p:cNvCxnSpPr>
          <p:nvPr/>
        </p:nvCxnSpPr>
        <p:spPr>
          <a:xfrm flipV="1">
            <a:off x="6750573" y="4085145"/>
            <a:ext cx="685241" cy="5449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1A5F3C9F-26EF-41A3-8E9B-F6AE4C64539F}"/>
              </a:ext>
            </a:extLst>
          </p:cNvPr>
          <p:cNvSpPr txBox="1"/>
          <p:nvPr/>
        </p:nvSpPr>
        <p:spPr>
          <a:xfrm>
            <a:off x="6291383" y="3929925"/>
            <a:ext cx="1080720" cy="369332"/>
          </a:xfrm>
          <a:prstGeom prst="rect">
            <a:avLst/>
          </a:prstGeom>
          <a:noFill/>
        </p:spPr>
        <p:txBody>
          <a:bodyPr wrap="square" rtlCol="0">
            <a:spAutoFit/>
          </a:bodyPr>
          <a:lstStyle/>
          <a:p>
            <a:r>
              <a:rPr lang="en-US" dirty="0"/>
              <a:t>If existed</a:t>
            </a:r>
          </a:p>
        </p:txBody>
      </p:sp>
      <p:sp>
        <p:nvSpPr>
          <p:cNvPr id="32" name="Rectangle 31">
            <a:extLst>
              <a:ext uri="{FF2B5EF4-FFF2-40B4-BE49-F238E27FC236}">
                <a16:creationId xmlns:a16="http://schemas.microsoft.com/office/drawing/2014/main" xmlns="" id="{2C02CF48-6C11-43CA-9148-83BAD702C1E6}"/>
              </a:ext>
            </a:extLst>
          </p:cNvPr>
          <p:cNvSpPr/>
          <p:nvPr/>
        </p:nvSpPr>
        <p:spPr>
          <a:xfrm>
            <a:off x="7435814" y="3721160"/>
            <a:ext cx="1580226"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subject in paid list (D)</a:t>
            </a:r>
          </a:p>
        </p:txBody>
      </p:sp>
      <p:sp>
        <p:nvSpPr>
          <p:cNvPr id="33" name="Rectangle 32">
            <a:extLst>
              <a:ext uri="{FF2B5EF4-FFF2-40B4-BE49-F238E27FC236}">
                <a16:creationId xmlns:a16="http://schemas.microsoft.com/office/drawing/2014/main" xmlns="" id="{2C02CF48-6C11-43CA-9148-83BAD702C1E6}"/>
              </a:ext>
            </a:extLst>
          </p:cNvPr>
          <p:cNvSpPr/>
          <p:nvPr/>
        </p:nvSpPr>
        <p:spPr>
          <a:xfrm>
            <a:off x="7430348" y="4892568"/>
            <a:ext cx="1580226"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 nothing</a:t>
            </a:r>
          </a:p>
        </p:txBody>
      </p:sp>
      <p:sp>
        <p:nvSpPr>
          <p:cNvPr id="34" name="TextBox 33">
            <a:extLst>
              <a:ext uri="{FF2B5EF4-FFF2-40B4-BE49-F238E27FC236}">
                <a16:creationId xmlns:a16="http://schemas.microsoft.com/office/drawing/2014/main" xmlns="" id="{1A5F3C9F-26EF-41A3-8E9B-F6AE4C64539F}"/>
              </a:ext>
            </a:extLst>
          </p:cNvPr>
          <p:cNvSpPr txBox="1"/>
          <p:nvPr/>
        </p:nvSpPr>
        <p:spPr>
          <a:xfrm>
            <a:off x="6365614" y="4918450"/>
            <a:ext cx="1080720" cy="646331"/>
          </a:xfrm>
          <a:prstGeom prst="rect">
            <a:avLst/>
          </a:prstGeom>
          <a:noFill/>
        </p:spPr>
        <p:txBody>
          <a:bodyPr wrap="square" rtlCol="0">
            <a:spAutoFit/>
          </a:bodyPr>
          <a:lstStyle/>
          <a:p>
            <a:r>
              <a:rPr lang="en-US" dirty="0"/>
              <a:t>If not existed</a:t>
            </a:r>
          </a:p>
        </p:txBody>
      </p:sp>
      <p:cxnSp>
        <p:nvCxnSpPr>
          <p:cNvPr id="39" name="Straight Arrow Connector 38">
            <a:extLst>
              <a:ext uri="{FF2B5EF4-FFF2-40B4-BE49-F238E27FC236}">
                <a16:creationId xmlns:a16="http://schemas.microsoft.com/office/drawing/2014/main" xmlns="" id="{1DBE903D-CDA4-442D-9C78-FED3C65F3B24}"/>
              </a:ext>
            </a:extLst>
          </p:cNvPr>
          <p:cNvCxnSpPr>
            <a:cxnSpLocks/>
            <a:stCxn id="23" idx="3"/>
            <a:endCxn id="33" idx="1"/>
          </p:cNvCxnSpPr>
          <p:nvPr/>
        </p:nvCxnSpPr>
        <p:spPr>
          <a:xfrm>
            <a:off x="6750573" y="4630132"/>
            <a:ext cx="679775" cy="6264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1DBE903D-CDA4-442D-9C78-FED3C65F3B24}"/>
              </a:ext>
            </a:extLst>
          </p:cNvPr>
          <p:cNvCxnSpPr>
            <a:cxnSpLocks/>
            <a:stCxn id="32" idx="3"/>
            <a:endCxn id="36" idx="1"/>
          </p:cNvCxnSpPr>
          <p:nvPr/>
        </p:nvCxnSpPr>
        <p:spPr>
          <a:xfrm>
            <a:off x="9016040" y="4085145"/>
            <a:ext cx="751415" cy="6002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xmlns="" id="{2C02CF48-6C11-43CA-9148-83BAD702C1E6}"/>
              </a:ext>
            </a:extLst>
          </p:cNvPr>
          <p:cNvSpPr/>
          <p:nvPr/>
        </p:nvSpPr>
        <p:spPr>
          <a:xfrm>
            <a:off x="9767455" y="4321370"/>
            <a:ext cx="1580226"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Paid List </a:t>
            </a:r>
          </a:p>
        </p:txBody>
      </p:sp>
      <p:cxnSp>
        <p:nvCxnSpPr>
          <p:cNvPr id="37" name="Straight Arrow Connector 36">
            <a:extLst>
              <a:ext uri="{FF2B5EF4-FFF2-40B4-BE49-F238E27FC236}">
                <a16:creationId xmlns:a16="http://schemas.microsoft.com/office/drawing/2014/main" xmlns="" id="{1DBE903D-CDA4-442D-9C78-FED3C65F3B24}"/>
              </a:ext>
            </a:extLst>
          </p:cNvPr>
          <p:cNvCxnSpPr>
            <a:cxnSpLocks/>
            <a:stCxn id="33" idx="3"/>
            <a:endCxn id="36" idx="1"/>
          </p:cNvCxnSpPr>
          <p:nvPr/>
        </p:nvCxnSpPr>
        <p:spPr>
          <a:xfrm flipV="1">
            <a:off x="9010574" y="4685355"/>
            <a:ext cx="756881" cy="5711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994511" y="1547256"/>
            <a:ext cx="2515643" cy="929987"/>
            <a:chOff x="2381" y="2129102"/>
            <a:chExt cx="2901156" cy="1160462"/>
          </a:xfrm>
          <a:solidFill>
            <a:schemeClr val="accent5">
              <a:lumMod val="50000"/>
            </a:schemeClr>
          </a:solidFill>
        </p:grpSpPr>
        <p:sp>
          <p:nvSpPr>
            <p:cNvPr id="45" name="Chevron 44"/>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dirty="0">
                  <a:latin typeface="Cambria" panose="02040503050406030204" pitchFamily="18" charset="0"/>
                </a:rPr>
                <a:t>Make Statistic</a:t>
              </a:r>
              <a:endParaRPr lang="en-US" sz="2000" b="1" dirty="0"/>
            </a:p>
          </p:txBody>
        </p:sp>
      </p:grpSp>
      <p:pic>
        <p:nvPicPr>
          <p:cNvPr id="25" name="Picture 24" descr="STPM.png"/>
          <p:cNvPicPr>
            <a:picLocks noChangeAspect="1"/>
          </p:cNvPicPr>
          <p:nvPr/>
        </p:nvPicPr>
        <p:blipFill>
          <a:blip r:embed="rId8" cstate="print"/>
          <a:stretch>
            <a:fillRect/>
          </a:stretch>
        </p:blipFill>
        <p:spPr>
          <a:xfrm>
            <a:off x="4067545" y="65315"/>
            <a:ext cx="3027220" cy="408041"/>
          </a:xfrm>
          <a:prstGeom prst="rect">
            <a:avLst/>
          </a:prstGeom>
        </p:spPr>
      </p:pic>
      <p:sp>
        <p:nvSpPr>
          <p:cNvPr id="3" name="Slide Number Placeholder 2"/>
          <p:cNvSpPr>
            <a:spLocks noGrp="1"/>
          </p:cNvSpPr>
          <p:nvPr>
            <p:ph type="sldNum" sz="quarter" idx="12"/>
          </p:nvPr>
        </p:nvSpPr>
        <p:spPr/>
        <p:txBody>
          <a:bodyPr/>
          <a:lstStyle/>
          <a:p>
            <a:fld id="{008E174E-CF06-43A2-87CF-5685854A7445}" type="slidenum">
              <a:rPr lang="en-US" smtClean="0"/>
              <a:pPr/>
              <a:t>180</a:t>
            </a:fld>
            <a:endParaRPr lang="en-US"/>
          </a:p>
        </p:txBody>
      </p:sp>
    </p:spTree>
    <p:extLst>
      <p:ext uri="{BB962C8B-B14F-4D97-AF65-F5344CB8AC3E}">
        <p14:creationId xmlns:p14="http://schemas.microsoft.com/office/powerpoint/2010/main" val="2798480784"/>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xmlns="" id="{B0F90CE6-0348-4313-8D52-2A621359EAE2}"/>
              </a:ext>
            </a:extLst>
          </p:cNvPr>
          <p:cNvSpPr txBox="1">
            <a:spLocks/>
          </p:cNvSpPr>
          <p:nvPr/>
        </p:nvSpPr>
        <p:spPr>
          <a:xfrm>
            <a:off x="161059" y="2000251"/>
            <a:ext cx="11954741" cy="4785014"/>
          </a:xfrm>
          <a:prstGeom prst="rect">
            <a:avLst/>
          </a:prstGeom>
          <a:solidFill>
            <a:schemeClr val="bg1"/>
          </a:solidFill>
          <a:ln w="38100">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Cambria" panose="02040503050406030204" pitchFamily="18" charset="0"/>
              </a:rPr>
              <a:t> </a:t>
            </a:r>
          </a:p>
          <a:p>
            <a:pPr marL="0" indent="0">
              <a:buNone/>
            </a:pPr>
            <a:endParaRPr lang="en-US" sz="2200" dirty="0">
              <a:latin typeface="Cambria" panose="02040503050406030204" pitchFamily="18" charset="0"/>
            </a:endParaRPr>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6"/>
          <a:ext cx="3505199" cy="496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Rectangle 30"/>
          <p:cNvSpPr/>
          <p:nvPr/>
        </p:nvSpPr>
        <p:spPr>
          <a:xfrm>
            <a:off x="6607120" y="813244"/>
            <a:ext cx="3113353" cy="461665"/>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Cambria" panose="02040503050406030204" pitchFamily="18" charset="0"/>
              </a:rPr>
              <a:t>What can Staffs do ?</a:t>
            </a:r>
          </a:p>
        </p:txBody>
      </p:sp>
      <p:sp>
        <p:nvSpPr>
          <p:cNvPr id="27" name="TextBox 26">
            <a:extLst>
              <a:ext uri="{FF2B5EF4-FFF2-40B4-BE49-F238E27FC236}">
                <a16:creationId xmlns:a16="http://schemas.microsoft.com/office/drawing/2014/main" xmlns="" id="{B4B7BE9F-3148-4382-A916-8C9561A1CC3D}"/>
              </a:ext>
            </a:extLst>
          </p:cNvPr>
          <p:cNvSpPr txBox="1"/>
          <p:nvPr/>
        </p:nvSpPr>
        <p:spPr>
          <a:xfrm>
            <a:off x="1103169" y="2691711"/>
            <a:ext cx="3832513" cy="477054"/>
          </a:xfrm>
          <a:prstGeom prst="rect">
            <a:avLst/>
          </a:prstGeom>
          <a:noFill/>
        </p:spPr>
        <p:txBody>
          <a:bodyPr wrap="square" rtlCol="0">
            <a:spAutoFit/>
          </a:bodyPr>
          <a:lstStyle/>
          <a:p>
            <a:r>
              <a:rPr lang="en-US" sz="2500" dirty="0">
                <a:latin typeface="Cambria" panose="02040503050406030204" pitchFamily="18" charset="0"/>
              </a:rPr>
              <a:t>Failed Statistics</a:t>
            </a:r>
          </a:p>
        </p:txBody>
      </p:sp>
      <p:sp>
        <p:nvSpPr>
          <p:cNvPr id="2" name="Rectangle 1"/>
          <p:cNvSpPr/>
          <p:nvPr/>
        </p:nvSpPr>
        <p:spPr>
          <a:xfrm>
            <a:off x="1103169" y="3260496"/>
            <a:ext cx="10700904" cy="400110"/>
          </a:xfrm>
          <a:prstGeom prst="rect">
            <a:avLst/>
          </a:prstGeom>
        </p:spPr>
        <p:txBody>
          <a:bodyPr wrap="square">
            <a:spAutoFit/>
          </a:bodyPr>
          <a:lstStyle/>
          <a:p>
            <a:pPr>
              <a:buFont typeface="Wingdings" panose="05000000000000000000" pitchFamily="2" charset="2"/>
              <a:buChar char="Ø"/>
            </a:pPr>
            <a:r>
              <a:rPr lang="en-US" sz="2000" dirty="0">
                <a:latin typeface="Cambria" panose="02040503050406030204" pitchFamily="18" charset="0"/>
              </a:rPr>
              <a:t> Number of failed subjects in required semester</a:t>
            </a:r>
          </a:p>
        </p:txBody>
      </p:sp>
      <p:sp>
        <p:nvSpPr>
          <p:cNvPr id="23" name="Rectangle 22">
            <a:extLst>
              <a:ext uri="{FF2B5EF4-FFF2-40B4-BE49-F238E27FC236}">
                <a16:creationId xmlns:a16="http://schemas.microsoft.com/office/drawing/2014/main" xmlns="" id="{2C02CF48-6C11-43CA-9148-83BAD702C1E6}"/>
              </a:ext>
            </a:extLst>
          </p:cNvPr>
          <p:cNvSpPr/>
          <p:nvPr/>
        </p:nvSpPr>
        <p:spPr>
          <a:xfrm>
            <a:off x="1214694" y="4676711"/>
            <a:ext cx="1580226"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all failed subjects (A)</a:t>
            </a:r>
          </a:p>
        </p:txBody>
      </p:sp>
      <p:sp>
        <p:nvSpPr>
          <p:cNvPr id="28" name="Diamond 27">
            <a:extLst>
              <a:ext uri="{FF2B5EF4-FFF2-40B4-BE49-F238E27FC236}">
                <a16:creationId xmlns:a16="http://schemas.microsoft.com/office/drawing/2014/main" xmlns="" id="{075AB512-47CD-40FC-9F78-1390D66A9F51}"/>
              </a:ext>
            </a:extLst>
          </p:cNvPr>
          <p:cNvSpPr/>
          <p:nvPr/>
        </p:nvSpPr>
        <p:spPr>
          <a:xfrm>
            <a:off x="3240277" y="4417949"/>
            <a:ext cx="3523364" cy="123005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mbria" panose="02040503050406030204" pitchFamily="18" charset="0"/>
              </a:rPr>
              <a:t>Subject’s replacement passed or not passed ?</a:t>
            </a:r>
          </a:p>
        </p:txBody>
      </p:sp>
      <p:cxnSp>
        <p:nvCxnSpPr>
          <p:cNvPr id="29" name="Straight Arrow Connector 28">
            <a:extLst>
              <a:ext uri="{FF2B5EF4-FFF2-40B4-BE49-F238E27FC236}">
                <a16:creationId xmlns:a16="http://schemas.microsoft.com/office/drawing/2014/main" xmlns="" id="{B38F0FDD-E845-4C91-B4E0-AC231911DE80}"/>
              </a:ext>
            </a:extLst>
          </p:cNvPr>
          <p:cNvCxnSpPr>
            <a:cxnSpLocks/>
            <a:stCxn id="23" idx="3"/>
            <a:endCxn id="28" idx="1"/>
          </p:cNvCxnSpPr>
          <p:nvPr/>
        </p:nvCxnSpPr>
        <p:spPr>
          <a:xfrm flipV="1">
            <a:off x="2794920" y="5032975"/>
            <a:ext cx="445357" cy="7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1DBE903D-CDA4-442D-9C78-FED3C65F3B24}"/>
              </a:ext>
            </a:extLst>
          </p:cNvPr>
          <p:cNvCxnSpPr>
            <a:cxnSpLocks/>
            <a:stCxn id="28" idx="3"/>
            <a:endCxn id="33" idx="1"/>
          </p:cNvCxnSpPr>
          <p:nvPr/>
        </p:nvCxnSpPr>
        <p:spPr>
          <a:xfrm flipV="1">
            <a:off x="6763641" y="4438007"/>
            <a:ext cx="641097" cy="5949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xmlns="" id="{1A5F3C9F-26EF-41A3-8E9B-F6AE4C64539F}"/>
              </a:ext>
            </a:extLst>
          </p:cNvPr>
          <p:cNvSpPr txBox="1"/>
          <p:nvPr/>
        </p:nvSpPr>
        <p:spPr>
          <a:xfrm>
            <a:off x="6223281" y="4173104"/>
            <a:ext cx="1080720" cy="369332"/>
          </a:xfrm>
          <a:prstGeom prst="rect">
            <a:avLst/>
          </a:prstGeom>
          <a:noFill/>
        </p:spPr>
        <p:txBody>
          <a:bodyPr wrap="square" rtlCol="0">
            <a:spAutoFit/>
          </a:bodyPr>
          <a:lstStyle/>
          <a:p>
            <a:r>
              <a:rPr lang="en-US" dirty="0"/>
              <a:t>If passed</a:t>
            </a:r>
          </a:p>
        </p:txBody>
      </p:sp>
      <p:sp>
        <p:nvSpPr>
          <p:cNvPr id="33" name="Rectangle 32">
            <a:extLst>
              <a:ext uri="{FF2B5EF4-FFF2-40B4-BE49-F238E27FC236}">
                <a16:creationId xmlns:a16="http://schemas.microsoft.com/office/drawing/2014/main" xmlns="" id="{2C02CF48-6C11-43CA-9148-83BAD702C1E6}"/>
              </a:ext>
            </a:extLst>
          </p:cNvPr>
          <p:cNvSpPr/>
          <p:nvPr/>
        </p:nvSpPr>
        <p:spPr>
          <a:xfrm>
            <a:off x="7404738" y="4074022"/>
            <a:ext cx="1580226"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Remove subject from A</a:t>
            </a:r>
          </a:p>
        </p:txBody>
      </p:sp>
      <p:cxnSp>
        <p:nvCxnSpPr>
          <p:cNvPr id="34" name="Straight Arrow Connector 33">
            <a:extLst>
              <a:ext uri="{FF2B5EF4-FFF2-40B4-BE49-F238E27FC236}">
                <a16:creationId xmlns:a16="http://schemas.microsoft.com/office/drawing/2014/main" xmlns="" id="{1DBE903D-CDA4-442D-9C78-FED3C65F3B24}"/>
              </a:ext>
            </a:extLst>
          </p:cNvPr>
          <p:cNvCxnSpPr>
            <a:cxnSpLocks/>
            <a:stCxn id="28" idx="3"/>
            <a:endCxn id="35" idx="1"/>
          </p:cNvCxnSpPr>
          <p:nvPr/>
        </p:nvCxnSpPr>
        <p:spPr>
          <a:xfrm>
            <a:off x="6763641" y="5032975"/>
            <a:ext cx="656635" cy="4933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xmlns="" id="{2C02CF48-6C11-43CA-9148-83BAD702C1E6}"/>
              </a:ext>
            </a:extLst>
          </p:cNvPr>
          <p:cNvSpPr/>
          <p:nvPr/>
        </p:nvSpPr>
        <p:spPr>
          <a:xfrm>
            <a:off x="7420276" y="5162340"/>
            <a:ext cx="1580226"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 nothing</a:t>
            </a:r>
          </a:p>
        </p:txBody>
      </p:sp>
      <p:sp>
        <p:nvSpPr>
          <p:cNvPr id="36" name="TextBox 35">
            <a:extLst>
              <a:ext uri="{FF2B5EF4-FFF2-40B4-BE49-F238E27FC236}">
                <a16:creationId xmlns:a16="http://schemas.microsoft.com/office/drawing/2014/main" xmlns="" id="{1A5F3C9F-26EF-41A3-8E9B-F6AE4C64539F}"/>
              </a:ext>
            </a:extLst>
          </p:cNvPr>
          <p:cNvSpPr txBox="1"/>
          <p:nvPr/>
        </p:nvSpPr>
        <p:spPr>
          <a:xfrm>
            <a:off x="6355094" y="5203158"/>
            <a:ext cx="1080720" cy="646331"/>
          </a:xfrm>
          <a:prstGeom prst="rect">
            <a:avLst/>
          </a:prstGeom>
          <a:noFill/>
        </p:spPr>
        <p:txBody>
          <a:bodyPr wrap="square" rtlCol="0">
            <a:spAutoFit/>
          </a:bodyPr>
          <a:lstStyle/>
          <a:p>
            <a:r>
              <a:rPr lang="en-US" dirty="0"/>
              <a:t>If not passed</a:t>
            </a:r>
          </a:p>
        </p:txBody>
      </p:sp>
      <p:cxnSp>
        <p:nvCxnSpPr>
          <p:cNvPr id="37" name="Straight Arrow Connector 36">
            <a:extLst>
              <a:ext uri="{FF2B5EF4-FFF2-40B4-BE49-F238E27FC236}">
                <a16:creationId xmlns:a16="http://schemas.microsoft.com/office/drawing/2014/main" xmlns="" id="{1DBE903D-CDA4-442D-9C78-FED3C65F3B24}"/>
              </a:ext>
            </a:extLst>
          </p:cNvPr>
          <p:cNvCxnSpPr>
            <a:cxnSpLocks/>
            <a:stCxn id="33" idx="3"/>
            <a:endCxn id="38" idx="1"/>
          </p:cNvCxnSpPr>
          <p:nvPr/>
        </p:nvCxnSpPr>
        <p:spPr>
          <a:xfrm>
            <a:off x="8984964" y="4438007"/>
            <a:ext cx="829522" cy="5202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xmlns="" id="{2C02CF48-6C11-43CA-9148-83BAD702C1E6}"/>
              </a:ext>
            </a:extLst>
          </p:cNvPr>
          <p:cNvSpPr/>
          <p:nvPr/>
        </p:nvSpPr>
        <p:spPr>
          <a:xfrm>
            <a:off x="9814486" y="4594249"/>
            <a:ext cx="1580226"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Final failed subjects in semester</a:t>
            </a:r>
          </a:p>
        </p:txBody>
      </p:sp>
      <p:cxnSp>
        <p:nvCxnSpPr>
          <p:cNvPr id="39" name="Straight Arrow Connector 38">
            <a:extLst>
              <a:ext uri="{FF2B5EF4-FFF2-40B4-BE49-F238E27FC236}">
                <a16:creationId xmlns:a16="http://schemas.microsoft.com/office/drawing/2014/main" xmlns="" id="{1DBE903D-CDA4-442D-9C78-FED3C65F3B24}"/>
              </a:ext>
            </a:extLst>
          </p:cNvPr>
          <p:cNvCxnSpPr>
            <a:cxnSpLocks/>
            <a:stCxn id="35" idx="3"/>
            <a:endCxn id="38" idx="1"/>
          </p:cNvCxnSpPr>
          <p:nvPr/>
        </p:nvCxnSpPr>
        <p:spPr>
          <a:xfrm flipV="1">
            <a:off x="9000502" y="4958234"/>
            <a:ext cx="813984" cy="5680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994511" y="1547256"/>
            <a:ext cx="2515643" cy="929987"/>
            <a:chOff x="2381" y="2129102"/>
            <a:chExt cx="2901156" cy="1160462"/>
          </a:xfrm>
          <a:solidFill>
            <a:schemeClr val="accent5">
              <a:lumMod val="50000"/>
            </a:schemeClr>
          </a:solidFill>
        </p:grpSpPr>
        <p:sp>
          <p:nvSpPr>
            <p:cNvPr id="44" name="Chevron 43"/>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dirty="0">
                  <a:latin typeface="Cambria" panose="02040503050406030204" pitchFamily="18" charset="0"/>
                </a:rPr>
                <a:t>Make Statistic</a:t>
              </a:r>
              <a:endParaRPr lang="en-US" sz="2000" b="1" dirty="0"/>
            </a:p>
          </p:txBody>
        </p:sp>
      </p:grpSp>
      <p:pic>
        <p:nvPicPr>
          <p:cNvPr id="24" name="Picture 23" descr="STPM.png"/>
          <p:cNvPicPr>
            <a:picLocks noChangeAspect="1"/>
          </p:cNvPicPr>
          <p:nvPr/>
        </p:nvPicPr>
        <p:blipFill>
          <a:blip r:embed="rId8" cstate="print"/>
          <a:stretch>
            <a:fillRect/>
          </a:stretch>
        </p:blipFill>
        <p:spPr>
          <a:xfrm>
            <a:off x="4067545" y="65315"/>
            <a:ext cx="3027220" cy="408041"/>
          </a:xfrm>
          <a:prstGeom prst="rect">
            <a:avLst/>
          </a:prstGeom>
        </p:spPr>
      </p:pic>
      <p:sp>
        <p:nvSpPr>
          <p:cNvPr id="3" name="Slide Number Placeholder 2"/>
          <p:cNvSpPr>
            <a:spLocks noGrp="1"/>
          </p:cNvSpPr>
          <p:nvPr>
            <p:ph type="sldNum" sz="quarter" idx="12"/>
          </p:nvPr>
        </p:nvSpPr>
        <p:spPr/>
        <p:txBody>
          <a:bodyPr/>
          <a:lstStyle/>
          <a:p>
            <a:fld id="{008E174E-CF06-43A2-87CF-5685854A7445}" type="slidenum">
              <a:rPr lang="en-US" smtClean="0"/>
              <a:pPr/>
              <a:t>181</a:t>
            </a:fld>
            <a:endParaRPr lang="en-US"/>
          </a:p>
        </p:txBody>
      </p:sp>
    </p:spTree>
    <p:extLst>
      <p:ext uri="{BB962C8B-B14F-4D97-AF65-F5344CB8AC3E}">
        <p14:creationId xmlns:p14="http://schemas.microsoft.com/office/powerpoint/2010/main" val="163402372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xmlns="" id="{B0F90CE6-0348-4313-8D52-2A621359EAE2}"/>
              </a:ext>
            </a:extLst>
          </p:cNvPr>
          <p:cNvSpPr txBox="1">
            <a:spLocks/>
          </p:cNvSpPr>
          <p:nvPr/>
        </p:nvSpPr>
        <p:spPr>
          <a:xfrm>
            <a:off x="161059" y="1995056"/>
            <a:ext cx="11954741" cy="4785014"/>
          </a:xfrm>
          <a:prstGeom prst="rect">
            <a:avLst/>
          </a:prstGeom>
          <a:solidFill>
            <a:schemeClr val="bg1"/>
          </a:solidFill>
          <a:ln w="38100">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Cambria" panose="02040503050406030204" pitchFamily="18" charset="0"/>
              </a:rPr>
              <a:t> </a:t>
            </a:r>
          </a:p>
          <a:p>
            <a:pPr marL="0" indent="0">
              <a:buNone/>
            </a:pPr>
            <a:endParaRPr lang="en-US" sz="2200" dirty="0">
              <a:latin typeface="Cambria" panose="02040503050406030204" pitchFamily="18" charset="0"/>
            </a:endParaRPr>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6"/>
          <a:ext cx="3505199" cy="496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Rectangle 30"/>
          <p:cNvSpPr/>
          <p:nvPr/>
        </p:nvSpPr>
        <p:spPr>
          <a:xfrm>
            <a:off x="6607120" y="813244"/>
            <a:ext cx="3113353" cy="461665"/>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Cambria" panose="02040503050406030204" pitchFamily="18" charset="0"/>
              </a:rPr>
              <a:t>What can Staffs do ?</a:t>
            </a:r>
          </a:p>
        </p:txBody>
      </p:sp>
      <p:sp>
        <p:nvSpPr>
          <p:cNvPr id="27" name="TextBox 26">
            <a:extLst>
              <a:ext uri="{FF2B5EF4-FFF2-40B4-BE49-F238E27FC236}">
                <a16:creationId xmlns:a16="http://schemas.microsoft.com/office/drawing/2014/main" xmlns="" id="{B4B7BE9F-3148-4382-A916-8C9561A1CC3D}"/>
              </a:ext>
            </a:extLst>
          </p:cNvPr>
          <p:cNvSpPr txBox="1"/>
          <p:nvPr/>
        </p:nvSpPr>
        <p:spPr>
          <a:xfrm>
            <a:off x="1103169" y="2691711"/>
            <a:ext cx="3832513" cy="477054"/>
          </a:xfrm>
          <a:prstGeom prst="rect">
            <a:avLst/>
          </a:prstGeom>
          <a:noFill/>
        </p:spPr>
        <p:txBody>
          <a:bodyPr wrap="square" rtlCol="0">
            <a:spAutoFit/>
          </a:bodyPr>
          <a:lstStyle/>
          <a:p>
            <a:r>
              <a:rPr lang="en-US" sz="2500" dirty="0">
                <a:latin typeface="Cambria" panose="02040503050406030204" pitchFamily="18" charset="0"/>
              </a:rPr>
              <a:t>Failed Statistics</a:t>
            </a:r>
          </a:p>
        </p:txBody>
      </p:sp>
      <p:sp>
        <p:nvSpPr>
          <p:cNvPr id="2" name="Rectangle 1"/>
          <p:cNvSpPr/>
          <p:nvPr/>
        </p:nvSpPr>
        <p:spPr>
          <a:xfrm>
            <a:off x="1103169" y="3260496"/>
            <a:ext cx="10700904" cy="400110"/>
          </a:xfrm>
          <a:prstGeom prst="rect">
            <a:avLst/>
          </a:prstGeom>
        </p:spPr>
        <p:txBody>
          <a:bodyPr wrap="square">
            <a:spAutoFit/>
          </a:bodyPr>
          <a:lstStyle/>
          <a:p>
            <a:pPr>
              <a:buFont typeface="Wingdings" panose="05000000000000000000" pitchFamily="2" charset="2"/>
              <a:buChar char="Ø"/>
            </a:pPr>
            <a:r>
              <a:rPr lang="en-US" sz="2000" dirty="0">
                <a:latin typeface="Cambria" panose="02040503050406030204" pitchFamily="18" charset="0"/>
              </a:rPr>
              <a:t> Number of failed subjects at the end of required semester</a:t>
            </a:r>
          </a:p>
        </p:txBody>
      </p:sp>
      <p:sp>
        <p:nvSpPr>
          <p:cNvPr id="23" name="Rectangle 22">
            <a:extLst>
              <a:ext uri="{FF2B5EF4-FFF2-40B4-BE49-F238E27FC236}">
                <a16:creationId xmlns:a16="http://schemas.microsoft.com/office/drawing/2014/main" xmlns="" id="{2C02CF48-6C11-43CA-9148-83BAD702C1E6}"/>
              </a:ext>
            </a:extLst>
          </p:cNvPr>
          <p:cNvSpPr/>
          <p:nvPr/>
        </p:nvSpPr>
        <p:spPr>
          <a:xfrm>
            <a:off x="4109315" y="4397294"/>
            <a:ext cx="1580226" cy="92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Final failed subjects at begin</a:t>
            </a:r>
          </a:p>
        </p:txBody>
      </p:sp>
      <p:sp>
        <p:nvSpPr>
          <p:cNvPr id="28" name="Rectangle 27">
            <a:extLst>
              <a:ext uri="{FF2B5EF4-FFF2-40B4-BE49-F238E27FC236}">
                <a16:creationId xmlns:a16="http://schemas.microsoft.com/office/drawing/2014/main" xmlns="" id="{2C02CF48-6C11-43CA-9148-83BAD702C1E6}"/>
              </a:ext>
            </a:extLst>
          </p:cNvPr>
          <p:cNvSpPr/>
          <p:nvPr/>
        </p:nvSpPr>
        <p:spPr>
          <a:xfrm>
            <a:off x="7062335" y="4405663"/>
            <a:ext cx="1580226" cy="919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Paid List </a:t>
            </a:r>
          </a:p>
        </p:txBody>
      </p:sp>
      <p:sp>
        <p:nvSpPr>
          <p:cNvPr id="29" name="Rectangle 28">
            <a:extLst>
              <a:ext uri="{FF2B5EF4-FFF2-40B4-BE49-F238E27FC236}">
                <a16:creationId xmlns:a16="http://schemas.microsoft.com/office/drawing/2014/main" xmlns="" id="{2C02CF48-6C11-43CA-9148-83BAD702C1E6}"/>
              </a:ext>
            </a:extLst>
          </p:cNvPr>
          <p:cNvSpPr/>
          <p:nvPr/>
        </p:nvSpPr>
        <p:spPr>
          <a:xfrm>
            <a:off x="9871308" y="4394502"/>
            <a:ext cx="1580226" cy="922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Final failed subjects in semester</a:t>
            </a:r>
          </a:p>
        </p:txBody>
      </p:sp>
      <p:sp>
        <p:nvSpPr>
          <p:cNvPr id="30" name="Rectangle 29">
            <a:extLst>
              <a:ext uri="{FF2B5EF4-FFF2-40B4-BE49-F238E27FC236}">
                <a16:creationId xmlns:a16="http://schemas.microsoft.com/office/drawing/2014/main" xmlns="" id="{2C02CF48-6C11-43CA-9148-83BAD702C1E6}"/>
              </a:ext>
            </a:extLst>
          </p:cNvPr>
          <p:cNvSpPr/>
          <p:nvPr/>
        </p:nvSpPr>
        <p:spPr>
          <a:xfrm>
            <a:off x="862155" y="4400849"/>
            <a:ext cx="1711336" cy="924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Final failed subjects at the end</a:t>
            </a:r>
          </a:p>
        </p:txBody>
      </p:sp>
      <p:sp>
        <p:nvSpPr>
          <p:cNvPr id="5" name="Rectangle 4"/>
          <p:cNvSpPr/>
          <p:nvPr/>
        </p:nvSpPr>
        <p:spPr>
          <a:xfrm>
            <a:off x="2874670" y="4622459"/>
            <a:ext cx="996696" cy="136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874670" y="4918429"/>
            <a:ext cx="996696" cy="136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77590" y="4787778"/>
            <a:ext cx="996696" cy="136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758586" y="4782399"/>
            <a:ext cx="996696" cy="136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rot="5400000">
            <a:off x="8758586" y="4782401"/>
            <a:ext cx="996696" cy="1360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994511" y="1547256"/>
            <a:ext cx="2515643" cy="929987"/>
            <a:chOff x="2381" y="2129102"/>
            <a:chExt cx="2901156" cy="1160462"/>
          </a:xfrm>
          <a:solidFill>
            <a:schemeClr val="accent5">
              <a:lumMod val="50000"/>
            </a:schemeClr>
          </a:solidFill>
        </p:grpSpPr>
        <p:sp>
          <p:nvSpPr>
            <p:cNvPr id="40" name="Chevron 3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dirty="0">
                  <a:latin typeface="Cambria" panose="02040503050406030204" pitchFamily="18" charset="0"/>
                </a:rPr>
                <a:t>Make Statistic</a:t>
              </a:r>
              <a:endParaRPr lang="en-US" sz="2000" b="1" dirty="0"/>
            </a:p>
          </p:txBody>
        </p:sp>
      </p:grpSp>
      <p:pic>
        <p:nvPicPr>
          <p:cNvPr id="21" name="Picture 20" descr="STPM.png"/>
          <p:cNvPicPr>
            <a:picLocks noChangeAspect="1"/>
          </p:cNvPicPr>
          <p:nvPr/>
        </p:nvPicPr>
        <p:blipFill>
          <a:blip r:embed="rId8" cstate="print"/>
          <a:stretch>
            <a:fillRect/>
          </a:stretch>
        </p:blipFill>
        <p:spPr>
          <a:xfrm>
            <a:off x="4067545" y="65315"/>
            <a:ext cx="3027220" cy="408041"/>
          </a:xfrm>
          <a:prstGeom prst="rect">
            <a:avLst/>
          </a:prstGeom>
        </p:spPr>
      </p:pic>
      <p:sp>
        <p:nvSpPr>
          <p:cNvPr id="3" name="Slide Number Placeholder 2"/>
          <p:cNvSpPr>
            <a:spLocks noGrp="1"/>
          </p:cNvSpPr>
          <p:nvPr>
            <p:ph type="sldNum" sz="quarter" idx="12"/>
          </p:nvPr>
        </p:nvSpPr>
        <p:spPr/>
        <p:txBody>
          <a:bodyPr/>
          <a:lstStyle/>
          <a:p>
            <a:fld id="{008E174E-CF06-43A2-87CF-5685854A7445}" type="slidenum">
              <a:rPr lang="en-US" smtClean="0"/>
              <a:pPr/>
              <a:t>182</a:t>
            </a:fld>
            <a:endParaRPr lang="en-US"/>
          </a:p>
        </p:txBody>
      </p:sp>
    </p:spTree>
    <p:extLst>
      <p:ext uri="{BB962C8B-B14F-4D97-AF65-F5344CB8AC3E}">
        <p14:creationId xmlns:p14="http://schemas.microsoft.com/office/powerpoint/2010/main" val="3720634661"/>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xmlns="" id="{B0F90CE6-0348-4313-8D52-2A621359EAE2}"/>
              </a:ext>
            </a:extLst>
          </p:cNvPr>
          <p:cNvSpPr txBox="1">
            <a:spLocks/>
          </p:cNvSpPr>
          <p:nvPr/>
        </p:nvSpPr>
        <p:spPr>
          <a:xfrm>
            <a:off x="161059" y="2000251"/>
            <a:ext cx="11954741" cy="4785014"/>
          </a:xfrm>
          <a:prstGeom prst="rect">
            <a:avLst/>
          </a:prstGeom>
          <a:solidFill>
            <a:schemeClr val="bg1"/>
          </a:solidFill>
          <a:ln w="38100">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Cambria" panose="02040503050406030204" pitchFamily="18" charset="0"/>
              </a:rPr>
              <a:t> </a:t>
            </a:r>
          </a:p>
          <a:p>
            <a:pPr marL="0" indent="0">
              <a:buNone/>
            </a:pPr>
            <a:endParaRPr lang="en-US" sz="2200" dirty="0">
              <a:latin typeface="Cambria" panose="02040503050406030204" pitchFamily="18" charset="0"/>
            </a:endParaRPr>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6"/>
          <a:ext cx="3505199" cy="496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Rectangle 30"/>
          <p:cNvSpPr/>
          <p:nvPr/>
        </p:nvSpPr>
        <p:spPr>
          <a:xfrm>
            <a:off x="6607120" y="813244"/>
            <a:ext cx="3113353" cy="461665"/>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Cambria" panose="02040503050406030204" pitchFamily="18" charset="0"/>
              </a:rPr>
              <a:t>What can Staffs do ?</a:t>
            </a:r>
          </a:p>
        </p:txBody>
      </p:sp>
      <p:sp>
        <p:nvSpPr>
          <p:cNvPr id="27" name="TextBox 26">
            <a:extLst>
              <a:ext uri="{FF2B5EF4-FFF2-40B4-BE49-F238E27FC236}">
                <a16:creationId xmlns:a16="http://schemas.microsoft.com/office/drawing/2014/main" xmlns="" id="{B4B7BE9F-3148-4382-A916-8C9561A1CC3D}"/>
              </a:ext>
            </a:extLst>
          </p:cNvPr>
          <p:cNvSpPr txBox="1"/>
          <p:nvPr/>
        </p:nvSpPr>
        <p:spPr>
          <a:xfrm>
            <a:off x="1103169" y="2691711"/>
            <a:ext cx="3832513" cy="477054"/>
          </a:xfrm>
          <a:prstGeom prst="rect">
            <a:avLst/>
          </a:prstGeom>
          <a:noFill/>
        </p:spPr>
        <p:txBody>
          <a:bodyPr wrap="square" rtlCol="0">
            <a:spAutoFit/>
          </a:bodyPr>
          <a:lstStyle/>
          <a:p>
            <a:r>
              <a:rPr lang="en-US" sz="2500" dirty="0">
                <a:latin typeface="Cambria" panose="02040503050406030204" pitchFamily="18" charset="0"/>
              </a:rPr>
              <a:t>Failed Statistics</a:t>
            </a:r>
          </a:p>
        </p:txBody>
      </p:sp>
      <p:sp>
        <p:nvSpPr>
          <p:cNvPr id="2" name="Rectangle 1"/>
          <p:cNvSpPr/>
          <p:nvPr/>
        </p:nvSpPr>
        <p:spPr>
          <a:xfrm>
            <a:off x="1103169" y="3260496"/>
            <a:ext cx="10700904" cy="400110"/>
          </a:xfrm>
          <a:prstGeom prst="rect">
            <a:avLst/>
          </a:prstGeom>
        </p:spPr>
        <p:txBody>
          <a:bodyPr wrap="square">
            <a:spAutoFit/>
          </a:bodyPr>
          <a:lstStyle/>
          <a:p>
            <a:pPr>
              <a:buFont typeface="Wingdings" panose="05000000000000000000" pitchFamily="2" charset="2"/>
              <a:buChar char="Ø"/>
            </a:pPr>
            <a:r>
              <a:rPr lang="en-US" sz="2000" dirty="0">
                <a:latin typeface="Cambria" panose="02040503050406030204" pitchFamily="18" charset="0"/>
              </a:rPr>
              <a:t> Number of passed subjects in required semester (paid for failed subjects in required semester)</a:t>
            </a:r>
          </a:p>
        </p:txBody>
      </p:sp>
      <p:sp>
        <p:nvSpPr>
          <p:cNvPr id="23" name="Rectangle 22">
            <a:extLst>
              <a:ext uri="{FF2B5EF4-FFF2-40B4-BE49-F238E27FC236}">
                <a16:creationId xmlns:a16="http://schemas.microsoft.com/office/drawing/2014/main" xmlns="" id="{2C02CF48-6C11-43CA-9148-83BAD702C1E6}"/>
              </a:ext>
            </a:extLst>
          </p:cNvPr>
          <p:cNvSpPr/>
          <p:nvPr/>
        </p:nvSpPr>
        <p:spPr>
          <a:xfrm>
            <a:off x="418520" y="4630132"/>
            <a:ext cx="1379108" cy="795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Get all failed and passed subjects</a:t>
            </a:r>
          </a:p>
        </p:txBody>
      </p:sp>
      <p:grpSp>
        <p:nvGrpSpPr>
          <p:cNvPr id="29" name="Group 28"/>
          <p:cNvGrpSpPr/>
          <p:nvPr/>
        </p:nvGrpSpPr>
        <p:grpSpPr>
          <a:xfrm>
            <a:off x="994511" y="1547256"/>
            <a:ext cx="2515643" cy="929987"/>
            <a:chOff x="2381" y="2129102"/>
            <a:chExt cx="2901156" cy="1160462"/>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dirty="0">
                  <a:latin typeface="Cambria" panose="02040503050406030204" pitchFamily="18" charset="0"/>
                </a:rPr>
                <a:t>Make Statistic</a:t>
              </a:r>
              <a:endParaRPr lang="en-US" sz="2000" b="1" dirty="0"/>
            </a:p>
          </p:txBody>
        </p:sp>
      </p:grpSp>
      <p:pic>
        <p:nvPicPr>
          <p:cNvPr id="13" name="Picture 12" descr="STPM.png"/>
          <p:cNvPicPr>
            <a:picLocks noChangeAspect="1"/>
          </p:cNvPicPr>
          <p:nvPr/>
        </p:nvPicPr>
        <p:blipFill>
          <a:blip r:embed="rId8" cstate="print"/>
          <a:stretch>
            <a:fillRect/>
          </a:stretch>
        </p:blipFill>
        <p:spPr>
          <a:xfrm>
            <a:off x="4067545" y="65315"/>
            <a:ext cx="3027220" cy="408041"/>
          </a:xfrm>
          <a:prstGeom prst="rect">
            <a:avLst/>
          </a:prstGeom>
        </p:spPr>
      </p:pic>
      <p:sp>
        <p:nvSpPr>
          <p:cNvPr id="3" name="Slide Number Placeholder 2"/>
          <p:cNvSpPr>
            <a:spLocks noGrp="1"/>
          </p:cNvSpPr>
          <p:nvPr>
            <p:ph type="sldNum" sz="quarter" idx="12"/>
          </p:nvPr>
        </p:nvSpPr>
        <p:spPr/>
        <p:txBody>
          <a:bodyPr/>
          <a:lstStyle/>
          <a:p>
            <a:fld id="{008E174E-CF06-43A2-87CF-5685854A7445}" type="slidenum">
              <a:rPr lang="en-US" smtClean="0"/>
              <a:pPr/>
              <a:t>183</a:t>
            </a:fld>
            <a:endParaRPr lang="en-US"/>
          </a:p>
        </p:txBody>
      </p:sp>
    </p:spTree>
    <p:extLst>
      <p:ext uri="{BB962C8B-B14F-4D97-AF65-F5344CB8AC3E}">
        <p14:creationId xmlns:p14="http://schemas.microsoft.com/office/powerpoint/2010/main" val="2083318314"/>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xmlns="" id="{B0F90CE6-0348-4313-8D52-2A621359EAE2}"/>
              </a:ext>
            </a:extLst>
          </p:cNvPr>
          <p:cNvSpPr txBox="1">
            <a:spLocks/>
          </p:cNvSpPr>
          <p:nvPr/>
        </p:nvSpPr>
        <p:spPr>
          <a:xfrm>
            <a:off x="161059" y="2000251"/>
            <a:ext cx="11954741" cy="4785014"/>
          </a:xfrm>
          <a:prstGeom prst="rect">
            <a:avLst/>
          </a:prstGeom>
          <a:solidFill>
            <a:schemeClr val="bg1"/>
          </a:solidFill>
          <a:ln w="38100">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Cambria" panose="02040503050406030204" pitchFamily="18" charset="0"/>
              </a:rPr>
              <a:t> </a:t>
            </a:r>
          </a:p>
          <a:p>
            <a:pPr marL="0" indent="0">
              <a:buNone/>
            </a:pPr>
            <a:endParaRPr lang="en-US" sz="2200" dirty="0">
              <a:latin typeface="Cambria" panose="02040503050406030204" pitchFamily="18" charset="0"/>
            </a:endParaRPr>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6"/>
          <a:ext cx="3505199" cy="496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Rectangle 30"/>
          <p:cNvSpPr/>
          <p:nvPr/>
        </p:nvSpPr>
        <p:spPr>
          <a:xfrm>
            <a:off x="6607120" y="813244"/>
            <a:ext cx="3113353" cy="461665"/>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Cambria" panose="02040503050406030204" pitchFamily="18" charset="0"/>
              </a:rPr>
              <a:t>What can Staffs do ?</a:t>
            </a:r>
          </a:p>
        </p:txBody>
      </p:sp>
      <p:sp>
        <p:nvSpPr>
          <p:cNvPr id="27" name="TextBox 26">
            <a:extLst>
              <a:ext uri="{FF2B5EF4-FFF2-40B4-BE49-F238E27FC236}">
                <a16:creationId xmlns:a16="http://schemas.microsoft.com/office/drawing/2014/main" xmlns="" id="{B4B7BE9F-3148-4382-A916-8C9561A1CC3D}"/>
              </a:ext>
            </a:extLst>
          </p:cNvPr>
          <p:cNvSpPr txBox="1"/>
          <p:nvPr/>
        </p:nvSpPr>
        <p:spPr>
          <a:xfrm>
            <a:off x="1103169" y="2691711"/>
            <a:ext cx="3832513" cy="477054"/>
          </a:xfrm>
          <a:prstGeom prst="rect">
            <a:avLst/>
          </a:prstGeom>
          <a:noFill/>
        </p:spPr>
        <p:txBody>
          <a:bodyPr wrap="square" rtlCol="0">
            <a:spAutoFit/>
          </a:bodyPr>
          <a:lstStyle/>
          <a:p>
            <a:r>
              <a:rPr lang="en-US" sz="2500" dirty="0">
                <a:latin typeface="Cambria" panose="02040503050406030204" pitchFamily="18" charset="0"/>
              </a:rPr>
              <a:t>Failed Statistics</a:t>
            </a:r>
          </a:p>
        </p:txBody>
      </p:sp>
      <p:sp>
        <p:nvSpPr>
          <p:cNvPr id="2" name="Rectangle 1"/>
          <p:cNvSpPr/>
          <p:nvPr/>
        </p:nvSpPr>
        <p:spPr>
          <a:xfrm>
            <a:off x="1103169" y="3260496"/>
            <a:ext cx="10700904" cy="400110"/>
          </a:xfrm>
          <a:prstGeom prst="rect">
            <a:avLst/>
          </a:prstGeom>
        </p:spPr>
        <p:txBody>
          <a:bodyPr wrap="square">
            <a:spAutoFit/>
          </a:bodyPr>
          <a:lstStyle/>
          <a:p>
            <a:pPr>
              <a:buFont typeface="Wingdings" panose="05000000000000000000" pitchFamily="2" charset="2"/>
              <a:buChar char="Ø"/>
            </a:pPr>
            <a:r>
              <a:rPr lang="en-US" sz="2000" dirty="0">
                <a:latin typeface="Cambria" panose="02040503050406030204" pitchFamily="18" charset="0"/>
              </a:rPr>
              <a:t> Number of passed subjects in required semester (paid for failed subjects in required semester)</a:t>
            </a:r>
          </a:p>
        </p:txBody>
      </p:sp>
      <p:sp>
        <p:nvSpPr>
          <p:cNvPr id="23" name="Rectangle 22">
            <a:extLst>
              <a:ext uri="{FF2B5EF4-FFF2-40B4-BE49-F238E27FC236}">
                <a16:creationId xmlns:a16="http://schemas.microsoft.com/office/drawing/2014/main" xmlns="" id="{2C02CF48-6C11-43CA-9148-83BAD702C1E6}"/>
              </a:ext>
            </a:extLst>
          </p:cNvPr>
          <p:cNvSpPr/>
          <p:nvPr/>
        </p:nvSpPr>
        <p:spPr>
          <a:xfrm>
            <a:off x="418520" y="4630132"/>
            <a:ext cx="1379108" cy="795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Get all failed and passed subjects</a:t>
            </a:r>
          </a:p>
        </p:txBody>
      </p:sp>
      <p:sp>
        <p:nvSpPr>
          <p:cNvPr id="28" name="Rectangle 27">
            <a:extLst>
              <a:ext uri="{FF2B5EF4-FFF2-40B4-BE49-F238E27FC236}">
                <a16:creationId xmlns:a16="http://schemas.microsoft.com/office/drawing/2014/main" xmlns="" id="{2C02CF48-6C11-43CA-9148-83BAD702C1E6}"/>
              </a:ext>
            </a:extLst>
          </p:cNvPr>
          <p:cNvSpPr/>
          <p:nvPr/>
        </p:nvSpPr>
        <p:spPr>
          <a:xfrm>
            <a:off x="2472515" y="4630132"/>
            <a:ext cx="1860493" cy="795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Group subject marks by student and subject</a:t>
            </a:r>
          </a:p>
        </p:txBody>
      </p:sp>
      <p:cxnSp>
        <p:nvCxnSpPr>
          <p:cNvPr id="29" name="Straight Arrow Connector 28">
            <a:extLst>
              <a:ext uri="{FF2B5EF4-FFF2-40B4-BE49-F238E27FC236}">
                <a16:creationId xmlns:a16="http://schemas.microsoft.com/office/drawing/2014/main" xmlns="" id="{B38F0FDD-E845-4C91-B4E0-AC231911DE80}"/>
              </a:ext>
            </a:extLst>
          </p:cNvPr>
          <p:cNvCxnSpPr>
            <a:cxnSpLocks/>
            <a:stCxn id="23" idx="3"/>
            <a:endCxn id="28" idx="1"/>
          </p:cNvCxnSpPr>
          <p:nvPr/>
        </p:nvCxnSpPr>
        <p:spPr>
          <a:xfrm>
            <a:off x="1797628" y="5027797"/>
            <a:ext cx="67488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994511" y="1547256"/>
            <a:ext cx="2515643" cy="929987"/>
            <a:chOff x="2381" y="2129102"/>
            <a:chExt cx="2901156" cy="1160462"/>
          </a:xfrm>
          <a:solidFill>
            <a:schemeClr val="accent5">
              <a:lumMod val="50000"/>
            </a:schemeClr>
          </a:solidFill>
        </p:grpSpPr>
        <p:sp>
          <p:nvSpPr>
            <p:cNvPr id="34" name="Chevron 33"/>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dirty="0">
                  <a:latin typeface="Cambria" panose="02040503050406030204" pitchFamily="18" charset="0"/>
                </a:rPr>
                <a:t>Make Statistic</a:t>
              </a:r>
              <a:endParaRPr lang="en-US" sz="2000" b="1" dirty="0"/>
            </a:p>
          </p:txBody>
        </p:sp>
      </p:grpSp>
      <p:pic>
        <p:nvPicPr>
          <p:cNvPr id="15" name="Picture 14" descr="STPM.png"/>
          <p:cNvPicPr>
            <a:picLocks noChangeAspect="1"/>
          </p:cNvPicPr>
          <p:nvPr/>
        </p:nvPicPr>
        <p:blipFill>
          <a:blip r:embed="rId8" cstate="print"/>
          <a:stretch>
            <a:fillRect/>
          </a:stretch>
        </p:blipFill>
        <p:spPr>
          <a:xfrm>
            <a:off x="4067545" y="65315"/>
            <a:ext cx="3027220" cy="408041"/>
          </a:xfrm>
          <a:prstGeom prst="rect">
            <a:avLst/>
          </a:prstGeom>
        </p:spPr>
      </p:pic>
      <p:sp>
        <p:nvSpPr>
          <p:cNvPr id="3" name="Slide Number Placeholder 2"/>
          <p:cNvSpPr>
            <a:spLocks noGrp="1"/>
          </p:cNvSpPr>
          <p:nvPr>
            <p:ph type="sldNum" sz="quarter" idx="12"/>
          </p:nvPr>
        </p:nvSpPr>
        <p:spPr/>
        <p:txBody>
          <a:bodyPr/>
          <a:lstStyle/>
          <a:p>
            <a:fld id="{008E174E-CF06-43A2-87CF-5685854A7445}" type="slidenum">
              <a:rPr lang="en-US" smtClean="0"/>
              <a:pPr/>
              <a:t>184</a:t>
            </a:fld>
            <a:endParaRPr lang="en-US"/>
          </a:p>
        </p:txBody>
      </p:sp>
    </p:spTree>
    <p:extLst>
      <p:ext uri="{BB962C8B-B14F-4D97-AF65-F5344CB8AC3E}">
        <p14:creationId xmlns:p14="http://schemas.microsoft.com/office/powerpoint/2010/main" val="94605088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xmlns="" id="{B0F90CE6-0348-4313-8D52-2A621359EAE2}"/>
              </a:ext>
            </a:extLst>
          </p:cNvPr>
          <p:cNvSpPr txBox="1">
            <a:spLocks/>
          </p:cNvSpPr>
          <p:nvPr/>
        </p:nvSpPr>
        <p:spPr>
          <a:xfrm>
            <a:off x="161059" y="2000251"/>
            <a:ext cx="11954741" cy="4785014"/>
          </a:xfrm>
          <a:prstGeom prst="rect">
            <a:avLst/>
          </a:prstGeom>
          <a:solidFill>
            <a:schemeClr val="bg1"/>
          </a:solidFill>
          <a:ln w="38100">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Cambria" panose="02040503050406030204" pitchFamily="18" charset="0"/>
              </a:rPr>
              <a:t> </a:t>
            </a:r>
          </a:p>
          <a:p>
            <a:pPr marL="0" indent="0">
              <a:buNone/>
            </a:pPr>
            <a:endParaRPr lang="en-US" sz="2200" dirty="0">
              <a:latin typeface="Cambria" panose="02040503050406030204" pitchFamily="18" charset="0"/>
            </a:endParaRPr>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6"/>
          <a:ext cx="3505199" cy="496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Rectangle 30"/>
          <p:cNvSpPr/>
          <p:nvPr/>
        </p:nvSpPr>
        <p:spPr>
          <a:xfrm>
            <a:off x="6607120" y="813244"/>
            <a:ext cx="3113353" cy="461665"/>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Cambria" panose="02040503050406030204" pitchFamily="18" charset="0"/>
              </a:rPr>
              <a:t>What can Staffs do ?</a:t>
            </a:r>
          </a:p>
        </p:txBody>
      </p:sp>
      <p:sp>
        <p:nvSpPr>
          <p:cNvPr id="27" name="TextBox 26">
            <a:extLst>
              <a:ext uri="{FF2B5EF4-FFF2-40B4-BE49-F238E27FC236}">
                <a16:creationId xmlns:a16="http://schemas.microsoft.com/office/drawing/2014/main" xmlns="" id="{B4B7BE9F-3148-4382-A916-8C9561A1CC3D}"/>
              </a:ext>
            </a:extLst>
          </p:cNvPr>
          <p:cNvSpPr txBox="1"/>
          <p:nvPr/>
        </p:nvSpPr>
        <p:spPr>
          <a:xfrm>
            <a:off x="1103169" y="2691711"/>
            <a:ext cx="3832513" cy="477054"/>
          </a:xfrm>
          <a:prstGeom prst="rect">
            <a:avLst/>
          </a:prstGeom>
          <a:noFill/>
        </p:spPr>
        <p:txBody>
          <a:bodyPr wrap="square" rtlCol="0">
            <a:spAutoFit/>
          </a:bodyPr>
          <a:lstStyle/>
          <a:p>
            <a:r>
              <a:rPr lang="en-US" sz="2500" dirty="0">
                <a:latin typeface="Cambria" panose="02040503050406030204" pitchFamily="18" charset="0"/>
              </a:rPr>
              <a:t>Failed Statistics</a:t>
            </a:r>
          </a:p>
        </p:txBody>
      </p:sp>
      <p:sp>
        <p:nvSpPr>
          <p:cNvPr id="2" name="Rectangle 1"/>
          <p:cNvSpPr/>
          <p:nvPr/>
        </p:nvSpPr>
        <p:spPr>
          <a:xfrm>
            <a:off x="1103169" y="3260496"/>
            <a:ext cx="10700904" cy="400110"/>
          </a:xfrm>
          <a:prstGeom prst="rect">
            <a:avLst/>
          </a:prstGeom>
        </p:spPr>
        <p:txBody>
          <a:bodyPr wrap="square">
            <a:spAutoFit/>
          </a:bodyPr>
          <a:lstStyle/>
          <a:p>
            <a:pPr>
              <a:buFont typeface="Wingdings" panose="05000000000000000000" pitchFamily="2" charset="2"/>
              <a:buChar char="Ø"/>
            </a:pPr>
            <a:r>
              <a:rPr lang="en-US" sz="2000" dirty="0">
                <a:latin typeface="Cambria" panose="02040503050406030204" pitchFamily="18" charset="0"/>
              </a:rPr>
              <a:t> Number of passed subjects in required semester (paid for failed subjects in required semester)</a:t>
            </a:r>
          </a:p>
        </p:txBody>
      </p:sp>
      <p:sp>
        <p:nvSpPr>
          <p:cNvPr id="23" name="Rectangle 22">
            <a:extLst>
              <a:ext uri="{FF2B5EF4-FFF2-40B4-BE49-F238E27FC236}">
                <a16:creationId xmlns:a16="http://schemas.microsoft.com/office/drawing/2014/main" xmlns="" id="{2C02CF48-6C11-43CA-9148-83BAD702C1E6}"/>
              </a:ext>
            </a:extLst>
          </p:cNvPr>
          <p:cNvSpPr/>
          <p:nvPr/>
        </p:nvSpPr>
        <p:spPr>
          <a:xfrm>
            <a:off x="418520" y="4630132"/>
            <a:ext cx="1379108" cy="795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Get all failed and passed subjects</a:t>
            </a:r>
          </a:p>
        </p:txBody>
      </p:sp>
      <p:sp>
        <p:nvSpPr>
          <p:cNvPr id="28" name="Rectangle 27">
            <a:extLst>
              <a:ext uri="{FF2B5EF4-FFF2-40B4-BE49-F238E27FC236}">
                <a16:creationId xmlns:a16="http://schemas.microsoft.com/office/drawing/2014/main" xmlns="" id="{2C02CF48-6C11-43CA-9148-83BAD702C1E6}"/>
              </a:ext>
            </a:extLst>
          </p:cNvPr>
          <p:cNvSpPr/>
          <p:nvPr/>
        </p:nvSpPr>
        <p:spPr>
          <a:xfrm>
            <a:off x="2472515" y="4630132"/>
            <a:ext cx="1860493" cy="795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Group subject marks by student and subject</a:t>
            </a:r>
          </a:p>
        </p:txBody>
      </p:sp>
      <p:cxnSp>
        <p:nvCxnSpPr>
          <p:cNvPr id="29" name="Straight Arrow Connector 28">
            <a:extLst>
              <a:ext uri="{FF2B5EF4-FFF2-40B4-BE49-F238E27FC236}">
                <a16:creationId xmlns:a16="http://schemas.microsoft.com/office/drawing/2014/main" xmlns="" id="{B38F0FDD-E845-4C91-B4E0-AC231911DE80}"/>
              </a:ext>
            </a:extLst>
          </p:cNvPr>
          <p:cNvCxnSpPr>
            <a:cxnSpLocks/>
            <a:stCxn id="23" idx="3"/>
            <a:endCxn id="28" idx="1"/>
          </p:cNvCxnSpPr>
          <p:nvPr/>
        </p:nvCxnSpPr>
        <p:spPr>
          <a:xfrm>
            <a:off x="1797628" y="5027797"/>
            <a:ext cx="67488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Diamond 29">
            <a:extLst>
              <a:ext uri="{FF2B5EF4-FFF2-40B4-BE49-F238E27FC236}">
                <a16:creationId xmlns:a16="http://schemas.microsoft.com/office/drawing/2014/main" xmlns="" id="{075AB512-47CD-40FC-9F78-1390D66A9F51}"/>
              </a:ext>
            </a:extLst>
          </p:cNvPr>
          <p:cNvSpPr/>
          <p:nvPr/>
        </p:nvSpPr>
        <p:spPr>
          <a:xfrm>
            <a:off x="4701040" y="4412770"/>
            <a:ext cx="3523364" cy="123005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mbria" panose="02040503050406030204" pitchFamily="18" charset="0"/>
              </a:rPr>
              <a:t>Check marks list contains more than 2 and passed</a:t>
            </a:r>
          </a:p>
        </p:txBody>
      </p:sp>
      <p:cxnSp>
        <p:nvCxnSpPr>
          <p:cNvPr id="32" name="Straight Arrow Connector 31">
            <a:extLst>
              <a:ext uri="{FF2B5EF4-FFF2-40B4-BE49-F238E27FC236}">
                <a16:creationId xmlns:a16="http://schemas.microsoft.com/office/drawing/2014/main" xmlns="" id="{B38F0FDD-E845-4C91-B4E0-AC231911DE80}"/>
              </a:ext>
            </a:extLst>
          </p:cNvPr>
          <p:cNvCxnSpPr>
            <a:cxnSpLocks/>
            <a:stCxn id="28" idx="3"/>
            <a:endCxn id="30" idx="1"/>
          </p:cNvCxnSpPr>
          <p:nvPr/>
        </p:nvCxnSpPr>
        <p:spPr>
          <a:xfrm flipV="1">
            <a:off x="4333008" y="5027796"/>
            <a:ext cx="368032"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994511" y="1547256"/>
            <a:ext cx="2515643" cy="929987"/>
            <a:chOff x="2381" y="2129102"/>
            <a:chExt cx="2901156" cy="1160462"/>
          </a:xfrm>
          <a:solidFill>
            <a:schemeClr val="accent5">
              <a:lumMod val="50000"/>
            </a:schemeClr>
          </a:solidFill>
        </p:grpSpPr>
        <p:sp>
          <p:nvSpPr>
            <p:cNvPr id="36" name="Chevron 35"/>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dirty="0">
                  <a:latin typeface="Cambria" panose="02040503050406030204" pitchFamily="18" charset="0"/>
                </a:rPr>
                <a:t>Make Statistic</a:t>
              </a:r>
              <a:endParaRPr lang="en-US" sz="2000" b="1" dirty="0"/>
            </a:p>
          </p:txBody>
        </p:sp>
      </p:grpSp>
      <p:pic>
        <p:nvPicPr>
          <p:cNvPr id="17" name="Picture 16" descr="STPM.png"/>
          <p:cNvPicPr>
            <a:picLocks noChangeAspect="1"/>
          </p:cNvPicPr>
          <p:nvPr/>
        </p:nvPicPr>
        <p:blipFill>
          <a:blip r:embed="rId8" cstate="print"/>
          <a:stretch>
            <a:fillRect/>
          </a:stretch>
        </p:blipFill>
        <p:spPr>
          <a:xfrm>
            <a:off x="4067545" y="65315"/>
            <a:ext cx="3027220" cy="408041"/>
          </a:xfrm>
          <a:prstGeom prst="rect">
            <a:avLst/>
          </a:prstGeom>
        </p:spPr>
      </p:pic>
      <p:sp>
        <p:nvSpPr>
          <p:cNvPr id="3" name="Slide Number Placeholder 2"/>
          <p:cNvSpPr>
            <a:spLocks noGrp="1"/>
          </p:cNvSpPr>
          <p:nvPr>
            <p:ph type="sldNum" sz="quarter" idx="12"/>
          </p:nvPr>
        </p:nvSpPr>
        <p:spPr/>
        <p:txBody>
          <a:bodyPr/>
          <a:lstStyle/>
          <a:p>
            <a:fld id="{008E174E-CF06-43A2-87CF-5685854A7445}" type="slidenum">
              <a:rPr lang="en-US" smtClean="0"/>
              <a:pPr/>
              <a:t>185</a:t>
            </a:fld>
            <a:endParaRPr lang="en-US"/>
          </a:p>
        </p:txBody>
      </p:sp>
    </p:spTree>
    <p:extLst>
      <p:ext uri="{BB962C8B-B14F-4D97-AF65-F5344CB8AC3E}">
        <p14:creationId xmlns:p14="http://schemas.microsoft.com/office/powerpoint/2010/main" val="92728315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xmlns="" id="{B0F90CE6-0348-4313-8D52-2A621359EAE2}"/>
              </a:ext>
            </a:extLst>
          </p:cNvPr>
          <p:cNvSpPr txBox="1">
            <a:spLocks/>
          </p:cNvSpPr>
          <p:nvPr/>
        </p:nvSpPr>
        <p:spPr>
          <a:xfrm>
            <a:off x="161059" y="2000251"/>
            <a:ext cx="11954741" cy="4785014"/>
          </a:xfrm>
          <a:prstGeom prst="rect">
            <a:avLst/>
          </a:prstGeom>
          <a:solidFill>
            <a:schemeClr val="bg1"/>
          </a:solidFill>
          <a:ln w="38100">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Cambria" panose="02040503050406030204" pitchFamily="18" charset="0"/>
              </a:rPr>
              <a:t> </a:t>
            </a:r>
          </a:p>
          <a:p>
            <a:pPr marL="0" indent="0">
              <a:buNone/>
            </a:pPr>
            <a:endParaRPr lang="en-US" sz="2200" dirty="0">
              <a:latin typeface="Cambria" panose="02040503050406030204" pitchFamily="18" charset="0"/>
            </a:endParaRPr>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6"/>
          <a:ext cx="3505199" cy="496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Rectangle 30"/>
          <p:cNvSpPr/>
          <p:nvPr/>
        </p:nvSpPr>
        <p:spPr>
          <a:xfrm>
            <a:off x="6607120" y="813244"/>
            <a:ext cx="3113353" cy="461665"/>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Cambria" panose="02040503050406030204" pitchFamily="18" charset="0"/>
              </a:rPr>
              <a:t>What can Staffs do ?</a:t>
            </a:r>
          </a:p>
        </p:txBody>
      </p:sp>
      <p:sp>
        <p:nvSpPr>
          <p:cNvPr id="27" name="TextBox 26">
            <a:extLst>
              <a:ext uri="{FF2B5EF4-FFF2-40B4-BE49-F238E27FC236}">
                <a16:creationId xmlns:a16="http://schemas.microsoft.com/office/drawing/2014/main" xmlns="" id="{B4B7BE9F-3148-4382-A916-8C9561A1CC3D}"/>
              </a:ext>
            </a:extLst>
          </p:cNvPr>
          <p:cNvSpPr txBox="1"/>
          <p:nvPr/>
        </p:nvSpPr>
        <p:spPr>
          <a:xfrm>
            <a:off x="1103169" y="2691711"/>
            <a:ext cx="3832513" cy="477054"/>
          </a:xfrm>
          <a:prstGeom prst="rect">
            <a:avLst/>
          </a:prstGeom>
          <a:noFill/>
        </p:spPr>
        <p:txBody>
          <a:bodyPr wrap="square" rtlCol="0">
            <a:spAutoFit/>
          </a:bodyPr>
          <a:lstStyle/>
          <a:p>
            <a:r>
              <a:rPr lang="en-US" sz="2500" dirty="0">
                <a:latin typeface="Cambria" panose="02040503050406030204" pitchFamily="18" charset="0"/>
              </a:rPr>
              <a:t>Failed Statistics</a:t>
            </a:r>
          </a:p>
        </p:txBody>
      </p:sp>
      <p:sp>
        <p:nvSpPr>
          <p:cNvPr id="2" name="Rectangle 1"/>
          <p:cNvSpPr/>
          <p:nvPr/>
        </p:nvSpPr>
        <p:spPr>
          <a:xfrm>
            <a:off x="1103169" y="3260496"/>
            <a:ext cx="10700904" cy="400110"/>
          </a:xfrm>
          <a:prstGeom prst="rect">
            <a:avLst/>
          </a:prstGeom>
        </p:spPr>
        <p:txBody>
          <a:bodyPr wrap="square">
            <a:spAutoFit/>
          </a:bodyPr>
          <a:lstStyle/>
          <a:p>
            <a:pPr>
              <a:buFont typeface="Wingdings" panose="05000000000000000000" pitchFamily="2" charset="2"/>
              <a:buChar char="Ø"/>
            </a:pPr>
            <a:r>
              <a:rPr lang="en-US" sz="2000" dirty="0">
                <a:latin typeface="Cambria" panose="02040503050406030204" pitchFamily="18" charset="0"/>
              </a:rPr>
              <a:t> Number of passed subjects in required semester (paid for failed subjects in required semester)</a:t>
            </a:r>
          </a:p>
        </p:txBody>
      </p:sp>
      <p:sp>
        <p:nvSpPr>
          <p:cNvPr id="23" name="Rectangle 22">
            <a:extLst>
              <a:ext uri="{FF2B5EF4-FFF2-40B4-BE49-F238E27FC236}">
                <a16:creationId xmlns:a16="http://schemas.microsoft.com/office/drawing/2014/main" xmlns="" id="{2C02CF48-6C11-43CA-9148-83BAD702C1E6}"/>
              </a:ext>
            </a:extLst>
          </p:cNvPr>
          <p:cNvSpPr/>
          <p:nvPr/>
        </p:nvSpPr>
        <p:spPr>
          <a:xfrm>
            <a:off x="418520" y="4630132"/>
            <a:ext cx="1379108" cy="795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Get all failed and passed subjects</a:t>
            </a:r>
          </a:p>
        </p:txBody>
      </p:sp>
      <p:sp>
        <p:nvSpPr>
          <p:cNvPr id="28" name="Rectangle 27">
            <a:extLst>
              <a:ext uri="{FF2B5EF4-FFF2-40B4-BE49-F238E27FC236}">
                <a16:creationId xmlns:a16="http://schemas.microsoft.com/office/drawing/2014/main" xmlns="" id="{2C02CF48-6C11-43CA-9148-83BAD702C1E6}"/>
              </a:ext>
            </a:extLst>
          </p:cNvPr>
          <p:cNvSpPr/>
          <p:nvPr/>
        </p:nvSpPr>
        <p:spPr>
          <a:xfrm>
            <a:off x="2472515" y="4630132"/>
            <a:ext cx="1860493" cy="795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Group subject marks by student and subject</a:t>
            </a:r>
          </a:p>
        </p:txBody>
      </p:sp>
      <p:cxnSp>
        <p:nvCxnSpPr>
          <p:cNvPr id="29" name="Straight Arrow Connector 28">
            <a:extLst>
              <a:ext uri="{FF2B5EF4-FFF2-40B4-BE49-F238E27FC236}">
                <a16:creationId xmlns:a16="http://schemas.microsoft.com/office/drawing/2014/main" xmlns="" id="{B38F0FDD-E845-4C91-B4E0-AC231911DE80}"/>
              </a:ext>
            </a:extLst>
          </p:cNvPr>
          <p:cNvCxnSpPr>
            <a:cxnSpLocks/>
            <a:stCxn id="23" idx="3"/>
            <a:endCxn id="28" idx="1"/>
          </p:cNvCxnSpPr>
          <p:nvPr/>
        </p:nvCxnSpPr>
        <p:spPr>
          <a:xfrm>
            <a:off x="1797628" y="5027797"/>
            <a:ext cx="67488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Diamond 29">
            <a:extLst>
              <a:ext uri="{FF2B5EF4-FFF2-40B4-BE49-F238E27FC236}">
                <a16:creationId xmlns:a16="http://schemas.microsoft.com/office/drawing/2014/main" xmlns="" id="{075AB512-47CD-40FC-9F78-1390D66A9F51}"/>
              </a:ext>
            </a:extLst>
          </p:cNvPr>
          <p:cNvSpPr/>
          <p:nvPr/>
        </p:nvSpPr>
        <p:spPr>
          <a:xfrm>
            <a:off x="4701040" y="4412770"/>
            <a:ext cx="3523364" cy="123005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mbria" panose="02040503050406030204" pitchFamily="18" charset="0"/>
              </a:rPr>
              <a:t>Check marks list contains more than 2 and passed</a:t>
            </a:r>
          </a:p>
        </p:txBody>
      </p:sp>
      <p:cxnSp>
        <p:nvCxnSpPr>
          <p:cNvPr id="32" name="Straight Arrow Connector 31">
            <a:extLst>
              <a:ext uri="{FF2B5EF4-FFF2-40B4-BE49-F238E27FC236}">
                <a16:creationId xmlns:a16="http://schemas.microsoft.com/office/drawing/2014/main" xmlns="" id="{B38F0FDD-E845-4C91-B4E0-AC231911DE80}"/>
              </a:ext>
            </a:extLst>
          </p:cNvPr>
          <p:cNvCxnSpPr>
            <a:cxnSpLocks/>
            <a:stCxn id="28" idx="3"/>
            <a:endCxn id="30" idx="1"/>
          </p:cNvCxnSpPr>
          <p:nvPr/>
        </p:nvCxnSpPr>
        <p:spPr>
          <a:xfrm flipV="1">
            <a:off x="4333008" y="5027796"/>
            <a:ext cx="368032"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xmlns="" id="{2C02CF48-6C11-43CA-9148-83BAD702C1E6}"/>
              </a:ext>
            </a:extLst>
          </p:cNvPr>
          <p:cNvSpPr/>
          <p:nvPr/>
        </p:nvSpPr>
        <p:spPr>
          <a:xfrm>
            <a:off x="8719184" y="3732262"/>
            <a:ext cx="1619772" cy="795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Increase count variable by 1</a:t>
            </a:r>
          </a:p>
        </p:txBody>
      </p:sp>
      <p:cxnSp>
        <p:nvCxnSpPr>
          <p:cNvPr id="34" name="Straight Arrow Connector 33">
            <a:extLst>
              <a:ext uri="{FF2B5EF4-FFF2-40B4-BE49-F238E27FC236}">
                <a16:creationId xmlns:a16="http://schemas.microsoft.com/office/drawing/2014/main" xmlns="" id="{B38F0FDD-E845-4C91-B4E0-AC231911DE80}"/>
              </a:ext>
            </a:extLst>
          </p:cNvPr>
          <p:cNvCxnSpPr>
            <a:cxnSpLocks/>
            <a:stCxn id="30" idx="3"/>
            <a:endCxn id="33" idx="1"/>
          </p:cNvCxnSpPr>
          <p:nvPr/>
        </p:nvCxnSpPr>
        <p:spPr>
          <a:xfrm flipV="1">
            <a:off x="8224404" y="4129927"/>
            <a:ext cx="494780" cy="8978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xmlns="" id="{1A5F3C9F-26EF-41A3-8E9B-F6AE4C64539F}"/>
              </a:ext>
            </a:extLst>
          </p:cNvPr>
          <p:cNvSpPr txBox="1"/>
          <p:nvPr/>
        </p:nvSpPr>
        <p:spPr>
          <a:xfrm>
            <a:off x="7183059" y="3983801"/>
            <a:ext cx="1497164" cy="646331"/>
          </a:xfrm>
          <a:prstGeom prst="rect">
            <a:avLst/>
          </a:prstGeom>
          <a:noFill/>
        </p:spPr>
        <p:txBody>
          <a:bodyPr wrap="square" rtlCol="0">
            <a:spAutoFit/>
          </a:bodyPr>
          <a:lstStyle/>
          <a:p>
            <a:r>
              <a:rPr lang="en-US" dirty="0"/>
              <a:t>If meet requirement</a:t>
            </a:r>
          </a:p>
        </p:txBody>
      </p:sp>
      <p:cxnSp>
        <p:nvCxnSpPr>
          <p:cNvPr id="36" name="Straight Arrow Connector 35">
            <a:extLst>
              <a:ext uri="{FF2B5EF4-FFF2-40B4-BE49-F238E27FC236}">
                <a16:creationId xmlns:a16="http://schemas.microsoft.com/office/drawing/2014/main" xmlns="" id="{1DBE903D-CDA4-442D-9C78-FED3C65F3B24}"/>
              </a:ext>
            </a:extLst>
          </p:cNvPr>
          <p:cNvCxnSpPr>
            <a:cxnSpLocks/>
            <a:stCxn id="30" idx="3"/>
            <a:endCxn id="37" idx="1"/>
          </p:cNvCxnSpPr>
          <p:nvPr/>
        </p:nvCxnSpPr>
        <p:spPr>
          <a:xfrm>
            <a:off x="8224404" y="5027796"/>
            <a:ext cx="494780" cy="4624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xmlns="" id="{2C02CF48-6C11-43CA-9148-83BAD702C1E6}"/>
              </a:ext>
            </a:extLst>
          </p:cNvPr>
          <p:cNvSpPr/>
          <p:nvPr/>
        </p:nvSpPr>
        <p:spPr>
          <a:xfrm>
            <a:off x="8719184" y="5126277"/>
            <a:ext cx="1531494"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 nothing</a:t>
            </a:r>
          </a:p>
        </p:txBody>
      </p:sp>
      <p:sp>
        <p:nvSpPr>
          <p:cNvPr id="38" name="TextBox 37">
            <a:extLst>
              <a:ext uri="{FF2B5EF4-FFF2-40B4-BE49-F238E27FC236}">
                <a16:creationId xmlns:a16="http://schemas.microsoft.com/office/drawing/2014/main" xmlns="" id="{1A5F3C9F-26EF-41A3-8E9B-F6AE4C64539F}"/>
              </a:ext>
            </a:extLst>
          </p:cNvPr>
          <p:cNvSpPr txBox="1"/>
          <p:nvPr/>
        </p:nvSpPr>
        <p:spPr>
          <a:xfrm>
            <a:off x="7742280" y="5167095"/>
            <a:ext cx="1212020" cy="369332"/>
          </a:xfrm>
          <a:prstGeom prst="rect">
            <a:avLst/>
          </a:prstGeom>
          <a:noFill/>
        </p:spPr>
        <p:txBody>
          <a:bodyPr wrap="square" rtlCol="0">
            <a:spAutoFit/>
          </a:bodyPr>
          <a:lstStyle/>
          <a:p>
            <a:r>
              <a:rPr lang="en-US" dirty="0"/>
              <a:t>If not</a:t>
            </a:r>
          </a:p>
        </p:txBody>
      </p:sp>
      <p:grpSp>
        <p:nvGrpSpPr>
          <p:cNvPr id="42" name="Group 41"/>
          <p:cNvGrpSpPr/>
          <p:nvPr/>
        </p:nvGrpSpPr>
        <p:grpSpPr>
          <a:xfrm>
            <a:off x="994511" y="1547256"/>
            <a:ext cx="2515643" cy="929987"/>
            <a:chOff x="2381" y="2129102"/>
            <a:chExt cx="2901156" cy="1160462"/>
          </a:xfrm>
          <a:solidFill>
            <a:schemeClr val="accent5">
              <a:lumMod val="50000"/>
            </a:schemeClr>
          </a:solidFill>
        </p:grpSpPr>
        <p:sp>
          <p:nvSpPr>
            <p:cNvPr id="43" name="Chevron 42"/>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dirty="0">
                  <a:latin typeface="Cambria" panose="02040503050406030204" pitchFamily="18" charset="0"/>
                </a:rPr>
                <a:t>Make Statistic</a:t>
              </a:r>
              <a:endParaRPr lang="en-US" sz="2000" b="1" dirty="0"/>
            </a:p>
          </p:txBody>
        </p:sp>
      </p:grpSp>
      <p:pic>
        <p:nvPicPr>
          <p:cNvPr id="24" name="Picture 23" descr="STPM.png"/>
          <p:cNvPicPr>
            <a:picLocks noChangeAspect="1"/>
          </p:cNvPicPr>
          <p:nvPr/>
        </p:nvPicPr>
        <p:blipFill>
          <a:blip r:embed="rId8" cstate="print"/>
          <a:stretch>
            <a:fillRect/>
          </a:stretch>
        </p:blipFill>
        <p:spPr>
          <a:xfrm>
            <a:off x="4067545" y="65315"/>
            <a:ext cx="3027220" cy="408041"/>
          </a:xfrm>
          <a:prstGeom prst="rect">
            <a:avLst/>
          </a:prstGeom>
        </p:spPr>
      </p:pic>
      <p:sp>
        <p:nvSpPr>
          <p:cNvPr id="3" name="Slide Number Placeholder 2"/>
          <p:cNvSpPr>
            <a:spLocks noGrp="1"/>
          </p:cNvSpPr>
          <p:nvPr>
            <p:ph type="sldNum" sz="quarter" idx="12"/>
          </p:nvPr>
        </p:nvSpPr>
        <p:spPr/>
        <p:txBody>
          <a:bodyPr/>
          <a:lstStyle/>
          <a:p>
            <a:fld id="{008E174E-CF06-43A2-87CF-5685854A7445}" type="slidenum">
              <a:rPr lang="en-US" smtClean="0"/>
              <a:pPr/>
              <a:t>186</a:t>
            </a:fld>
            <a:endParaRPr lang="en-US"/>
          </a:p>
        </p:txBody>
      </p:sp>
    </p:spTree>
    <p:extLst>
      <p:ext uri="{BB962C8B-B14F-4D97-AF65-F5344CB8AC3E}">
        <p14:creationId xmlns:p14="http://schemas.microsoft.com/office/powerpoint/2010/main" val="385732125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xmlns="" id="{B0F90CE6-0348-4313-8D52-2A621359EAE2}"/>
              </a:ext>
            </a:extLst>
          </p:cNvPr>
          <p:cNvSpPr txBox="1">
            <a:spLocks/>
          </p:cNvSpPr>
          <p:nvPr/>
        </p:nvSpPr>
        <p:spPr>
          <a:xfrm>
            <a:off x="161059" y="2000251"/>
            <a:ext cx="11954741" cy="4785014"/>
          </a:xfrm>
          <a:prstGeom prst="rect">
            <a:avLst/>
          </a:prstGeom>
          <a:solidFill>
            <a:schemeClr val="bg1"/>
          </a:solidFill>
          <a:ln w="38100">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Cambria" panose="02040503050406030204" pitchFamily="18" charset="0"/>
              </a:rPr>
              <a:t> </a:t>
            </a:r>
          </a:p>
          <a:p>
            <a:pPr marL="0" indent="0">
              <a:buNone/>
            </a:pPr>
            <a:endParaRPr lang="en-US" sz="2200" dirty="0">
              <a:latin typeface="Cambria" panose="02040503050406030204" pitchFamily="18" charset="0"/>
            </a:endParaRPr>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6"/>
          <a:ext cx="3505199" cy="496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Rectangle 30"/>
          <p:cNvSpPr/>
          <p:nvPr/>
        </p:nvSpPr>
        <p:spPr>
          <a:xfrm>
            <a:off x="6607120" y="813244"/>
            <a:ext cx="3113353" cy="461665"/>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Cambria" panose="02040503050406030204" pitchFamily="18" charset="0"/>
              </a:rPr>
              <a:t>What can Staffs do ?</a:t>
            </a:r>
          </a:p>
        </p:txBody>
      </p:sp>
      <p:sp>
        <p:nvSpPr>
          <p:cNvPr id="27" name="TextBox 26">
            <a:extLst>
              <a:ext uri="{FF2B5EF4-FFF2-40B4-BE49-F238E27FC236}">
                <a16:creationId xmlns:a16="http://schemas.microsoft.com/office/drawing/2014/main" xmlns="" id="{B4B7BE9F-3148-4382-A916-8C9561A1CC3D}"/>
              </a:ext>
            </a:extLst>
          </p:cNvPr>
          <p:cNvSpPr txBox="1"/>
          <p:nvPr/>
        </p:nvSpPr>
        <p:spPr>
          <a:xfrm>
            <a:off x="1103169" y="2691711"/>
            <a:ext cx="3832513" cy="477054"/>
          </a:xfrm>
          <a:prstGeom prst="rect">
            <a:avLst/>
          </a:prstGeom>
          <a:noFill/>
        </p:spPr>
        <p:txBody>
          <a:bodyPr wrap="square" rtlCol="0">
            <a:spAutoFit/>
          </a:bodyPr>
          <a:lstStyle/>
          <a:p>
            <a:r>
              <a:rPr lang="en-US" sz="2500" dirty="0">
                <a:latin typeface="Cambria" panose="02040503050406030204" pitchFamily="18" charset="0"/>
              </a:rPr>
              <a:t>Failed Statistics</a:t>
            </a:r>
          </a:p>
        </p:txBody>
      </p:sp>
      <p:sp>
        <p:nvSpPr>
          <p:cNvPr id="2" name="Rectangle 1"/>
          <p:cNvSpPr/>
          <p:nvPr/>
        </p:nvSpPr>
        <p:spPr>
          <a:xfrm>
            <a:off x="1103169" y="3260496"/>
            <a:ext cx="10700904" cy="400110"/>
          </a:xfrm>
          <a:prstGeom prst="rect">
            <a:avLst/>
          </a:prstGeom>
        </p:spPr>
        <p:txBody>
          <a:bodyPr wrap="square">
            <a:spAutoFit/>
          </a:bodyPr>
          <a:lstStyle/>
          <a:p>
            <a:pPr>
              <a:buFont typeface="Wingdings" panose="05000000000000000000" pitchFamily="2" charset="2"/>
              <a:buChar char="Ø"/>
            </a:pPr>
            <a:r>
              <a:rPr lang="en-US" sz="2000" dirty="0">
                <a:latin typeface="Cambria" panose="02040503050406030204" pitchFamily="18" charset="0"/>
              </a:rPr>
              <a:t> Number of passed subjects in required semester (paid for failed subjects in required semester)</a:t>
            </a:r>
          </a:p>
        </p:txBody>
      </p:sp>
      <p:sp>
        <p:nvSpPr>
          <p:cNvPr id="23" name="Rectangle 22">
            <a:extLst>
              <a:ext uri="{FF2B5EF4-FFF2-40B4-BE49-F238E27FC236}">
                <a16:creationId xmlns:a16="http://schemas.microsoft.com/office/drawing/2014/main" xmlns="" id="{2C02CF48-6C11-43CA-9148-83BAD702C1E6}"/>
              </a:ext>
            </a:extLst>
          </p:cNvPr>
          <p:cNvSpPr/>
          <p:nvPr/>
        </p:nvSpPr>
        <p:spPr>
          <a:xfrm>
            <a:off x="418520" y="4630132"/>
            <a:ext cx="1379108" cy="795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Get all failed and passed subjects</a:t>
            </a:r>
          </a:p>
        </p:txBody>
      </p:sp>
      <p:sp>
        <p:nvSpPr>
          <p:cNvPr id="28" name="Rectangle 27">
            <a:extLst>
              <a:ext uri="{FF2B5EF4-FFF2-40B4-BE49-F238E27FC236}">
                <a16:creationId xmlns:a16="http://schemas.microsoft.com/office/drawing/2014/main" xmlns="" id="{2C02CF48-6C11-43CA-9148-83BAD702C1E6}"/>
              </a:ext>
            </a:extLst>
          </p:cNvPr>
          <p:cNvSpPr/>
          <p:nvPr/>
        </p:nvSpPr>
        <p:spPr>
          <a:xfrm>
            <a:off x="2472515" y="4630132"/>
            <a:ext cx="1860493" cy="795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Group subject marks by student and subject</a:t>
            </a:r>
          </a:p>
        </p:txBody>
      </p:sp>
      <p:cxnSp>
        <p:nvCxnSpPr>
          <p:cNvPr id="29" name="Straight Arrow Connector 28">
            <a:extLst>
              <a:ext uri="{FF2B5EF4-FFF2-40B4-BE49-F238E27FC236}">
                <a16:creationId xmlns:a16="http://schemas.microsoft.com/office/drawing/2014/main" xmlns="" id="{B38F0FDD-E845-4C91-B4E0-AC231911DE80}"/>
              </a:ext>
            </a:extLst>
          </p:cNvPr>
          <p:cNvCxnSpPr>
            <a:cxnSpLocks/>
            <a:stCxn id="23" idx="3"/>
            <a:endCxn id="28" idx="1"/>
          </p:cNvCxnSpPr>
          <p:nvPr/>
        </p:nvCxnSpPr>
        <p:spPr>
          <a:xfrm>
            <a:off x="1797628" y="5027797"/>
            <a:ext cx="67488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Diamond 29">
            <a:extLst>
              <a:ext uri="{FF2B5EF4-FFF2-40B4-BE49-F238E27FC236}">
                <a16:creationId xmlns:a16="http://schemas.microsoft.com/office/drawing/2014/main" xmlns="" id="{075AB512-47CD-40FC-9F78-1390D66A9F51}"/>
              </a:ext>
            </a:extLst>
          </p:cNvPr>
          <p:cNvSpPr/>
          <p:nvPr/>
        </p:nvSpPr>
        <p:spPr>
          <a:xfrm>
            <a:off x="4701040" y="4412770"/>
            <a:ext cx="3523364" cy="123005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mbria" panose="02040503050406030204" pitchFamily="18" charset="0"/>
              </a:rPr>
              <a:t>Check marks list contains more than 2 and passed</a:t>
            </a:r>
          </a:p>
        </p:txBody>
      </p:sp>
      <p:cxnSp>
        <p:nvCxnSpPr>
          <p:cNvPr id="32" name="Straight Arrow Connector 31">
            <a:extLst>
              <a:ext uri="{FF2B5EF4-FFF2-40B4-BE49-F238E27FC236}">
                <a16:creationId xmlns:a16="http://schemas.microsoft.com/office/drawing/2014/main" xmlns="" id="{B38F0FDD-E845-4C91-B4E0-AC231911DE80}"/>
              </a:ext>
            </a:extLst>
          </p:cNvPr>
          <p:cNvCxnSpPr>
            <a:cxnSpLocks/>
            <a:stCxn id="28" idx="3"/>
            <a:endCxn id="30" idx="1"/>
          </p:cNvCxnSpPr>
          <p:nvPr/>
        </p:nvCxnSpPr>
        <p:spPr>
          <a:xfrm flipV="1">
            <a:off x="4333008" y="5027796"/>
            <a:ext cx="368032"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xmlns="" id="{2C02CF48-6C11-43CA-9148-83BAD702C1E6}"/>
              </a:ext>
            </a:extLst>
          </p:cNvPr>
          <p:cNvSpPr/>
          <p:nvPr/>
        </p:nvSpPr>
        <p:spPr>
          <a:xfrm>
            <a:off x="8557559" y="3739440"/>
            <a:ext cx="1619772" cy="795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Increase count variable by 1</a:t>
            </a:r>
          </a:p>
        </p:txBody>
      </p:sp>
      <p:cxnSp>
        <p:nvCxnSpPr>
          <p:cNvPr id="34" name="Straight Arrow Connector 33">
            <a:extLst>
              <a:ext uri="{FF2B5EF4-FFF2-40B4-BE49-F238E27FC236}">
                <a16:creationId xmlns:a16="http://schemas.microsoft.com/office/drawing/2014/main" xmlns="" id="{B38F0FDD-E845-4C91-B4E0-AC231911DE80}"/>
              </a:ext>
            </a:extLst>
          </p:cNvPr>
          <p:cNvCxnSpPr>
            <a:cxnSpLocks/>
            <a:stCxn id="30" idx="3"/>
            <a:endCxn id="33" idx="1"/>
          </p:cNvCxnSpPr>
          <p:nvPr/>
        </p:nvCxnSpPr>
        <p:spPr>
          <a:xfrm flipV="1">
            <a:off x="8224404" y="4137105"/>
            <a:ext cx="333155" cy="8906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xmlns="" id="{1A5F3C9F-26EF-41A3-8E9B-F6AE4C64539F}"/>
              </a:ext>
            </a:extLst>
          </p:cNvPr>
          <p:cNvSpPr txBox="1"/>
          <p:nvPr/>
        </p:nvSpPr>
        <p:spPr>
          <a:xfrm>
            <a:off x="6839743" y="3918257"/>
            <a:ext cx="1497164" cy="646331"/>
          </a:xfrm>
          <a:prstGeom prst="rect">
            <a:avLst/>
          </a:prstGeom>
          <a:noFill/>
        </p:spPr>
        <p:txBody>
          <a:bodyPr wrap="square" rtlCol="0">
            <a:spAutoFit/>
          </a:bodyPr>
          <a:lstStyle/>
          <a:p>
            <a:r>
              <a:rPr lang="en-US" dirty="0"/>
              <a:t>If meet requirement</a:t>
            </a:r>
          </a:p>
        </p:txBody>
      </p:sp>
      <p:cxnSp>
        <p:nvCxnSpPr>
          <p:cNvPr id="36" name="Straight Arrow Connector 35">
            <a:extLst>
              <a:ext uri="{FF2B5EF4-FFF2-40B4-BE49-F238E27FC236}">
                <a16:creationId xmlns:a16="http://schemas.microsoft.com/office/drawing/2014/main" xmlns="" id="{1DBE903D-CDA4-442D-9C78-FED3C65F3B24}"/>
              </a:ext>
            </a:extLst>
          </p:cNvPr>
          <p:cNvCxnSpPr>
            <a:cxnSpLocks/>
            <a:stCxn id="30" idx="3"/>
          </p:cNvCxnSpPr>
          <p:nvPr/>
        </p:nvCxnSpPr>
        <p:spPr>
          <a:xfrm>
            <a:off x="8224404" y="5027796"/>
            <a:ext cx="368032" cy="4217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xmlns="" id="{2C02CF48-6C11-43CA-9148-83BAD702C1E6}"/>
              </a:ext>
            </a:extLst>
          </p:cNvPr>
          <p:cNvSpPr/>
          <p:nvPr/>
        </p:nvSpPr>
        <p:spPr>
          <a:xfrm>
            <a:off x="8552843" y="5085594"/>
            <a:ext cx="1531494"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 nothing</a:t>
            </a:r>
          </a:p>
        </p:txBody>
      </p:sp>
      <p:sp>
        <p:nvSpPr>
          <p:cNvPr id="38" name="TextBox 37">
            <a:extLst>
              <a:ext uri="{FF2B5EF4-FFF2-40B4-BE49-F238E27FC236}">
                <a16:creationId xmlns:a16="http://schemas.microsoft.com/office/drawing/2014/main" xmlns="" id="{1A5F3C9F-26EF-41A3-8E9B-F6AE4C64539F}"/>
              </a:ext>
            </a:extLst>
          </p:cNvPr>
          <p:cNvSpPr txBox="1"/>
          <p:nvPr/>
        </p:nvSpPr>
        <p:spPr>
          <a:xfrm>
            <a:off x="7654638" y="5375437"/>
            <a:ext cx="1212020" cy="369332"/>
          </a:xfrm>
          <a:prstGeom prst="rect">
            <a:avLst/>
          </a:prstGeom>
          <a:noFill/>
        </p:spPr>
        <p:txBody>
          <a:bodyPr wrap="square" rtlCol="0">
            <a:spAutoFit/>
          </a:bodyPr>
          <a:lstStyle/>
          <a:p>
            <a:r>
              <a:rPr lang="en-US" dirty="0"/>
              <a:t>If not</a:t>
            </a:r>
          </a:p>
        </p:txBody>
      </p:sp>
      <p:cxnSp>
        <p:nvCxnSpPr>
          <p:cNvPr id="39" name="Straight Arrow Connector 38">
            <a:extLst>
              <a:ext uri="{FF2B5EF4-FFF2-40B4-BE49-F238E27FC236}">
                <a16:creationId xmlns:a16="http://schemas.microsoft.com/office/drawing/2014/main" xmlns="" id="{B38F0FDD-E845-4C91-B4E0-AC231911DE80}"/>
              </a:ext>
            </a:extLst>
          </p:cNvPr>
          <p:cNvCxnSpPr>
            <a:cxnSpLocks/>
            <a:stCxn id="33" idx="3"/>
            <a:endCxn id="40" idx="1"/>
          </p:cNvCxnSpPr>
          <p:nvPr/>
        </p:nvCxnSpPr>
        <p:spPr>
          <a:xfrm>
            <a:off x="10177331" y="4137105"/>
            <a:ext cx="328439" cy="7430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xmlns="" id="{2C02CF48-6C11-43CA-9148-83BAD702C1E6}"/>
              </a:ext>
            </a:extLst>
          </p:cNvPr>
          <p:cNvSpPr/>
          <p:nvPr/>
        </p:nvSpPr>
        <p:spPr>
          <a:xfrm>
            <a:off x="10505770" y="4516169"/>
            <a:ext cx="1531494"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Number of passed subjects</a:t>
            </a:r>
          </a:p>
        </p:txBody>
      </p:sp>
      <p:cxnSp>
        <p:nvCxnSpPr>
          <p:cNvPr id="42" name="Straight Arrow Connector 41">
            <a:extLst>
              <a:ext uri="{FF2B5EF4-FFF2-40B4-BE49-F238E27FC236}">
                <a16:creationId xmlns:a16="http://schemas.microsoft.com/office/drawing/2014/main" xmlns="" id="{B38F0FDD-E845-4C91-B4E0-AC231911DE80}"/>
              </a:ext>
            </a:extLst>
          </p:cNvPr>
          <p:cNvCxnSpPr>
            <a:cxnSpLocks/>
            <a:stCxn id="37" idx="3"/>
            <a:endCxn id="40" idx="1"/>
          </p:cNvCxnSpPr>
          <p:nvPr/>
        </p:nvCxnSpPr>
        <p:spPr>
          <a:xfrm flipV="1">
            <a:off x="10084337" y="4880154"/>
            <a:ext cx="421433" cy="5694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994511" y="1547256"/>
            <a:ext cx="2515643" cy="929987"/>
            <a:chOff x="2381" y="2129102"/>
            <a:chExt cx="2901156" cy="1160462"/>
          </a:xfrm>
          <a:solidFill>
            <a:schemeClr val="accent5">
              <a:lumMod val="50000"/>
            </a:schemeClr>
          </a:solidFill>
        </p:grpSpPr>
        <p:sp>
          <p:nvSpPr>
            <p:cNvPr id="50" name="Chevron 4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1"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dirty="0">
                  <a:latin typeface="Cambria" panose="02040503050406030204" pitchFamily="18" charset="0"/>
                </a:rPr>
                <a:t>Make Statistic</a:t>
              </a:r>
              <a:endParaRPr lang="en-US" sz="2000" b="1" dirty="0"/>
            </a:p>
          </p:txBody>
        </p:sp>
      </p:grpSp>
      <p:pic>
        <p:nvPicPr>
          <p:cNvPr id="26" name="Picture 25" descr="STPM.png"/>
          <p:cNvPicPr>
            <a:picLocks noChangeAspect="1"/>
          </p:cNvPicPr>
          <p:nvPr/>
        </p:nvPicPr>
        <p:blipFill>
          <a:blip r:embed="rId8" cstate="print"/>
          <a:stretch>
            <a:fillRect/>
          </a:stretch>
        </p:blipFill>
        <p:spPr>
          <a:xfrm>
            <a:off x="4067545" y="65315"/>
            <a:ext cx="3027220" cy="408041"/>
          </a:xfrm>
          <a:prstGeom prst="rect">
            <a:avLst/>
          </a:prstGeom>
        </p:spPr>
      </p:pic>
      <p:sp>
        <p:nvSpPr>
          <p:cNvPr id="3" name="Slide Number Placeholder 2"/>
          <p:cNvSpPr>
            <a:spLocks noGrp="1"/>
          </p:cNvSpPr>
          <p:nvPr>
            <p:ph type="sldNum" sz="quarter" idx="12"/>
          </p:nvPr>
        </p:nvSpPr>
        <p:spPr/>
        <p:txBody>
          <a:bodyPr/>
          <a:lstStyle/>
          <a:p>
            <a:fld id="{008E174E-CF06-43A2-87CF-5685854A7445}" type="slidenum">
              <a:rPr lang="en-US" smtClean="0"/>
              <a:pPr/>
              <a:t>187</a:t>
            </a:fld>
            <a:endParaRPr lang="en-US"/>
          </a:p>
        </p:txBody>
      </p:sp>
    </p:spTree>
    <p:extLst>
      <p:ext uri="{BB962C8B-B14F-4D97-AF65-F5344CB8AC3E}">
        <p14:creationId xmlns:p14="http://schemas.microsoft.com/office/powerpoint/2010/main" val="312277625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xmlns="" id="{B0F90CE6-0348-4313-8D52-2A621359EAE2}"/>
              </a:ext>
            </a:extLst>
          </p:cNvPr>
          <p:cNvSpPr txBox="1">
            <a:spLocks/>
          </p:cNvSpPr>
          <p:nvPr/>
        </p:nvSpPr>
        <p:spPr>
          <a:xfrm>
            <a:off x="161059" y="2000251"/>
            <a:ext cx="11954741" cy="4785014"/>
          </a:xfrm>
          <a:prstGeom prst="rect">
            <a:avLst/>
          </a:prstGeom>
          <a:solidFill>
            <a:schemeClr val="bg1"/>
          </a:solidFill>
          <a:ln w="38100">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Cambria" panose="02040503050406030204" pitchFamily="18" charset="0"/>
              </a:rPr>
              <a:t> </a:t>
            </a:r>
          </a:p>
          <a:p>
            <a:pPr marL="0" indent="0">
              <a:buNone/>
            </a:pPr>
            <a:endParaRPr lang="en-US" sz="2200" dirty="0">
              <a:latin typeface="Cambria" panose="02040503050406030204" pitchFamily="18" charset="0"/>
            </a:endParaRPr>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6"/>
          <a:ext cx="3505199" cy="496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Rectangle 30"/>
          <p:cNvSpPr/>
          <p:nvPr/>
        </p:nvSpPr>
        <p:spPr>
          <a:xfrm>
            <a:off x="6607120" y="813244"/>
            <a:ext cx="3113353" cy="461665"/>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Cambria" panose="02040503050406030204" pitchFamily="18" charset="0"/>
              </a:rPr>
              <a:t>What can Staffs do ?</a:t>
            </a:r>
          </a:p>
        </p:txBody>
      </p:sp>
      <p:sp>
        <p:nvSpPr>
          <p:cNvPr id="27" name="TextBox 26">
            <a:extLst>
              <a:ext uri="{FF2B5EF4-FFF2-40B4-BE49-F238E27FC236}">
                <a16:creationId xmlns:a16="http://schemas.microsoft.com/office/drawing/2014/main" xmlns="" id="{B4B7BE9F-3148-4382-A916-8C9561A1CC3D}"/>
              </a:ext>
            </a:extLst>
          </p:cNvPr>
          <p:cNvSpPr txBox="1"/>
          <p:nvPr/>
        </p:nvSpPr>
        <p:spPr>
          <a:xfrm>
            <a:off x="1103169" y="2691711"/>
            <a:ext cx="3832513" cy="477054"/>
          </a:xfrm>
          <a:prstGeom prst="rect">
            <a:avLst/>
          </a:prstGeom>
          <a:noFill/>
        </p:spPr>
        <p:txBody>
          <a:bodyPr wrap="square" rtlCol="0">
            <a:spAutoFit/>
          </a:bodyPr>
          <a:lstStyle/>
          <a:p>
            <a:r>
              <a:rPr lang="en-US" sz="2500" dirty="0">
                <a:latin typeface="Cambria" panose="02040503050406030204" pitchFamily="18" charset="0"/>
              </a:rPr>
              <a:t>Failed Statistics</a:t>
            </a:r>
          </a:p>
        </p:txBody>
      </p:sp>
      <p:pic>
        <p:nvPicPr>
          <p:cNvPr id="3" name="Picture 2"/>
          <p:cNvPicPr>
            <a:picLocks noChangeAspect="1"/>
          </p:cNvPicPr>
          <p:nvPr/>
        </p:nvPicPr>
        <p:blipFill>
          <a:blip r:embed="rId8" cstate="print"/>
          <a:stretch>
            <a:fillRect/>
          </a:stretch>
        </p:blipFill>
        <p:spPr>
          <a:xfrm>
            <a:off x="311727" y="3113203"/>
            <a:ext cx="11663796" cy="3453852"/>
          </a:xfrm>
          <a:prstGeom prst="rect">
            <a:avLst/>
          </a:prstGeom>
        </p:spPr>
      </p:pic>
      <p:grpSp>
        <p:nvGrpSpPr>
          <p:cNvPr id="20" name="Group 19"/>
          <p:cNvGrpSpPr/>
          <p:nvPr/>
        </p:nvGrpSpPr>
        <p:grpSpPr>
          <a:xfrm>
            <a:off x="994511" y="1547256"/>
            <a:ext cx="2515643" cy="929987"/>
            <a:chOff x="2381" y="2129102"/>
            <a:chExt cx="2901156" cy="1160462"/>
          </a:xfrm>
          <a:solidFill>
            <a:schemeClr val="accent5">
              <a:lumMod val="50000"/>
            </a:schemeClr>
          </a:solidFill>
        </p:grpSpPr>
        <p:sp>
          <p:nvSpPr>
            <p:cNvPr id="23" name="Chevron 22"/>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000" b="1" dirty="0">
                  <a:latin typeface="Cambria" panose="02040503050406030204" pitchFamily="18" charset="0"/>
                </a:rPr>
                <a:t>Make Statistic</a:t>
              </a:r>
              <a:endParaRPr lang="en-US" sz="2000" b="1" dirty="0"/>
            </a:p>
          </p:txBody>
        </p:sp>
      </p:grpSp>
      <p:pic>
        <p:nvPicPr>
          <p:cNvPr id="12" name="Picture 11" descr="STPM.png"/>
          <p:cNvPicPr>
            <a:picLocks noChangeAspect="1"/>
          </p:cNvPicPr>
          <p:nvPr/>
        </p:nvPicPr>
        <p:blipFill>
          <a:blip r:embed="rId9" cstate="print"/>
          <a:stretch>
            <a:fillRect/>
          </a:stretch>
        </p:blipFill>
        <p:spPr>
          <a:xfrm>
            <a:off x="4067545" y="65315"/>
            <a:ext cx="3027220" cy="408041"/>
          </a:xfrm>
          <a:prstGeom prst="rect">
            <a:avLst/>
          </a:prstGeom>
        </p:spPr>
      </p:pic>
      <p:sp>
        <p:nvSpPr>
          <p:cNvPr id="2" name="Slide Number Placeholder 1"/>
          <p:cNvSpPr>
            <a:spLocks noGrp="1"/>
          </p:cNvSpPr>
          <p:nvPr>
            <p:ph type="sldNum" sz="quarter" idx="12"/>
          </p:nvPr>
        </p:nvSpPr>
        <p:spPr/>
        <p:txBody>
          <a:bodyPr/>
          <a:lstStyle/>
          <a:p>
            <a:fld id="{008E174E-CF06-43A2-87CF-5685854A7445}" type="slidenum">
              <a:rPr lang="en-US" smtClean="0"/>
              <a:pPr/>
              <a:t>188</a:t>
            </a:fld>
            <a:endParaRPr lang="en-US"/>
          </a:p>
        </p:txBody>
      </p:sp>
    </p:spTree>
    <p:extLst>
      <p:ext uri="{BB962C8B-B14F-4D97-AF65-F5344CB8AC3E}">
        <p14:creationId xmlns:p14="http://schemas.microsoft.com/office/powerpoint/2010/main" val="27505591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dirty="0" smtClean="0"/>
                <a:t>Make statistics</a:t>
              </a:r>
              <a:endParaRPr lang="en-US" sz="1900" b="1"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2" name="Picture 11" descr="A close up of a logo&#10;&#10;Description generated with very high confidence">
            <a:extLst>
              <a:ext uri="{FF2B5EF4-FFF2-40B4-BE49-F238E27FC236}">
                <a16:creationId xmlns:a16="http://schemas.microsoft.com/office/drawing/2014/main" xmlns="" id="{D3C51E1D-813E-449A-8336-1C47E463A5F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0552" y="3373574"/>
            <a:ext cx="4560512" cy="2665234"/>
          </a:xfrm>
          <a:prstGeom prst="rect">
            <a:avLst/>
          </a:prstGeom>
        </p:spPr>
      </p:pic>
      <p:grpSp>
        <p:nvGrpSpPr>
          <p:cNvPr id="13" name="Group 12">
            <a:extLst>
              <a:ext uri="{FF2B5EF4-FFF2-40B4-BE49-F238E27FC236}">
                <a16:creationId xmlns:a16="http://schemas.microsoft.com/office/drawing/2014/main" xmlns="" id="{D758C2D2-92F1-461E-AA3E-F6B682B4A650}"/>
              </a:ext>
            </a:extLst>
          </p:cNvPr>
          <p:cNvGrpSpPr/>
          <p:nvPr/>
        </p:nvGrpSpPr>
        <p:grpSpPr>
          <a:xfrm>
            <a:off x="6986843" y="4102399"/>
            <a:ext cx="608272" cy="568171"/>
            <a:chOff x="6205491" y="2077375"/>
            <a:chExt cx="608272" cy="568171"/>
          </a:xfrm>
        </p:grpSpPr>
        <p:sp>
          <p:nvSpPr>
            <p:cNvPr id="14" name="Rectangle 13">
              <a:extLst>
                <a:ext uri="{FF2B5EF4-FFF2-40B4-BE49-F238E27FC236}">
                  <a16:creationId xmlns:a16="http://schemas.microsoft.com/office/drawing/2014/main" xmlns="" id="{0BF9B657-CC99-4469-AAD9-6154F794CB6B}"/>
                </a:ext>
              </a:extLst>
            </p:cNvPr>
            <p:cNvSpPr/>
            <p:nvPr/>
          </p:nvSpPr>
          <p:spPr>
            <a:xfrm>
              <a:off x="6205491" y="2077375"/>
              <a:ext cx="608272" cy="568171"/>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atin typeface="Cambria" panose="02040503050406030204" pitchFamily="18" charset="0"/>
              </a:endParaRPr>
            </a:p>
          </p:txBody>
        </p:sp>
        <p:sp>
          <p:nvSpPr>
            <p:cNvPr id="15" name="Rectangle 14">
              <a:extLst>
                <a:ext uri="{FF2B5EF4-FFF2-40B4-BE49-F238E27FC236}">
                  <a16:creationId xmlns:a16="http://schemas.microsoft.com/office/drawing/2014/main" xmlns="" id="{8F5FCFE1-643D-4AC3-8321-81E8AB93442E}"/>
                </a:ext>
              </a:extLst>
            </p:cNvPr>
            <p:cNvSpPr/>
            <p:nvPr/>
          </p:nvSpPr>
          <p:spPr>
            <a:xfrm>
              <a:off x="6296573" y="2162452"/>
              <a:ext cx="426108" cy="39801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Cambria" panose="02040503050406030204" pitchFamily="18" charset="0"/>
              </a:endParaRPr>
            </a:p>
          </p:txBody>
        </p:sp>
      </p:grpSp>
      <p:sp>
        <p:nvSpPr>
          <p:cNvPr id="16" name="TextBox 15">
            <a:extLst>
              <a:ext uri="{FF2B5EF4-FFF2-40B4-BE49-F238E27FC236}">
                <a16:creationId xmlns:a16="http://schemas.microsoft.com/office/drawing/2014/main" xmlns="" id="{DB91AA14-0A22-4431-A479-3608ACDA0CFF}"/>
              </a:ext>
            </a:extLst>
          </p:cNvPr>
          <p:cNvSpPr txBox="1"/>
          <p:nvPr/>
        </p:nvSpPr>
        <p:spPr>
          <a:xfrm>
            <a:off x="7748691" y="4124874"/>
            <a:ext cx="3426781" cy="954107"/>
          </a:xfrm>
          <a:prstGeom prst="rect">
            <a:avLst/>
          </a:prstGeom>
          <a:noFill/>
        </p:spPr>
        <p:txBody>
          <a:bodyPr wrap="square" rtlCol="0">
            <a:spAutoFit/>
          </a:bodyPr>
          <a:lstStyle/>
          <a:p>
            <a:r>
              <a:rPr lang="en-US" sz="2800" dirty="0">
                <a:latin typeface="Cambria" panose="02040503050406030204" pitchFamily="18" charset="0"/>
              </a:rPr>
              <a:t>Demo </a:t>
            </a:r>
            <a:r>
              <a:rPr lang="en-US" sz="2800" dirty="0" smtClean="0"/>
              <a:t>make Statistics</a:t>
            </a:r>
            <a:endParaRPr lang="en-US" sz="3200" b="1" dirty="0"/>
          </a:p>
          <a:p>
            <a:endParaRPr lang="en-US" sz="28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189</a:t>
            </a:fld>
            <a:endParaRPr lang="en-US"/>
          </a:p>
        </p:txBody>
      </p:sp>
      <p:pic>
        <p:nvPicPr>
          <p:cNvPr id="17" name="Picture 16" descr="STPM.png"/>
          <p:cNvPicPr>
            <a:picLocks noChangeAspect="1"/>
          </p:cNvPicPr>
          <p:nvPr/>
        </p:nvPicPr>
        <p:blipFill>
          <a:blip r:embed="rId9" cstate="print"/>
          <a:stretch>
            <a:fillRect/>
          </a:stretch>
        </p:blipFill>
        <p:spPr>
          <a:xfrm>
            <a:off x="4067545" y="65315"/>
            <a:ext cx="3027220" cy="408041"/>
          </a:xfrm>
          <a:prstGeom prst="rect">
            <a:avLst/>
          </a:prstGeom>
        </p:spPr>
      </p:pic>
    </p:spTree>
    <p:extLst>
      <p:ext uri="{BB962C8B-B14F-4D97-AF65-F5344CB8AC3E}">
        <p14:creationId xmlns:p14="http://schemas.microsoft.com/office/powerpoint/2010/main" val="2932448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115311" y="2307534"/>
            <a:ext cx="10076689" cy="4372769"/>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500" dirty="0">
                <a:latin typeface="Cambria" panose="02040503050406030204" pitchFamily="18" charset="0"/>
              </a:rPr>
              <a:t> </a:t>
            </a:r>
          </a:p>
          <a:p>
            <a:pPr marL="0" indent="0">
              <a:lnSpc>
                <a:spcPct val="100000"/>
              </a:lnSpc>
              <a:buNone/>
            </a:pPr>
            <a:r>
              <a:rPr lang="en-US" sz="2500" dirty="0">
                <a:latin typeface="Cambria" panose="02040503050406030204" pitchFamily="18" charset="0"/>
              </a:rPr>
              <a:t> </a:t>
            </a:r>
          </a:p>
          <a:p>
            <a:pPr marL="0" indent="0">
              <a:lnSpc>
                <a:spcPct val="100000"/>
              </a:lnSpc>
              <a:buNone/>
            </a:pPr>
            <a:endParaRPr lang="en-US" dirty="0">
              <a:latin typeface="Cambria" panose="020405030504060302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3"/>
          <p:cNvGrpSpPr/>
          <p:nvPr/>
        </p:nvGrpSpPr>
        <p:grpSpPr>
          <a:xfrm>
            <a:off x="1469271" y="1811482"/>
            <a:ext cx="2901156" cy="1160462"/>
            <a:chOff x="2381" y="2129102"/>
            <a:chExt cx="2901156" cy="1160462"/>
          </a:xfrm>
          <a:solidFill>
            <a:schemeClr val="accent3">
              <a:lumMod val="50000"/>
            </a:schemeClr>
          </a:solidFill>
        </p:grpSpPr>
        <p:sp>
          <p:nvSpPr>
            <p:cNvPr id="15" name="Chevron 14"/>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sp>
        <p:nvSpPr>
          <p:cNvPr id="3" name="Slide Number Placeholder 2"/>
          <p:cNvSpPr>
            <a:spLocks noGrp="1"/>
          </p:cNvSpPr>
          <p:nvPr>
            <p:ph type="sldNum" sz="quarter" idx="12"/>
          </p:nvPr>
        </p:nvSpPr>
        <p:spPr/>
        <p:txBody>
          <a:bodyPr/>
          <a:lstStyle/>
          <a:p>
            <a:fld id="{008E174E-CF06-43A2-87CF-5685854A7445}" type="slidenum">
              <a:rPr lang="en-US" smtClean="0"/>
              <a:pPr/>
              <a:t>19</a:t>
            </a:fld>
            <a:endParaRPr lang="en-US"/>
          </a:p>
        </p:txBody>
      </p:sp>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70156" y="4149453"/>
            <a:ext cx="964239" cy="964239"/>
          </a:xfrm>
          <a:prstGeom prst="rect">
            <a:avLst/>
          </a:prstGeom>
        </p:spPr>
      </p:pic>
      <p:sp>
        <p:nvSpPr>
          <p:cNvPr id="37" name="TextBox 36"/>
          <p:cNvSpPr txBox="1"/>
          <p:nvPr/>
        </p:nvSpPr>
        <p:spPr>
          <a:xfrm>
            <a:off x="4052579" y="4996587"/>
            <a:ext cx="923138" cy="369332"/>
          </a:xfrm>
          <a:prstGeom prst="rect">
            <a:avLst/>
          </a:prstGeom>
          <a:noFill/>
        </p:spPr>
        <p:txBody>
          <a:bodyPr wrap="none" rtlCol="0">
            <a:spAutoFit/>
          </a:bodyPr>
          <a:lstStyle/>
          <a:p>
            <a:r>
              <a:rPr lang="en-US" dirty="0"/>
              <a:t>Student</a:t>
            </a:r>
          </a:p>
        </p:txBody>
      </p:sp>
      <p:pic>
        <p:nvPicPr>
          <p:cNvPr id="12" name="Picture 11" descr="STPM.png"/>
          <p:cNvPicPr>
            <a:picLocks noChangeAspect="1"/>
          </p:cNvPicPr>
          <p:nvPr/>
        </p:nvPicPr>
        <p:blipFill>
          <a:blip r:embed="rId10" cstate="print"/>
          <a:stretch>
            <a:fillRect/>
          </a:stretch>
        </p:blipFill>
        <p:spPr>
          <a:xfrm>
            <a:off x="4067545" y="73479"/>
            <a:ext cx="3027220" cy="408041"/>
          </a:xfrm>
          <a:prstGeom prst="rect">
            <a:avLst/>
          </a:prstGeom>
        </p:spPr>
      </p:pic>
      <p:sp>
        <p:nvSpPr>
          <p:cNvPr id="13"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1472267793"/>
      </p:ext>
    </p:extLst>
  </p:cSld>
  <p:clrMapOvr>
    <a:masterClrMapping/>
  </p:clrMapOvr>
  <p:transition>
    <p:fade/>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dirty="0" smtClean="0"/>
                <a:t>Make statistics</a:t>
              </a:r>
              <a:endParaRPr lang="en-US" sz="1900" b="1"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2" name="Picture 11" descr="A close up of a logo&#10;&#10;Description generated with very high confidence">
            <a:extLst>
              <a:ext uri="{FF2B5EF4-FFF2-40B4-BE49-F238E27FC236}">
                <a16:creationId xmlns:a16="http://schemas.microsoft.com/office/drawing/2014/main" xmlns="" id="{D3C51E1D-813E-449A-8336-1C47E463A5F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0552" y="3373574"/>
            <a:ext cx="4560512" cy="2665234"/>
          </a:xfrm>
          <a:prstGeom prst="rect">
            <a:avLst/>
          </a:prstGeom>
        </p:spPr>
      </p:pic>
      <p:grpSp>
        <p:nvGrpSpPr>
          <p:cNvPr id="13" name="Group 12">
            <a:extLst>
              <a:ext uri="{FF2B5EF4-FFF2-40B4-BE49-F238E27FC236}">
                <a16:creationId xmlns:a16="http://schemas.microsoft.com/office/drawing/2014/main" xmlns="" id="{D758C2D2-92F1-461E-AA3E-F6B682B4A650}"/>
              </a:ext>
            </a:extLst>
          </p:cNvPr>
          <p:cNvGrpSpPr/>
          <p:nvPr/>
        </p:nvGrpSpPr>
        <p:grpSpPr>
          <a:xfrm>
            <a:off x="6986843" y="4102399"/>
            <a:ext cx="608272" cy="568171"/>
            <a:chOff x="6205491" y="2077375"/>
            <a:chExt cx="608272" cy="568171"/>
          </a:xfrm>
        </p:grpSpPr>
        <p:sp>
          <p:nvSpPr>
            <p:cNvPr id="14" name="Rectangle 13">
              <a:extLst>
                <a:ext uri="{FF2B5EF4-FFF2-40B4-BE49-F238E27FC236}">
                  <a16:creationId xmlns:a16="http://schemas.microsoft.com/office/drawing/2014/main" xmlns="" id="{0BF9B657-CC99-4469-AAD9-6154F794CB6B}"/>
                </a:ext>
              </a:extLst>
            </p:cNvPr>
            <p:cNvSpPr/>
            <p:nvPr/>
          </p:nvSpPr>
          <p:spPr>
            <a:xfrm>
              <a:off x="6205491" y="2077375"/>
              <a:ext cx="608272" cy="568171"/>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atin typeface="Cambria" panose="02040503050406030204" pitchFamily="18" charset="0"/>
              </a:endParaRPr>
            </a:p>
          </p:txBody>
        </p:sp>
        <p:sp>
          <p:nvSpPr>
            <p:cNvPr id="15" name="Rectangle 14">
              <a:extLst>
                <a:ext uri="{FF2B5EF4-FFF2-40B4-BE49-F238E27FC236}">
                  <a16:creationId xmlns:a16="http://schemas.microsoft.com/office/drawing/2014/main" xmlns="" id="{8F5FCFE1-643D-4AC3-8321-81E8AB93442E}"/>
                </a:ext>
              </a:extLst>
            </p:cNvPr>
            <p:cNvSpPr/>
            <p:nvPr/>
          </p:nvSpPr>
          <p:spPr>
            <a:xfrm>
              <a:off x="6296573" y="2162452"/>
              <a:ext cx="426108" cy="39801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Cambria" panose="02040503050406030204" pitchFamily="18" charset="0"/>
              </a:endParaRPr>
            </a:p>
          </p:txBody>
        </p:sp>
      </p:grpSp>
      <p:sp>
        <p:nvSpPr>
          <p:cNvPr id="16" name="TextBox 15">
            <a:extLst>
              <a:ext uri="{FF2B5EF4-FFF2-40B4-BE49-F238E27FC236}">
                <a16:creationId xmlns:a16="http://schemas.microsoft.com/office/drawing/2014/main" xmlns="" id="{DB91AA14-0A22-4431-A479-3608ACDA0CFF}"/>
              </a:ext>
            </a:extLst>
          </p:cNvPr>
          <p:cNvSpPr txBox="1"/>
          <p:nvPr/>
        </p:nvSpPr>
        <p:spPr>
          <a:xfrm>
            <a:off x="7748691" y="4124874"/>
            <a:ext cx="3426781" cy="954107"/>
          </a:xfrm>
          <a:prstGeom prst="rect">
            <a:avLst/>
          </a:prstGeom>
          <a:noFill/>
        </p:spPr>
        <p:txBody>
          <a:bodyPr wrap="square" rtlCol="0">
            <a:spAutoFit/>
          </a:bodyPr>
          <a:lstStyle/>
          <a:p>
            <a:r>
              <a:rPr lang="en-US" sz="2800" dirty="0">
                <a:latin typeface="Cambria" panose="02040503050406030204" pitchFamily="18" charset="0"/>
              </a:rPr>
              <a:t>Demo </a:t>
            </a:r>
            <a:r>
              <a:rPr lang="en-US" sz="2800" dirty="0" smtClean="0"/>
              <a:t>make Statistics</a:t>
            </a:r>
            <a:endParaRPr lang="en-US" sz="3200" b="1" dirty="0"/>
          </a:p>
          <a:p>
            <a:endParaRPr lang="en-US" sz="2800" dirty="0">
              <a:latin typeface="Cambria" panose="02040503050406030204" pitchFamily="18" charset="0"/>
            </a:endParaRPr>
          </a:p>
        </p:txBody>
      </p:sp>
      <p:grpSp>
        <p:nvGrpSpPr>
          <p:cNvPr id="17" name="Group 16">
            <a:extLst>
              <a:ext uri="{FF2B5EF4-FFF2-40B4-BE49-F238E27FC236}">
                <a16:creationId xmlns:a16="http://schemas.microsoft.com/office/drawing/2014/main" xmlns="" id="{879B20C6-FFC6-4075-AD34-84B630559B47}"/>
              </a:ext>
            </a:extLst>
          </p:cNvPr>
          <p:cNvGrpSpPr/>
          <p:nvPr/>
        </p:nvGrpSpPr>
        <p:grpSpPr>
          <a:xfrm rot="2832126">
            <a:off x="7237992" y="3997657"/>
            <a:ext cx="301840" cy="568171"/>
            <a:chOff x="2956265" y="1109709"/>
            <a:chExt cx="550415" cy="745725"/>
          </a:xfrm>
        </p:grpSpPr>
        <p:sp>
          <p:nvSpPr>
            <p:cNvPr id="18" name="Rectangle 17">
              <a:extLst>
                <a:ext uri="{FF2B5EF4-FFF2-40B4-BE49-F238E27FC236}">
                  <a16:creationId xmlns:a16="http://schemas.microsoft.com/office/drawing/2014/main" xmlns="" id="{C2BE4D26-8D6E-4BE9-AA76-00D0684F1E4F}"/>
                </a:ext>
              </a:extLst>
            </p:cNvPr>
            <p:cNvSpPr/>
            <p:nvPr/>
          </p:nvSpPr>
          <p:spPr>
            <a:xfrm>
              <a:off x="2956265" y="1748902"/>
              <a:ext cx="550415" cy="10653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0456588E-3B05-48D8-A39B-D958BF1EB7AE}"/>
                </a:ext>
              </a:extLst>
            </p:cNvPr>
            <p:cNvSpPr/>
            <p:nvPr/>
          </p:nvSpPr>
          <p:spPr>
            <a:xfrm>
              <a:off x="3382392" y="1109709"/>
              <a:ext cx="124288" cy="745724"/>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grpSp>
      <p:sp>
        <p:nvSpPr>
          <p:cNvPr id="2" name="Slide Number Placeholder 1"/>
          <p:cNvSpPr>
            <a:spLocks noGrp="1"/>
          </p:cNvSpPr>
          <p:nvPr>
            <p:ph type="sldNum" sz="quarter" idx="12"/>
          </p:nvPr>
        </p:nvSpPr>
        <p:spPr/>
        <p:txBody>
          <a:bodyPr/>
          <a:lstStyle/>
          <a:p>
            <a:fld id="{008E174E-CF06-43A2-87CF-5685854A7445}" type="slidenum">
              <a:rPr lang="en-US" smtClean="0"/>
              <a:pPr/>
              <a:t>190</a:t>
            </a:fld>
            <a:endParaRPr lang="en-US"/>
          </a:p>
        </p:txBody>
      </p:sp>
      <p:pic>
        <p:nvPicPr>
          <p:cNvPr id="20" name="Picture 19" descr="STPM.png"/>
          <p:cNvPicPr>
            <a:picLocks noChangeAspect="1"/>
          </p:cNvPicPr>
          <p:nvPr/>
        </p:nvPicPr>
        <p:blipFill>
          <a:blip r:embed="rId9" cstate="print"/>
          <a:stretch>
            <a:fillRect/>
          </a:stretch>
        </p:blipFill>
        <p:spPr>
          <a:xfrm>
            <a:off x="4067545" y="65315"/>
            <a:ext cx="3027220" cy="408041"/>
          </a:xfrm>
          <a:prstGeom prst="rect">
            <a:avLst/>
          </a:prstGeom>
        </p:spPr>
      </p:pic>
    </p:spTree>
    <p:extLst>
      <p:ext uri="{BB962C8B-B14F-4D97-AF65-F5344CB8AC3E}">
        <p14:creationId xmlns:p14="http://schemas.microsoft.com/office/powerpoint/2010/main" val="1238958622"/>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dirty="0" smtClean="0"/>
                <a:t>Interim Academic Transcript</a:t>
              </a:r>
              <a:endParaRPr lang="en-US" sz="1900" b="1"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191</a:t>
            </a:fld>
            <a:endParaRPr lang="en-US"/>
          </a:p>
        </p:txBody>
      </p:sp>
      <p:pic>
        <p:nvPicPr>
          <p:cNvPr id="20" name="Picture 19" descr="STPM.png"/>
          <p:cNvPicPr>
            <a:picLocks noChangeAspect="1"/>
          </p:cNvPicPr>
          <p:nvPr/>
        </p:nvPicPr>
        <p:blipFill>
          <a:blip r:embed="rId8" cstate="print"/>
          <a:stretch>
            <a:fillRect/>
          </a:stretch>
        </p:blipFill>
        <p:spPr>
          <a:xfrm>
            <a:off x="4067545" y="65315"/>
            <a:ext cx="3027220" cy="408041"/>
          </a:xfrm>
          <a:prstGeom prst="rect">
            <a:avLst/>
          </a:prstGeom>
        </p:spPr>
      </p:pic>
      <p:pic>
        <p:nvPicPr>
          <p:cNvPr id="6" name="Picture 5"/>
          <p:cNvPicPr>
            <a:picLocks noChangeAspect="1"/>
          </p:cNvPicPr>
          <p:nvPr/>
        </p:nvPicPr>
        <p:blipFill>
          <a:blip r:embed="rId9"/>
          <a:stretch>
            <a:fillRect/>
          </a:stretch>
        </p:blipFill>
        <p:spPr>
          <a:xfrm>
            <a:off x="6348222" y="2909446"/>
            <a:ext cx="5424457" cy="3787917"/>
          </a:xfrm>
          <a:prstGeom prst="rect">
            <a:avLst/>
          </a:prstGeom>
        </p:spPr>
      </p:pic>
      <p:sp>
        <p:nvSpPr>
          <p:cNvPr id="13" name="Rectangle 12"/>
          <p:cNvSpPr/>
          <p:nvPr/>
        </p:nvSpPr>
        <p:spPr>
          <a:xfrm>
            <a:off x="1103169" y="3514298"/>
            <a:ext cx="4949613" cy="1323439"/>
          </a:xfrm>
          <a:prstGeom prst="rect">
            <a:avLst/>
          </a:prstGeom>
        </p:spPr>
        <p:txBody>
          <a:bodyPr wrap="square">
            <a:spAutoFit/>
          </a:bodyPr>
          <a:lstStyle/>
          <a:p>
            <a:pPr>
              <a:buFont typeface="Wingdings" panose="05000000000000000000" pitchFamily="2" charset="2"/>
              <a:buChar char="Ø"/>
            </a:pPr>
            <a:r>
              <a:rPr lang="en-US" sz="2000" dirty="0" smtClean="0">
                <a:latin typeface="Cambria" panose="02040503050406030204" pitchFamily="18" charset="0"/>
              </a:rPr>
              <a:t> Display student’s interim academic transcript, also allow staff to modify student’s information such as name, gender, date of  birth or term number</a:t>
            </a:r>
            <a:endParaRPr lang="en-US" sz="2000" dirty="0">
              <a:latin typeface="Cambria" panose="02040503050406030204" pitchFamily="18" charset="0"/>
            </a:endParaRPr>
          </a:p>
        </p:txBody>
      </p:sp>
    </p:spTree>
    <p:extLst>
      <p:ext uri="{BB962C8B-B14F-4D97-AF65-F5344CB8AC3E}">
        <p14:creationId xmlns:p14="http://schemas.microsoft.com/office/powerpoint/2010/main" val="2697302042"/>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dirty="0" smtClean="0"/>
                <a:t>Interim Academic Transcript</a:t>
              </a:r>
              <a:endParaRPr lang="en-US" sz="1900" b="1"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192</a:t>
            </a:fld>
            <a:endParaRPr lang="en-US"/>
          </a:p>
        </p:txBody>
      </p:sp>
      <p:pic>
        <p:nvPicPr>
          <p:cNvPr id="20" name="Picture 19" descr="STPM.png"/>
          <p:cNvPicPr>
            <a:picLocks noChangeAspect="1"/>
          </p:cNvPicPr>
          <p:nvPr/>
        </p:nvPicPr>
        <p:blipFill>
          <a:blip r:embed="rId8" cstate="print"/>
          <a:stretch>
            <a:fillRect/>
          </a:stretch>
        </p:blipFill>
        <p:spPr>
          <a:xfrm>
            <a:off x="4067545" y="65315"/>
            <a:ext cx="3027220" cy="408041"/>
          </a:xfrm>
          <a:prstGeom prst="rect">
            <a:avLst/>
          </a:prstGeom>
        </p:spPr>
      </p:pic>
      <p:pic>
        <p:nvPicPr>
          <p:cNvPr id="7" name="Picture 6"/>
          <p:cNvPicPr>
            <a:picLocks noChangeAspect="1"/>
          </p:cNvPicPr>
          <p:nvPr/>
        </p:nvPicPr>
        <p:blipFill>
          <a:blip r:embed="rId9"/>
          <a:stretch>
            <a:fillRect/>
          </a:stretch>
        </p:blipFill>
        <p:spPr>
          <a:xfrm>
            <a:off x="7017567" y="2620370"/>
            <a:ext cx="4978815" cy="4101105"/>
          </a:xfrm>
          <a:prstGeom prst="rect">
            <a:avLst/>
          </a:prstGeom>
        </p:spPr>
      </p:pic>
      <p:sp>
        <p:nvSpPr>
          <p:cNvPr id="13" name="Rectangle 12"/>
          <p:cNvSpPr/>
          <p:nvPr/>
        </p:nvSpPr>
        <p:spPr>
          <a:xfrm>
            <a:off x="1103169" y="3514298"/>
            <a:ext cx="4949613" cy="707886"/>
          </a:xfrm>
          <a:prstGeom prst="rect">
            <a:avLst/>
          </a:prstGeom>
        </p:spPr>
        <p:txBody>
          <a:bodyPr wrap="square">
            <a:spAutoFit/>
          </a:bodyPr>
          <a:lstStyle/>
          <a:p>
            <a:pPr>
              <a:buFont typeface="Wingdings" panose="05000000000000000000" pitchFamily="2" charset="2"/>
              <a:buChar char="Ø"/>
            </a:pPr>
            <a:r>
              <a:rPr lang="en-US" sz="2000" dirty="0" smtClean="0">
                <a:latin typeface="Cambria" panose="02040503050406030204" pitchFamily="18" charset="0"/>
              </a:rPr>
              <a:t> This is Mr.  </a:t>
            </a:r>
            <a:r>
              <a:rPr lang="en-US" sz="2000" dirty="0" err="1" smtClean="0">
                <a:latin typeface="Cambria" panose="02040503050406030204" pitchFamily="18" charset="0"/>
              </a:rPr>
              <a:t>Thien’s</a:t>
            </a:r>
            <a:r>
              <a:rPr lang="en-US" sz="2000" dirty="0" smtClean="0">
                <a:latin typeface="Cambria" panose="02040503050406030204" pitchFamily="18" charset="0"/>
              </a:rPr>
              <a:t> interim academic transcript which is exported from system.</a:t>
            </a:r>
            <a:endParaRPr lang="en-US" sz="2000" dirty="0">
              <a:latin typeface="Cambria" panose="02040503050406030204" pitchFamily="18" charset="0"/>
            </a:endParaRPr>
          </a:p>
        </p:txBody>
      </p:sp>
    </p:spTree>
    <p:extLst>
      <p:ext uri="{BB962C8B-B14F-4D97-AF65-F5344CB8AC3E}">
        <p14:creationId xmlns:p14="http://schemas.microsoft.com/office/powerpoint/2010/main" val="403217597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algn="ctr" defTabSz="1244600">
                <a:lnSpc>
                  <a:spcPct val="90000"/>
                </a:lnSpc>
                <a:spcBef>
                  <a:spcPct val="0"/>
                </a:spcBef>
                <a:spcAft>
                  <a:spcPct val="35000"/>
                </a:spcAft>
              </a:pPr>
              <a:r>
                <a:rPr lang="en-US" sz="1900" b="1" dirty="0"/>
                <a:t>Interim Academic </a:t>
              </a:r>
              <a:r>
                <a:rPr lang="en-US" sz="1900" b="1" dirty="0" smtClean="0"/>
                <a:t>Transcript</a:t>
              </a:r>
              <a:endParaRPr lang="en-US" sz="1900" b="1"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2" name="Picture 11" descr="A close up of a logo&#10;&#10;Description generated with very high confidence">
            <a:extLst>
              <a:ext uri="{FF2B5EF4-FFF2-40B4-BE49-F238E27FC236}">
                <a16:creationId xmlns:a16="http://schemas.microsoft.com/office/drawing/2014/main" xmlns="" id="{D3C51E1D-813E-449A-8336-1C47E463A5F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0552" y="3373574"/>
            <a:ext cx="4560512" cy="2665234"/>
          </a:xfrm>
          <a:prstGeom prst="rect">
            <a:avLst/>
          </a:prstGeom>
        </p:spPr>
      </p:pic>
      <p:grpSp>
        <p:nvGrpSpPr>
          <p:cNvPr id="13" name="Group 12">
            <a:extLst>
              <a:ext uri="{FF2B5EF4-FFF2-40B4-BE49-F238E27FC236}">
                <a16:creationId xmlns:a16="http://schemas.microsoft.com/office/drawing/2014/main" xmlns="" id="{D758C2D2-92F1-461E-AA3E-F6B682B4A650}"/>
              </a:ext>
            </a:extLst>
          </p:cNvPr>
          <p:cNvGrpSpPr/>
          <p:nvPr/>
        </p:nvGrpSpPr>
        <p:grpSpPr>
          <a:xfrm>
            <a:off x="6986843" y="4102399"/>
            <a:ext cx="608272" cy="568171"/>
            <a:chOff x="6205491" y="2077375"/>
            <a:chExt cx="608272" cy="568171"/>
          </a:xfrm>
        </p:grpSpPr>
        <p:sp>
          <p:nvSpPr>
            <p:cNvPr id="14" name="Rectangle 13">
              <a:extLst>
                <a:ext uri="{FF2B5EF4-FFF2-40B4-BE49-F238E27FC236}">
                  <a16:creationId xmlns:a16="http://schemas.microsoft.com/office/drawing/2014/main" xmlns="" id="{0BF9B657-CC99-4469-AAD9-6154F794CB6B}"/>
                </a:ext>
              </a:extLst>
            </p:cNvPr>
            <p:cNvSpPr/>
            <p:nvPr/>
          </p:nvSpPr>
          <p:spPr>
            <a:xfrm>
              <a:off x="6205491" y="2077375"/>
              <a:ext cx="608272" cy="568171"/>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atin typeface="Cambria" panose="02040503050406030204" pitchFamily="18" charset="0"/>
              </a:endParaRPr>
            </a:p>
          </p:txBody>
        </p:sp>
        <p:sp>
          <p:nvSpPr>
            <p:cNvPr id="15" name="Rectangle 14">
              <a:extLst>
                <a:ext uri="{FF2B5EF4-FFF2-40B4-BE49-F238E27FC236}">
                  <a16:creationId xmlns:a16="http://schemas.microsoft.com/office/drawing/2014/main" xmlns="" id="{8F5FCFE1-643D-4AC3-8321-81E8AB93442E}"/>
                </a:ext>
              </a:extLst>
            </p:cNvPr>
            <p:cNvSpPr/>
            <p:nvPr/>
          </p:nvSpPr>
          <p:spPr>
            <a:xfrm>
              <a:off x="6296573" y="2162452"/>
              <a:ext cx="426108" cy="39801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Cambria" panose="02040503050406030204" pitchFamily="18" charset="0"/>
              </a:endParaRPr>
            </a:p>
          </p:txBody>
        </p:sp>
      </p:grpSp>
      <p:sp>
        <p:nvSpPr>
          <p:cNvPr id="16" name="TextBox 15">
            <a:extLst>
              <a:ext uri="{FF2B5EF4-FFF2-40B4-BE49-F238E27FC236}">
                <a16:creationId xmlns:a16="http://schemas.microsoft.com/office/drawing/2014/main" xmlns="" id="{DB91AA14-0A22-4431-A479-3608ACDA0CFF}"/>
              </a:ext>
            </a:extLst>
          </p:cNvPr>
          <p:cNvSpPr txBox="1"/>
          <p:nvPr/>
        </p:nvSpPr>
        <p:spPr>
          <a:xfrm>
            <a:off x="7748691" y="4124874"/>
            <a:ext cx="3426781" cy="1815882"/>
          </a:xfrm>
          <a:prstGeom prst="rect">
            <a:avLst/>
          </a:prstGeom>
          <a:noFill/>
        </p:spPr>
        <p:txBody>
          <a:bodyPr wrap="square" rtlCol="0">
            <a:spAutoFit/>
          </a:bodyPr>
          <a:lstStyle/>
          <a:p>
            <a:r>
              <a:rPr lang="en-US" sz="2800" dirty="0">
                <a:latin typeface="Cambria" panose="02040503050406030204" pitchFamily="18" charset="0"/>
              </a:rPr>
              <a:t>Demo </a:t>
            </a:r>
            <a:r>
              <a:rPr lang="en-US" sz="2800" dirty="0"/>
              <a:t>Create </a:t>
            </a:r>
            <a:r>
              <a:rPr lang="en-US" sz="2800"/>
              <a:t>Course Classes into Slots </a:t>
            </a:r>
            <a:r>
              <a:rPr lang="en-US" sz="2800" dirty="0"/>
              <a:t>in specific Semester</a:t>
            </a:r>
            <a:endParaRPr lang="en-US" sz="3200" b="1" dirty="0"/>
          </a:p>
          <a:p>
            <a:endParaRPr lang="en-US" sz="28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193</a:t>
            </a:fld>
            <a:endParaRPr lang="en-US"/>
          </a:p>
        </p:txBody>
      </p:sp>
      <p:pic>
        <p:nvPicPr>
          <p:cNvPr id="17" name="Picture 16" descr="STPM.png"/>
          <p:cNvPicPr>
            <a:picLocks noChangeAspect="1"/>
          </p:cNvPicPr>
          <p:nvPr/>
        </p:nvPicPr>
        <p:blipFill>
          <a:blip r:embed="rId9" cstate="print"/>
          <a:stretch>
            <a:fillRect/>
          </a:stretch>
        </p:blipFill>
        <p:spPr>
          <a:xfrm>
            <a:off x="4067545" y="65315"/>
            <a:ext cx="3027220" cy="408041"/>
          </a:xfrm>
          <a:prstGeom prst="rect">
            <a:avLst/>
          </a:prstGeom>
        </p:spPr>
      </p:pic>
    </p:spTree>
    <p:extLst>
      <p:ext uri="{BB962C8B-B14F-4D97-AF65-F5344CB8AC3E}">
        <p14:creationId xmlns:p14="http://schemas.microsoft.com/office/powerpoint/2010/main" val="187557751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75610"/>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2"/>
            <a:ext cx="5851125" cy="934315"/>
            <a:chOff x="2381" y="2129102"/>
            <a:chExt cx="2901156" cy="1165863"/>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497291" y="2134503"/>
              <a:ext cx="191133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algn="ctr" defTabSz="1244600">
                <a:lnSpc>
                  <a:spcPct val="90000"/>
                </a:lnSpc>
                <a:spcBef>
                  <a:spcPct val="0"/>
                </a:spcBef>
                <a:spcAft>
                  <a:spcPct val="35000"/>
                </a:spcAft>
              </a:pPr>
              <a:r>
                <a:rPr lang="en-US" sz="1900" b="1" dirty="0"/>
                <a:t>Interim Academic </a:t>
              </a:r>
              <a:r>
                <a:rPr lang="en-US" sz="1900" b="1" dirty="0" smtClean="0"/>
                <a:t>Transcript</a:t>
              </a:r>
              <a:endParaRPr lang="en-US" sz="1900" b="1" dirty="0"/>
            </a:p>
          </p:txBody>
        </p:sp>
      </p:grpSp>
      <p:sp>
        <p:nvSpPr>
          <p:cNvPr id="3" name="Rectangle 2"/>
          <p:cNvSpPr/>
          <p:nvPr/>
        </p:nvSpPr>
        <p:spPr>
          <a:xfrm>
            <a:off x="5703740" y="713518"/>
            <a:ext cx="5533182"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Expected Features</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2" name="Picture 11" descr="A close up of a logo&#10;&#10;Description generated with very high confidence">
            <a:extLst>
              <a:ext uri="{FF2B5EF4-FFF2-40B4-BE49-F238E27FC236}">
                <a16:creationId xmlns:a16="http://schemas.microsoft.com/office/drawing/2014/main" xmlns="" id="{D3C51E1D-813E-449A-8336-1C47E463A5F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0552" y="3373574"/>
            <a:ext cx="4560512" cy="2665234"/>
          </a:xfrm>
          <a:prstGeom prst="rect">
            <a:avLst/>
          </a:prstGeom>
        </p:spPr>
      </p:pic>
      <p:grpSp>
        <p:nvGrpSpPr>
          <p:cNvPr id="13" name="Group 12">
            <a:extLst>
              <a:ext uri="{FF2B5EF4-FFF2-40B4-BE49-F238E27FC236}">
                <a16:creationId xmlns:a16="http://schemas.microsoft.com/office/drawing/2014/main" xmlns="" id="{D758C2D2-92F1-461E-AA3E-F6B682B4A650}"/>
              </a:ext>
            </a:extLst>
          </p:cNvPr>
          <p:cNvGrpSpPr/>
          <p:nvPr/>
        </p:nvGrpSpPr>
        <p:grpSpPr>
          <a:xfrm>
            <a:off x="6986843" y="4102399"/>
            <a:ext cx="608272" cy="568171"/>
            <a:chOff x="6205491" y="2077375"/>
            <a:chExt cx="608272" cy="568171"/>
          </a:xfrm>
        </p:grpSpPr>
        <p:sp>
          <p:nvSpPr>
            <p:cNvPr id="14" name="Rectangle 13">
              <a:extLst>
                <a:ext uri="{FF2B5EF4-FFF2-40B4-BE49-F238E27FC236}">
                  <a16:creationId xmlns:a16="http://schemas.microsoft.com/office/drawing/2014/main" xmlns="" id="{0BF9B657-CC99-4469-AAD9-6154F794CB6B}"/>
                </a:ext>
              </a:extLst>
            </p:cNvPr>
            <p:cNvSpPr/>
            <p:nvPr/>
          </p:nvSpPr>
          <p:spPr>
            <a:xfrm>
              <a:off x="6205491" y="2077375"/>
              <a:ext cx="608272" cy="568171"/>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atin typeface="Cambria" panose="02040503050406030204" pitchFamily="18" charset="0"/>
              </a:endParaRPr>
            </a:p>
          </p:txBody>
        </p:sp>
        <p:sp>
          <p:nvSpPr>
            <p:cNvPr id="15" name="Rectangle 14">
              <a:extLst>
                <a:ext uri="{FF2B5EF4-FFF2-40B4-BE49-F238E27FC236}">
                  <a16:creationId xmlns:a16="http://schemas.microsoft.com/office/drawing/2014/main" xmlns="" id="{8F5FCFE1-643D-4AC3-8321-81E8AB93442E}"/>
                </a:ext>
              </a:extLst>
            </p:cNvPr>
            <p:cNvSpPr/>
            <p:nvPr/>
          </p:nvSpPr>
          <p:spPr>
            <a:xfrm>
              <a:off x="6296573" y="2162452"/>
              <a:ext cx="426108" cy="39801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Cambria" panose="02040503050406030204" pitchFamily="18" charset="0"/>
              </a:endParaRPr>
            </a:p>
          </p:txBody>
        </p:sp>
      </p:grpSp>
      <p:sp>
        <p:nvSpPr>
          <p:cNvPr id="16" name="TextBox 15">
            <a:extLst>
              <a:ext uri="{FF2B5EF4-FFF2-40B4-BE49-F238E27FC236}">
                <a16:creationId xmlns:a16="http://schemas.microsoft.com/office/drawing/2014/main" xmlns="" id="{DB91AA14-0A22-4431-A479-3608ACDA0CFF}"/>
              </a:ext>
            </a:extLst>
          </p:cNvPr>
          <p:cNvSpPr txBox="1"/>
          <p:nvPr/>
        </p:nvSpPr>
        <p:spPr>
          <a:xfrm>
            <a:off x="7748691" y="4124874"/>
            <a:ext cx="3426781" cy="1815882"/>
          </a:xfrm>
          <a:prstGeom prst="rect">
            <a:avLst/>
          </a:prstGeom>
          <a:noFill/>
        </p:spPr>
        <p:txBody>
          <a:bodyPr wrap="square" rtlCol="0">
            <a:spAutoFit/>
          </a:bodyPr>
          <a:lstStyle/>
          <a:p>
            <a:r>
              <a:rPr lang="en-US" sz="2800" dirty="0">
                <a:latin typeface="Cambria" panose="02040503050406030204" pitchFamily="18" charset="0"/>
              </a:rPr>
              <a:t>Demo </a:t>
            </a:r>
            <a:r>
              <a:rPr lang="en-US" sz="2800" dirty="0"/>
              <a:t>Create </a:t>
            </a:r>
            <a:r>
              <a:rPr lang="en-US" sz="2800"/>
              <a:t>Course Classes into Slots </a:t>
            </a:r>
            <a:r>
              <a:rPr lang="en-US" sz="2800" dirty="0"/>
              <a:t>in specific Semester</a:t>
            </a:r>
            <a:endParaRPr lang="en-US" sz="3200" b="1" dirty="0"/>
          </a:p>
          <a:p>
            <a:endParaRPr lang="en-US" sz="2800" dirty="0">
              <a:latin typeface="Cambria" panose="02040503050406030204" pitchFamily="18" charset="0"/>
            </a:endParaRPr>
          </a:p>
        </p:txBody>
      </p:sp>
      <p:grpSp>
        <p:nvGrpSpPr>
          <p:cNvPr id="17" name="Group 16">
            <a:extLst>
              <a:ext uri="{FF2B5EF4-FFF2-40B4-BE49-F238E27FC236}">
                <a16:creationId xmlns:a16="http://schemas.microsoft.com/office/drawing/2014/main" xmlns="" id="{879B20C6-FFC6-4075-AD34-84B630559B47}"/>
              </a:ext>
            </a:extLst>
          </p:cNvPr>
          <p:cNvGrpSpPr/>
          <p:nvPr/>
        </p:nvGrpSpPr>
        <p:grpSpPr>
          <a:xfrm rot="2832126">
            <a:off x="7237992" y="3997657"/>
            <a:ext cx="301840" cy="568171"/>
            <a:chOff x="2956265" y="1109709"/>
            <a:chExt cx="550415" cy="745725"/>
          </a:xfrm>
        </p:grpSpPr>
        <p:sp>
          <p:nvSpPr>
            <p:cNvPr id="18" name="Rectangle 17">
              <a:extLst>
                <a:ext uri="{FF2B5EF4-FFF2-40B4-BE49-F238E27FC236}">
                  <a16:creationId xmlns:a16="http://schemas.microsoft.com/office/drawing/2014/main" xmlns="" id="{C2BE4D26-8D6E-4BE9-AA76-00D0684F1E4F}"/>
                </a:ext>
              </a:extLst>
            </p:cNvPr>
            <p:cNvSpPr/>
            <p:nvPr/>
          </p:nvSpPr>
          <p:spPr>
            <a:xfrm>
              <a:off x="2956265" y="1748902"/>
              <a:ext cx="550415" cy="10653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0456588E-3B05-48D8-A39B-D958BF1EB7AE}"/>
                </a:ext>
              </a:extLst>
            </p:cNvPr>
            <p:cNvSpPr/>
            <p:nvPr/>
          </p:nvSpPr>
          <p:spPr>
            <a:xfrm>
              <a:off x="3382392" y="1109709"/>
              <a:ext cx="124288" cy="745724"/>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grpSp>
      <p:sp>
        <p:nvSpPr>
          <p:cNvPr id="2" name="Slide Number Placeholder 1"/>
          <p:cNvSpPr>
            <a:spLocks noGrp="1"/>
          </p:cNvSpPr>
          <p:nvPr>
            <p:ph type="sldNum" sz="quarter" idx="12"/>
          </p:nvPr>
        </p:nvSpPr>
        <p:spPr/>
        <p:txBody>
          <a:bodyPr/>
          <a:lstStyle/>
          <a:p>
            <a:fld id="{008E174E-CF06-43A2-87CF-5685854A7445}" type="slidenum">
              <a:rPr lang="en-US" smtClean="0"/>
              <a:pPr/>
              <a:t>194</a:t>
            </a:fld>
            <a:endParaRPr lang="en-US"/>
          </a:p>
        </p:txBody>
      </p:sp>
      <p:pic>
        <p:nvPicPr>
          <p:cNvPr id="20" name="Picture 19" descr="STPM.png"/>
          <p:cNvPicPr>
            <a:picLocks noChangeAspect="1"/>
          </p:cNvPicPr>
          <p:nvPr/>
        </p:nvPicPr>
        <p:blipFill>
          <a:blip r:embed="rId9" cstate="print"/>
          <a:stretch>
            <a:fillRect/>
          </a:stretch>
        </p:blipFill>
        <p:spPr>
          <a:xfrm>
            <a:off x="4067545" y="65315"/>
            <a:ext cx="3027220" cy="408041"/>
          </a:xfrm>
          <a:prstGeom prst="rect">
            <a:avLst/>
          </a:prstGeom>
        </p:spPr>
      </p:pic>
    </p:spTree>
    <p:extLst>
      <p:ext uri="{BB962C8B-B14F-4D97-AF65-F5344CB8AC3E}">
        <p14:creationId xmlns:p14="http://schemas.microsoft.com/office/powerpoint/2010/main" val="351935400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rgbClr val="92D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err="1">
                <a:solidFill>
                  <a:schemeClr val="bg1"/>
                </a:solidFill>
                <a:latin typeface="Cambria" panose="02040503050406030204" pitchFamily="18" charset="0"/>
              </a:rPr>
              <a:t>sdasdw</a:t>
            </a: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46981101"/>
              </p:ext>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4"/>
          <p:cNvGrpSpPr/>
          <p:nvPr/>
        </p:nvGrpSpPr>
        <p:grpSpPr>
          <a:xfrm>
            <a:off x="1443294" y="1851242"/>
            <a:ext cx="2901156" cy="1160462"/>
            <a:chOff x="2381" y="2129102"/>
            <a:chExt cx="2901156" cy="1160462"/>
          </a:xfrm>
          <a:solidFill>
            <a:srgbClr val="00B050"/>
          </a:solidFill>
        </p:grpSpPr>
        <p:sp>
          <p:nvSpPr>
            <p:cNvPr id="6" name="Chevron 5"/>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latin typeface="Cambria" panose="02040503050406030204" pitchFamily="18" charset="0"/>
                </a:rPr>
                <a:t>Solved problems</a:t>
              </a:r>
              <a:endParaRPr lang="en-US" sz="2800" kern="1200" dirty="0"/>
            </a:p>
          </p:txBody>
        </p:sp>
      </p:grpSp>
      <p:sp>
        <p:nvSpPr>
          <p:cNvPr id="2" name="Slide Number Placeholder 1"/>
          <p:cNvSpPr>
            <a:spLocks noGrp="1"/>
          </p:cNvSpPr>
          <p:nvPr>
            <p:ph type="sldNum" sz="quarter" idx="12"/>
          </p:nvPr>
        </p:nvSpPr>
        <p:spPr/>
        <p:txBody>
          <a:bodyPr/>
          <a:lstStyle/>
          <a:p>
            <a:fld id="{008E174E-CF06-43A2-87CF-5685854A7445}" type="slidenum">
              <a:rPr lang="en-US" smtClean="0"/>
              <a:pPr/>
              <a:t>195</a:t>
            </a:fld>
            <a:endParaRPr lang="en-US"/>
          </a:p>
        </p:txBody>
      </p:sp>
      <p:sp>
        <p:nvSpPr>
          <p:cNvPr id="1030" name="AutoShape 6"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2" name="Picture 31" descr="STPM.png"/>
          <p:cNvPicPr>
            <a:picLocks noChangeAspect="1"/>
          </p:cNvPicPr>
          <p:nvPr/>
        </p:nvPicPr>
        <p:blipFill>
          <a:blip r:embed="rId8" cstate="print"/>
          <a:stretch>
            <a:fillRect/>
          </a:stretch>
        </p:blipFill>
        <p:spPr>
          <a:xfrm>
            <a:off x="4067545" y="65315"/>
            <a:ext cx="3027220" cy="408041"/>
          </a:xfrm>
          <a:prstGeom prst="rect">
            <a:avLst/>
          </a:prstGeom>
        </p:spPr>
      </p:pic>
      <p:sp>
        <p:nvSpPr>
          <p:cNvPr id="37" name="TextBox 36"/>
          <p:cNvSpPr txBox="1"/>
          <p:nvPr/>
        </p:nvSpPr>
        <p:spPr>
          <a:xfrm>
            <a:off x="3324171" y="4404681"/>
            <a:ext cx="612668" cy="369332"/>
          </a:xfrm>
          <a:prstGeom prst="rect">
            <a:avLst/>
          </a:prstGeom>
          <a:noFill/>
        </p:spPr>
        <p:txBody>
          <a:bodyPr wrap="none" rtlCol="0">
            <a:spAutoFit/>
          </a:bodyPr>
          <a:lstStyle/>
          <a:p>
            <a:r>
              <a:rPr lang="en-US" dirty="0"/>
              <a:t>Staff</a:t>
            </a:r>
          </a:p>
        </p:txBody>
      </p:sp>
      <p:pic>
        <p:nvPicPr>
          <p:cNvPr id="39" name="Picture 38" descr="363633-200.png"/>
          <p:cNvPicPr>
            <a:picLocks noChangeAspect="1"/>
          </p:cNvPicPr>
          <p:nvPr/>
        </p:nvPicPr>
        <p:blipFill>
          <a:blip r:embed="rId9" cstate="print"/>
          <a:stretch>
            <a:fillRect/>
          </a:stretch>
        </p:blipFill>
        <p:spPr>
          <a:xfrm>
            <a:off x="3157156" y="3497802"/>
            <a:ext cx="934709" cy="934709"/>
          </a:xfrm>
          <a:prstGeom prst="rect">
            <a:avLst/>
          </a:prstGeom>
        </p:spPr>
      </p:pic>
    </p:spTree>
    <p:extLst>
      <p:ext uri="{BB962C8B-B14F-4D97-AF65-F5344CB8AC3E}">
        <p14:creationId xmlns:p14="http://schemas.microsoft.com/office/powerpoint/2010/main" val="134213985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rgbClr val="92D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err="1">
                <a:solidFill>
                  <a:schemeClr val="bg1"/>
                </a:solidFill>
                <a:latin typeface="Cambria" panose="02040503050406030204" pitchFamily="18" charset="0"/>
              </a:rPr>
              <a:t>sdasdw</a:t>
            </a: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46981101"/>
              </p:ext>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4"/>
          <p:cNvGrpSpPr/>
          <p:nvPr/>
        </p:nvGrpSpPr>
        <p:grpSpPr>
          <a:xfrm>
            <a:off x="1443294" y="1851242"/>
            <a:ext cx="2901156" cy="1160462"/>
            <a:chOff x="2381" y="2129102"/>
            <a:chExt cx="2901156" cy="1160462"/>
          </a:xfrm>
          <a:solidFill>
            <a:srgbClr val="00B050"/>
          </a:solidFill>
        </p:grpSpPr>
        <p:sp>
          <p:nvSpPr>
            <p:cNvPr id="6" name="Chevron 5"/>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latin typeface="Cambria" panose="02040503050406030204" pitchFamily="18" charset="0"/>
                </a:rPr>
                <a:t>Solved problems</a:t>
              </a:r>
              <a:endParaRPr lang="en-US" sz="2800" kern="1200" dirty="0"/>
            </a:p>
          </p:txBody>
        </p:sp>
      </p:grpSp>
      <p:sp>
        <p:nvSpPr>
          <p:cNvPr id="2" name="Slide Number Placeholder 1"/>
          <p:cNvSpPr>
            <a:spLocks noGrp="1"/>
          </p:cNvSpPr>
          <p:nvPr>
            <p:ph type="sldNum" sz="quarter" idx="12"/>
          </p:nvPr>
        </p:nvSpPr>
        <p:spPr/>
        <p:txBody>
          <a:bodyPr/>
          <a:lstStyle/>
          <a:p>
            <a:fld id="{008E174E-CF06-43A2-87CF-5685854A7445}" type="slidenum">
              <a:rPr lang="en-US" smtClean="0"/>
              <a:pPr/>
              <a:t>196</a:t>
            </a:fld>
            <a:endParaRPr lang="en-US"/>
          </a:p>
        </p:txBody>
      </p:sp>
      <p:sp>
        <p:nvSpPr>
          <p:cNvPr id="1030" name="AutoShape 6"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2" name="Picture 31" descr="STPM.png"/>
          <p:cNvPicPr>
            <a:picLocks noChangeAspect="1"/>
          </p:cNvPicPr>
          <p:nvPr/>
        </p:nvPicPr>
        <p:blipFill>
          <a:blip r:embed="rId8" cstate="print"/>
          <a:stretch>
            <a:fillRect/>
          </a:stretch>
        </p:blipFill>
        <p:spPr>
          <a:xfrm>
            <a:off x="4067545" y="65315"/>
            <a:ext cx="3027220" cy="408041"/>
          </a:xfrm>
          <a:prstGeom prst="rect">
            <a:avLst/>
          </a:prstGeom>
        </p:spPr>
      </p:pic>
      <p:sp>
        <p:nvSpPr>
          <p:cNvPr id="37" name="TextBox 36"/>
          <p:cNvSpPr txBox="1"/>
          <p:nvPr/>
        </p:nvSpPr>
        <p:spPr>
          <a:xfrm>
            <a:off x="3324171" y="4404681"/>
            <a:ext cx="612668" cy="369332"/>
          </a:xfrm>
          <a:prstGeom prst="rect">
            <a:avLst/>
          </a:prstGeom>
          <a:noFill/>
        </p:spPr>
        <p:txBody>
          <a:bodyPr wrap="none" rtlCol="0">
            <a:spAutoFit/>
          </a:bodyPr>
          <a:lstStyle/>
          <a:p>
            <a:r>
              <a:rPr lang="en-US" dirty="0"/>
              <a:t>Staff</a:t>
            </a:r>
          </a:p>
        </p:txBody>
      </p:sp>
      <p:pic>
        <p:nvPicPr>
          <p:cNvPr id="39" name="Picture 38" descr="363633-200.png"/>
          <p:cNvPicPr>
            <a:picLocks noChangeAspect="1"/>
          </p:cNvPicPr>
          <p:nvPr/>
        </p:nvPicPr>
        <p:blipFill>
          <a:blip r:embed="rId9" cstate="print"/>
          <a:stretch>
            <a:fillRect/>
          </a:stretch>
        </p:blipFill>
        <p:spPr>
          <a:xfrm>
            <a:off x="3157156" y="3497802"/>
            <a:ext cx="934709" cy="934709"/>
          </a:xfrm>
          <a:prstGeom prst="rect">
            <a:avLst/>
          </a:prstGeom>
        </p:spPr>
      </p:pic>
      <p:pic>
        <p:nvPicPr>
          <p:cNvPr id="40" name="Picture 39" descr="search_file-512.png"/>
          <p:cNvPicPr>
            <a:picLocks noChangeAspect="1"/>
          </p:cNvPicPr>
          <p:nvPr/>
        </p:nvPicPr>
        <p:blipFill>
          <a:blip r:embed="rId10" cstate="print"/>
          <a:stretch>
            <a:fillRect/>
          </a:stretch>
        </p:blipFill>
        <p:spPr>
          <a:xfrm>
            <a:off x="6880194" y="4643021"/>
            <a:ext cx="1020192" cy="1020192"/>
          </a:xfrm>
          <a:prstGeom prst="rect">
            <a:avLst/>
          </a:prstGeom>
        </p:spPr>
      </p:pic>
      <p:sp>
        <p:nvSpPr>
          <p:cNvPr id="41" name="TextBox 40"/>
          <p:cNvSpPr txBox="1"/>
          <p:nvPr/>
        </p:nvSpPr>
        <p:spPr>
          <a:xfrm>
            <a:off x="5667879" y="5594286"/>
            <a:ext cx="3538469" cy="369332"/>
          </a:xfrm>
          <a:prstGeom prst="rect">
            <a:avLst/>
          </a:prstGeom>
          <a:noFill/>
        </p:spPr>
        <p:txBody>
          <a:bodyPr wrap="none" rtlCol="0">
            <a:spAutoFit/>
          </a:bodyPr>
          <a:lstStyle/>
          <a:p>
            <a:r>
              <a:rPr lang="en-US" dirty="0"/>
              <a:t>Student’s detail in specific semester</a:t>
            </a:r>
          </a:p>
        </p:txBody>
      </p:sp>
    </p:spTree>
    <p:extLst>
      <p:ext uri="{BB962C8B-B14F-4D97-AF65-F5344CB8AC3E}">
        <p14:creationId xmlns:p14="http://schemas.microsoft.com/office/powerpoint/2010/main" val="134213985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rgbClr val="92D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err="1">
                <a:solidFill>
                  <a:schemeClr val="bg1"/>
                </a:solidFill>
                <a:latin typeface="Cambria" panose="02040503050406030204" pitchFamily="18" charset="0"/>
              </a:rPr>
              <a:t>sdasdw</a:t>
            </a: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46981101"/>
              </p:ext>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4"/>
          <p:cNvGrpSpPr/>
          <p:nvPr/>
        </p:nvGrpSpPr>
        <p:grpSpPr>
          <a:xfrm>
            <a:off x="1443294" y="1851242"/>
            <a:ext cx="2901156" cy="1160462"/>
            <a:chOff x="2381" y="2129102"/>
            <a:chExt cx="2901156" cy="1160462"/>
          </a:xfrm>
          <a:solidFill>
            <a:srgbClr val="00B050"/>
          </a:solidFill>
        </p:grpSpPr>
        <p:sp>
          <p:nvSpPr>
            <p:cNvPr id="6" name="Chevron 5"/>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latin typeface="Cambria" panose="02040503050406030204" pitchFamily="18" charset="0"/>
                </a:rPr>
                <a:t>Solved problems</a:t>
              </a:r>
              <a:endParaRPr lang="en-US" sz="2800" kern="1200" dirty="0"/>
            </a:p>
          </p:txBody>
        </p:sp>
      </p:grpSp>
      <p:sp>
        <p:nvSpPr>
          <p:cNvPr id="2" name="Slide Number Placeholder 1"/>
          <p:cNvSpPr>
            <a:spLocks noGrp="1"/>
          </p:cNvSpPr>
          <p:nvPr>
            <p:ph type="sldNum" sz="quarter" idx="12"/>
          </p:nvPr>
        </p:nvSpPr>
        <p:spPr/>
        <p:txBody>
          <a:bodyPr/>
          <a:lstStyle/>
          <a:p>
            <a:fld id="{008E174E-CF06-43A2-87CF-5685854A7445}" type="slidenum">
              <a:rPr lang="en-US" smtClean="0"/>
              <a:pPr/>
              <a:t>197</a:t>
            </a:fld>
            <a:endParaRPr lang="en-US"/>
          </a:p>
        </p:txBody>
      </p:sp>
      <p:sp>
        <p:nvSpPr>
          <p:cNvPr id="1030" name="AutoShape 6"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2" name="Picture 31" descr="STPM.png"/>
          <p:cNvPicPr>
            <a:picLocks noChangeAspect="1"/>
          </p:cNvPicPr>
          <p:nvPr/>
        </p:nvPicPr>
        <p:blipFill>
          <a:blip r:embed="rId8" cstate="print"/>
          <a:stretch>
            <a:fillRect/>
          </a:stretch>
        </p:blipFill>
        <p:spPr>
          <a:xfrm>
            <a:off x="4067545" y="65315"/>
            <a:ext cx="3027220" cy="408041"/>
          </a:xfrm>
          <a:prstGeom prst="rect">
            <a:avLst/>
          </a:prstGeom>
        </p:spPr>
      </p:pic>
      <p:sp>
        <p:nvSpPr>
          <p:cNvPr id="37" name="TextBox 36"/>
          <p:cNvSpPr txBox="1"/>
          <p:nvPr/>
        </p:nvSpPr>
        <p:spPr>
          <a:xfrm>
            <a:off x="3324171" y="4404681"/>
            <a:ext cx="612668" cy="369332"/>
          </a:xfrm>
          <a:prstGeom prst="rect">
            <a:avLst/>
          </a:prstGeom>
          <a:noFill/>
        </p:spPr>
        <p:txBody>
          <a:bodyPr wrap="none" rtlCol="0">
            <a:spAutoFit/>
          </a:bodyPr>
          <a:lstStyle/>
          <a:p>
            <a:r>
              <a:rPr lang="en-US" dirty="0"/>
              <a:t>Staff</a:t>
            </a:r>
          </a:p>
        </p:txBody>
      </p:sp>
      <p:pic>
        <p:nvPicPr>
          <p:cNvPr id="39" name="Picture 38" descr="363633-200.png"/>
          <p:cNvPicPr>
            <a:picLocks noChangeAspect="1"/>
          </p:cNvPicPr>
          <p:nvPr/>
        </p:nvPicPr>
        <p:blipFill>
          <a:blip r:embed="rId9" cstate="print"/>
          <a:stretch>
            <a:fillRect/>
          </a:stretch>
        </p:blipFill>
        <p:spPr>
          <a:xfrm>
            <a:off x="3157156" y="3497802"/>
            <a:ext cx="934709" cy="934709"/>
          </a:xfrm>
          <a:prstGeom prst="rect">
            <a:avLst/>
          </a:prstGeom>
        </p:spPr>
      </p:pic>
      <p:pic>
        <p:nvPicPr>
          <p:cNvPr id="40" name="Picture 39" descr="search_file-512.png"/>
          <p:cNvPicPr>
            <a:picLocks noChangeAspect="1"/>
          </p:cNvPicPr>
          <p:nvPr/>
        </p:nvPicPr>
        <p:blipFill>
          <a:blip r:embed="rId10" cstate="print"/>
          <a:stretch>
            <a:fillRect/>
          </a:stretch>
        </p:blipFill>
        <p:spPr>
          <a:xfrm>
            <a:off x="6880194" y="4643021"/>
            <a:ext cx="1020192" cy="1020192"/>
          </a:xfrm>
          <a:prstGeom prst="rect">
            <a:avLst/>
          </a:prstGeom>
        </p:spPr>
      </p:pic>
      <p:sp>
        <p:nvSpPr>
          <p:cNvPr id="41" name="TextBox 40"/>
          <p:cNvSpPr txBox="1"/>
          <p:nvPr/>
        </p:nvSpPr>
        <p:spPr>
          <a:xfrm>
            <a:off x="5667879" y="5594286"/>
            <a:ext cx="3538469" cy="369332"/>
          </a:xfrm>
          <a:prstGeom prst="rect">
            <a:avLst/>
          </a:prstGeom>
          <a:noFill/>
        </p:spPr>
        <p:txBody>
          <a:bodyPr wrap="none" rtlCol="0">
            <a:spAutoFit/>
          </a:bodyPr>
          <a:lstStyle/>
          <a:p>
            <a:r>
              <a:rPr lang="en-US" dirty="0"/>
              <a:t>Student’s detail in specific semester</a:t>
            </a:r>
          </a:p>
        </p:txBody>
      </p:sp>
      <p:sp>
        <p:nvSpPr>
          <p:cNvPr id="42" name="Right Arrow 41"/>
          <p:cNvSpPr/>
          <p:nvPr/>
        </p:nvSpPr>
        <p:spPr>
          <a:xfrm rot="1217774">
            <a:off x="4270161" y="4500979"/>
            <a:ext cx="2423603" cy="204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rot="1128433">
            <a:off x="5121803" y="4201975"/>
            <a:ext cx="944297" cy="369332"/>
          </a:xfrm>
          <a:prstGeom prst="rect">
            <a:avLst/>
          </a:prstGeom>
          <a:noFill/>
        </p:spPr>
        <p:txBody>
          <a:bodyPr wrap="none" rtlCol="0">
            <a:spAutoFit/>
          </a:bodyPr>
          <a:lstStyle/>
          <a:p>
            <a:r>
              <a:rPr lang="en-US" dirty="0"/>
              <a:t>Request</a:t>
            </a:r>
          </a:p>
        </p:txBody>
      </p:sp>
    </p:spTree>
    <p:extLst>
      <p:ext uri="{BB962C8B-B14F-4D97-AF65-F5344CB8AC3E}">
        <p14:creationId xmlns:p14="http://schemas.microsoft.com/office/powerpoint/2010/main" val="1342139850"/>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rgbClr val="92D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err="1">
                <a:solidFill>
                  <a:schemeClr val="bg1"/>
                </a:solidFill>
                <a:latin typeface="Cambria" panose="02040503050406030204" pitchFamily="18" charset="0"/>
              </a:rPr>
              <a:t>sdasdw</a:t>
            </a: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46981101"/>
              </p:ext>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4"/>
          <p:cNvGrpSpPr/>
          <p:nvPr/>
        </p:nvGrpSpPr>
        <p:grpSpPr>
          <a:xfrm>
            <a:off x="1443294" y="1851242"/>
            <a:ext cx="2901156" cy="1160462"/>
            <a:chOff x="2381" y="2129102"/>
            <a:chExt cx="2901156" cy="1160462"/>
          </a:xfrm>
          <a:solidFill>
            <a:srgbClr val="00B050"/>
          </a:solidFill>
        </p:grpSpPr>
        <p:sp>
          <p:nvSpPr>
            <p:cNvPr id="6" name="Chevron 5"/>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latin typeface="Cambria" panose="02040503050406030204" pitchFamily="18" charset="0"/>
                </a:rPr>
                <a:t>Solved problems</a:t>
              </a:r>
              <a:endParaRPr lang="en-US" sz="2800" kern="1200" dirty="0"/>
            </a:p>
          </p:txBody>
        </p:sp>
      </p:grpSp>
      <p:sp>
        <p:nvSpPr>
          <p:cNvPr id="2" name="Slide Number Placeholder 1"/>
          <p:cNvSpPr>
            <a:spLocks noGrp="1"/>
          </p:cNvSpPr>
          <p:nvPr>
            <p:ph type="sldNum" sz="quarter" idx="12"/>
          </p:nvPr>
        </p:nvSpPr>
        <p:spPr/>
        <p:txBody>
          <a:bodyPr/>
          <a:lstStyle/>
          <a:p>
            <a:fld id="{008E174E-CF06-43A2-87CF-5685854A7445}" type="slidenum">
              <a:rPr lang="en-US" smtClean="0"/>
              <a:pPr/>
              <a:t>198</a:t>
            </a:fld>
            <a:endParaRPr lang="en-US"/>
          </a:p>
        </p:txBody>
      </p:sp>
      <p:pic>
        <p:nvPicPr>
          <p:cNvPr id="1028" name="Picture 4" descr="Image result for system icon"/>
          <p:cNvPicPr>
            <a:picLocks noChangeAspect="1" noChangeArrowheads="1"/>
          </p:cNvPicPr>
          <p:nvPr/>
        </p:nvPicPr>
        <p:blipFill>
          <a:blip r:embed="rId8" cstate="print"/>
          <a:srcRect/>
          <a:stretch>
            <a:fillRect/>
          </a:stretch>
        </p:blipFill>
        <p:spPr bwMode="auto">
          <a:xfrm>
            <a:off x="9103396" y="2582933"/>
            <a:ext cx="1219880" cy="1219880"/>
          </a:xfrm>
          <a:prstGeom prst="rect">
            <a:avLst/>
          </a:prstGeom>
          <a:noFill/>
        </p:spPr>
      </p:pic>
      <p:sp>
        <p:nvSpPr>
          <p:cNvPr id="21" name="TextBox 20"/>
          <p:cNvSpPr txBox="1"/>
          <p:nvPr/>
        </p:nvSpPr>
        <p:spPr>
          <a:xfrm>
            <a:off x="9057668" y="3790641"/>
            <a:ext cx="1332481" cy="369332"/>
          </a:xfrm>
          <a:prstGeom prst="rect">
            <a:avLst/>
          </a:prstGeom>
          <a:noFill/>
        </p:spPr>
        <p:txBody>
          <a:bodyPr wrap="none" rtlCol="0">
            <a:spAutoFit/>
          </a:bodyPr>
          <a:lstStyle/>
          <a:p>
            <a:r>
              <a:rPr lang="en-US" dirty="0"/>
              <a:t>New System</a:t>
            </a:r>
          </a:p>
        </p:txBody>
      </p:sp>
      <p:sp>
        <p:nvSpPr>
          <p:cNvPr id="1030" name="AutoShape 6"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2" name="Picture 31" descr="STPM.png"/>
          <p:cNvPicPr>
            <a:picLocks noChangeAspect="1"/>
          </p:cNvPicPr>
          <p:nvPr/>
        </p:nvPicPr>
        <p:blipFill>
          <a:blip r:embed="rId9" cstate="print"/>
          <a:stretch>
            <a:fillRect/>
          </a:stretch>
        </p:blipFill>
        <p:spPr>
          <a:xfrm>
            <a:off x="4067545" y="65315"/>
            <a:ext cx="3027220" cy="408041"/>
          </a:xfrm>
          <a:prstGeom prst="rect">
            <a:avLst/>
          </a:prstGeom>
        </p:spPr>
      </p:pic>
      <p:sp>
        <p:nvSpPr>
          <p:cNvPr id="37" name="TextBox 36"/>
          <p:cNvSpPr txBox="1"/>
          <p:nvPr/>
        </p:nvSpPr>
        <p:spPr>
          <a:xfrm>
            <a:off x="3324171" y="4404681"/>
            <a:ext cx="612668" cy="369332"/>
          </a:xfrm>
          <a:prstGeom prst="rect">
            <a:avLst/>
          </a:prstGeom>
          <a:noFill/>
        </p:spPr>
        <p:txBody>
          <a:bodyPr wrap="none" rtlCol="0">
            <a:spAutoFit/>
          </a:bodyPr>
          <a:lstStyle/>
          <a:p>
            <a:r>
              <a:rPr lang="en-US" dirty="0"/>
              <a:t>Staff</a:t>
            </a:r>
          </a:p>
        </p:txBody>
      </p:sp>
      <p:pic>
        <p:nvPicPr>
          <p:cNvPr id="39" name="Picture 38" descr="363633-200.png"/>
          <p:cNvPicPr>
            <a:picLocks noChangeAspect="1"/>
          </p:cNvPicPr>
          <p:nvPr/>
        </p:nvPicPr>
        <p:blipFill>
          <a:blip r:embed="rId10" cstate="print"/>
          <a:stretch>
            <a:fillRect/>
          </a:stretch>
        </p:blipFill>
        <p:spPr>
          <a:xfrm>
            <a:off x="3157156" y="3497802"/>
            <a:ext cx="934709" cy="934709"/>
          </a:xfrm>
          <a:prstGeom prst="rect">
            <a:avLst/>
          </a:prstGeom>
        </p:spPr>
      </p:pic>
      <p:pic>
        <p:nvPicPr>
          <p:cNvPr id="40" name="Picture 39" descr="search_file-512.png"/>
          <p:cNvPicPr>
            <a:picLocks noChangeAspect="1"/>
          </p:cNvPicPr>
          <p:nvPr/>
        </p:nvPicPr>
        <p:blipFill>
          <a:blip r:embed="rId11" cstate="print"/>
          <a:stretch>
            <a:fillRect/>
          </a:stretch>
        </p:blipFill>
        <p:spPr>
          <a:xfrm>
            <a:off x="6880194" y="4643021"/>
            <a:ext cx="1020192" cy="1020192"/>
          </a:xfrm>
          <a:prstGeom prst="rect">
            <a:avLst/>
          </a:prstGeom>
        </p:spPr>
      </p:pic>
      <p:sp>
        <p:nvSpPr>
          <p:cNvPr id="41" name="TextBox 40"/>
          <p:cNvSpPr txBox="1"/>
          <p:nvPr/>
        </p:nvSpPr>
        <p:spPr>
          <a:xfrm>
            <a:off x="5667879" y="5594286"/>
            <a:ext cx="3538469" cy="369332"/>
          </a:xfrm>
          <a:prstGeom prst="rect">
            <a:avLst/>
          </a:prstGeom>
          <a:noFill/>
        </p:spPr>
        <p:txBody>
          <a:bodyPr wrap="none" rtlCol="0">
            <a:spAutoFit/>
          </a:bodyPr>
          <a:lstStyle/>
          <a:p>
            <a:r>
              <a:rPr lang="en-US" dirty="0"/>
              <a:t>Student’s detail in specific semester</a:t>
            </a:r>
          </a:p>
        </p:txBody>
      </p:sp>
      <p:sp>
        <p:nvSpPr>
          <p:cNvPr id="42" name="Right Arrow 41"/>
          <p:cNvSpPr/>
          <p:nvPr/>
        </p:nvSpPr>
        <p:spPr>
          <a:xfrm rot="1217774">
            <a:off x="4270161" y="4500979"/>
            <a:ext cx="2423603" cy="204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rot="1128433">
            <a:off x="5121803" y="4201975"/>
            <a:ext cx="944297" cy="369332"/>
          </a:xfrm>
          <a:prstGeom prst="rect">
            <a:avLst/>
          </a:prstGeom>
          <a:noFill/>
        </p:spPr>
        <p:txBody>
          <a:bodyPr wrap="none" rtlCol="0">
            <a:spAutoFit/>
          </a:bodyPr>
          <a:lstStyle/>
          <a:p>
            <a:r>
              <a:rPr lang="en-US" dirty="0"/>
              <a:t>Request</a:t>
            </a:r>
          </a:p>
        </p:txBody>
      </p:sp>
      <p:pic>
        <p:nvPicPr>
          <p:cNvPr id="23" name="Picture 2" descr="Related image"/>
          <p:cNvPicPr>
            <a:picLocks noChangeAspect="1" noChangeArrowheads="1"/>
          </p:cNvPicPr>
          <p:nvPr/>
        </p:nvPicPr>
        <p:blipFill>
          <a:blip r:embed="rId12" cstate="print"/>
          <a:srcRect/>
          <a:stretch>
            <a:fillRect/>
          </a:stretch>
        </p:blipFill>
        <p:spPr bwMode="auto">
          <a:xfrm>
            <a:off x="2568637" y="5533447"/>
            <a:ext cx="1055295" cy="976767"/>
          </a:xfrm>
          <a:prstGeom prst="rect">
            <a:avLst/>
          </a:prstGeom>
          <a:noFill/>
        </p:spPr>
      </p:pic>
      <p:sp>
        <p:nvSpPr>
          <p:cNvPr id="24" name="TextBox 23"/>
          <p:cNvSpPr txBox="1"/>
          <p:nvPr/>
        </p:nvSpPr>
        <p:spPr>
          <a:xfrm>
            <a:off x="2486540" y="6488668"/>
            <a:ext cx="1213666" cy="369332"/>
          </a:xfrm>
          <a:prstGeom prst="rect">
            <a:avLst/>
          </a:prstGeom>
          <a:noFill/>
        </p:spPr>
        <p:txBody>
          <a:bodyPr wrap="none" rtlCol="0">
            <a:spAutoFit/>
          </a:bodyPr>
          <a:lstStyle/>
          <a:p>
            <a:r>
              <a:rPr lang="en-US" dirty="0"/>
              <a:t>Old system</a:t>
            </a:r>
          </a:p>
        </p:txBody>
      </p:sp>
    </p:spTree>
    <p:extLst>
      <p:ext uri="{BB962C8B-B14F-4D97-AF65-F5344CB8AC3E}">
        <p14:creationId xmlns:p14="http://schemas.microsoft.com/office/powerpoint/2010/main" val="134213985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rgbClr val="92D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err="1">
                <a:solidFill>
                  <a:schemeClr val="bg1"/>
                </a:solidFill>
                <a:latin typeface="Cambria" panose="02040503050406030204" pitchFamily="18" charset="0"/>
              </a:rPr>
              <a:t>sdasdw</a:t>
            </a: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46981101"/>
              </p:ext>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4"/>
          <p:cNvGrpSpPr/>
          <p:nvPr/>
        </p:nvGrpSpPr>
        <p:grpSpPr>
          <a:xfrm>
            <a:off x="1443294" y="1851242"/>
            <a:ext cx="2901156" cy="1160462"/>
            <a:chOff x="2381" y="2129102"/>
            <a:chExt cx="2901156" cy="1160462"/>
          </a:xfrm>
          <a:solidFill>
            <a:srgbClr val="00B050"/>
          </a:solidFill>
        </p:grpSpPr>
        <p:sp>
          <p:nvSpPr>
            <p:cNvPr id="6" name="Chevron 5"/>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latin typeface="Cambria" panose="02040503050406030204" pitchFamily="18" charset="0"/>
                </a:rPr>
                <a:t>Solved problems</a:t>
              </a:r>
              <a:endParaRPr lang="en-US" sz="2800" kern="1200" dirty="0"/>
            </a:p>
          </p:txBody>
        </p:sp>
      </p:grpSp>
      <p:sp>
        <p:nvSpPr>
          <p:cNvPr id="2" name="Slide Number Placeholder 1"/>
          <p:cNvSpPr>
            <a:spLocks noGrp="1"/>
          </p:cNvSpPr>
          <p:nvPr>
            <p:ph type="sldNum" sz="quarter" idx="12"/>
          </p:nvPr>
        </p:nvSpPr>
        <p:spPr/>
        <p:txBody>
          <a:bodyPr/>
          <a:lstStyle/>
          <a:p>
            <a:fld id="{008E174E-CF06-43A2-87CF-5685854A7445}" type="slidenum">
              <a:rPr lang="en-US" smtClean="0"/>
              <a:pPr/>
              <a:t>199</a:t>
            </a:fld>
            <a:endParaRPr lang="en-US"/>
          </a:p>
        </p:txBody>
      </p:sp>
      <p:pic>
        <p:nvPicPr>
          <p:cNvPr id="1028" name="Picture 4" descr="Image result for system icon"/>
          <p:cNvPicPr>
            <a:picLocks noChangeAspect="1" noChangeArrowheads="1"/>
          </p:cNvPicPr>
          <p:nvPr/>
        </p:nvPicPr>
        <p:blipFill>
          <a:blip r:embed="rId8" cstate="print"/>
          <a:srcRect/>
          <a:stretch>
            <a:fillRect/>
          </a:stretch>
        </p:blipFill>
        <p:spPr bwMode="auto">
          <a:xfrm>
            <a:off x="9103396" y="2582933"/>
            <a:ext cx="1219880" cy="1219880"/>
          </a:xfrm>
          <a:prstGeom prst="rect">
            <a:avLst/>
          </a:prstGeom>
          <a:noFill/>
        </p:spPr>
      </p:pic>
      <p:sp>
        <p:nvSpPr>
          <p:cNvPr id="21" name="TextBox 20"/>
          <p:cNvSpPr txBox="1"/>
          <p:nvPr/>
        </p:nvSpPr>
        <p:spPr>
          <a:xfrm>
            <a:off x="9057668" y="3790641"/>
            <a:ext cx="1332481" cy="369332"/>
          </a:xfrm>
          <a:prstGeom prst="rect">
            <a:avLst/>
          </a:prstGeom>
          <a:noFill/>
        </p:spPr>
        <p:txBody>
          <a:bodyPr wrap="none" rtlCol="0">
            <a:spAutoFit/>
          </a:bodyPr>
          <a:lstStyle/>
          <a:p>
            <a:r>
              <a:rPr lang="en-US" dirty="0"/>
              <a:t>New System</a:t>
            </a:r>
          </a:p>
        </p:txBody>
      </p:sp>
      <p:sp>
        <p:nvSpPr>
          <p:cNvPr id="1030" name="AutoShape 6"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2" name="Picture 31" descr="STPM.png"/>
          <p:cNvPicPr>
            <a:picLocks noChangeAspect="1"/>
          </p:cNvPicPr>
          <p:nvPr/>
        </p:nvPicPr>
        <p:blipFill>
          <a:blip r:embed="rId9" cstate="print"/>
          <a:stretch>
            <a:fillRect/>
          </a:stretch>
        </p:blipFill>
        <p:spPr>
          <a:xfrm>
            <a:off x="4067545" y="65315"/>
            <a:ext cx="3027220" cy="408041"/>
          </a:xfrm>
          <a:prstGeom prst="rect">
            <a:avLst/>
          </a:prstGeom>
        </p:spPr>
      </p:pic>
      <p:sp>
        <p:nvSpPr>
          <p:cNvPr id="37" name="TextBox 36"/>
          <p:cNvSpPr txBox="1"/>
          <p:nvPr/>
        </p:nvSpPr>
        <p:spPr>
          <a:xfrm>
            <a:off x="3324171" y="4404681"/>
            <a:ext cx="612668" cy="369332"/>
          </a:xfrm>
          <a:prstGeom prst="rect">
            <a:avLst/>
          </a:prstGeom>
          <a:noFill/>
        </p:spPr>
        <p:txBody>
          <a:bodyPr wrap="none" rtlCol="0">
            <a:spAutoFit/>
          </a:bodyPr>
          <a:lstStyle/>
          <a:p>
            <a:r>
              <a:rPr lang="en-US" dirty="0"/>
              <a:t>Staff</a:t>
            </a:r>
          </a:p>
        </p:txBody>
      </p:sp>
      <p:pic>
        <p:nvPicPr>
          <p:cNvPr id="39" name="Picture 38" descr="363633-200.png"/>
          <p:cNvPicPr>
            <a:picLocks noChangeAspect="1"/>
          </p:cNvPicPr>
          <p:nvPr/>
        </p:nvPicPr>
        <p:blipFill>
          <a:blip r:embed="rId10" cstate="print"/>
          <a:stretch>
            <a:fillRect/>
          </a:stretch>
        </p:blipFill>
        <p:spPr>
          <a:xfrm>
            <a:off x="3157156" y="3497802"/>
            <a:ext cx="934709" cy="934709"/>
          </a:xfrm>
          <a:prstGeom prst="rect">
            <a:avLst/>
          </a:prstGeom>
        </p:spPr>
      </p:pic>
      <p:pic>
        <p:nvPicPr>
          <p:cNvPr id="40" name="Picture 39" descr="search_file-512.png"/>
          <p:cNvPicPr>
            <a:picLocks noChangeAspect="1"/>
          </p:cNvPicPr>
          <p:nvPr/>
        </p:nvPicPr>
        <p:blipFill>
          <a:blip r:embed="rId11" cstate="print"/>
          <a:stretch>
            <a:fillRect/>
          </a:stretch>
        </p:blipFill>
        <p:spPr>
          <a:xfrm>
            <a:off x="6880194" y="4643021"/>
            <a:ext cx="1020192" cy="1020192"/>
          </a:xfrm>
          <a:prstGeom prst="rect">
            <a:avLst/>
          </a:prstGeom>
        </p:spPr>
      </p:pic>
      <p:sp>
        <p:nvSpPr>
          <p:cNvPr id="41" name="TextBox 40"/>
          <p:cNvSpPr txBox="1"/>
          <p:nvPr/>
        </p:nvSpPr>
        <p:spPr>
          <a:xfrm>
            <a:off x="5667879" y="5594286"/>
            <a:ext cx="3538469" cy="369332"/>
          </a:xfrm>
          <a:prstGeom prst="rect">
            <a:avLst/>
          </a:prstGeom>
          <a:noFill/>
        </p:spPr>
        <p:txBody>
          <a:bodyPr wrap="none" rtlCol="0">
            <a:spAutoFit/>
          </a:bodyPr>
          <a:lstStyle/>
          <a:p>
            <a:r>
              <a:rPr lang="en-US" dirty="0"/>
              <a:t>Student’s detail in specific semester</a:t>
            </a:r>
          </a:p>
        </p:txBody>
      </p:sp>
      <p:sp>
        <p:nvSpPr>
          <p:cNvPr id="42" name="Right Arrow 41"/>
          <p:cNvSpPr/>
          <p:nvPr/>
        </p:nvSpPr>
        <p:spPr>
          <a:xfrm rot="1217774">
            <a:off x="4270161" y="4500979"/>
            <a:ext cx="2423603" cy="204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rot="1128433">
            <a:off x="5121803" y="4201975"/>
            <a:ext cx="944297" cy="369332"/>
          </a:xfrm>
          <a:prstGeom prst="rect">
            <a:avLst/>
          </a:prstGeom>
          <a:noFill/>
        </p:spPr>
        <p:txBody>
          <a:bodyPr wrap="none" rtlCol="0">
            <a:spAutoFit/>
          </a:bodyPr>
          <a:lstStyle/>
          <a:p>
            <a:r>
              <a:rPr lang="en-US" dirty="0"/>
              <a:t>Request</a:t>
            </a:r>
          </a:p>
        </p:txBody>
      </p:sp>
      <p:pic>
        <p:nvPicPr>
          <p:cNvPr id="23" name="Picture 2" descr="Related image"/>
          <p:cNvPicPr>
            <a:picLocks noChangeAspect="1" noChangeArrowheads="1"/>
          </p:cNvPicPr>
          <p:nvPr/>
        </p:nvPicPr>
        <p:blipFill>
          <a:blip r:embed="rId12" cstate="print"/>
          <a:srcRect/>
          <a:stretch>
            <a:fillRect/>
          </a:stretch>
        </p:blipFill>
        <p:spPr bwMode="auto">
          <a:xfrm>
            <a:off x="2568637" y="5533447"/>
            <a:ext cx="1055295" cy="976767"/>
          </a:xfrm>
          <a:prstGeom prst="rect">
            <a:avLst/>
          </a:prstGeom>
          <a:noFill/>
        </p:spPr>
      </p:pic>
      <p:sp>
        <p:nvSpPr>
          <p:cNvPr id="24" name="TextBox 23"/>
          <p:cNvSpPr txBox="1"/>
          <p:nvPr/>
        </p:nvSpPr>
        <p:spPr>
          <a:xfrm>
            <a:off x="2486540" y="6488668"/>
            <a:ext cx="1213666" cy="369332"/>
          </a:xfrm>
          <a:prstGeom prst="rect">
            <a:avLst/>
          </a:prstGeom>
          <a:noFill/>
        </p:spPr>
        <p:txBody>
          <a:bodyPr wrap="none" rtlCol="0">
            <a:spAutoFit/>
          </a:bodyPr>
          <a:lstStyle/>
          <a:p>
            <a:r>
              <a:rPr lang="en-US" dirty="0"/>
              <a:t>Old system</a:t>
            </a:r>
          </a:p>
        </p:txBody>
      </p:sp>
      <p:cxnSp>
        <p:nvCxnSpPr>
          <p:cNvPr id="26" name="Straight Arrow Connector 25"/>
          <p:cNvCxnSpPr/>
          <p:nvPr/>
        </p:nvCxnSpPr>
        <p:spPr>
          <a:xfrm flipV="1">
            <a:off x="3755254" y="4643021"/>
            <a:ext cx="1464816" cy="86113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8" name="&quot;No&quot; Symbol 27"/>
          <p:cNvSpPr/>
          <p:nvPr/>
        </p:nvSpPr>
        <p:spPr>
          <a:xfrm>
            <a:off x="4465467" y="5078028"/>
            <a:ext cx="239697" cy="248575"/>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rot="19883172">
            <a:off x="3443703" y="4790859"/>
            <a:ext cx="1554336" cy="369332"/>
          </a:xfrm>
          <a:prstGeom prst="rect">
            <a:avLst/>
          </a:prstGeom>
          <a:noFill/>
        </p:spPr>
        <p:txBody>
          <a:bodyPr wrap="none" rtlCol="0">
            <a:spAutoFit/>
          </a:bodyPr>
          <a:lstStyle/>
          <a:p>
            <a:r>
              <a:rPr lang="en-US" dirty="0"/>
              <a:t>Not supported</a:t>
            </a:r>
          </a:p>
        </p:txBody>
      </p:sp>
    </p:spTree>
    <p:extLst>
      <p:ext uri="{BB962C8B-B14F-4D97-AF65-F5344CB8AC3E}">
        <p14:creationId xmlns:p14="http://schemas.microsoft.com/office/powerpoint/2010/main" val="13421398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441156626"/>
              </p:ext>
            </p:extLst>
          </p:nvPr>
        </p:nvGraphicFramePr>
        <p:xfrm>
          <a:off x="897327" y="1810579"/>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sp>
        <p:nvSpPr>
          <p:cNvPr id="2" name="Slide Number Placeholder 1"/>
          <p:cNvSpPr>
            <a:spLocks noGrp="1"/>
          </p:cNvSpPr>
          <p:nvPr>
            <p:ph type="sldNum" sz="quarter" idx="12"/>
          </p:nvPr>
        </p:nvSpPr>
        <p:spPr/>
        <p:txBody>
          <a:bodyPr/>
          <a:lstStyle/>
          <a:p>
            <a:fld id="{008E174E-CF06-43A2-87CF-5685854A7445}" type="slidenum">
              <a:rPr lang="en-US" smtClean="0"/>
              <a:pPr/>
              <a:t>2</a:t>
            </a:fld>
            <a:endParaRPr lang="en-US"/>
          </a:p>
        </p:txBody>
      </p:sp>
      <p:pic>
        <p:nvPicPr>
          <p:cNvPr id="10" name="Picture 9" descr="STPM.png"/>
          <p:cNvPicPr>
            <a:picLocks noChangeAspect="1"/>
          </p:cNvPicPr>
          <p:nvPr/>
        </p:nvPicPr>
        <p:blipFill>
          <a:blip r:embed="rId8" cstate="print"/>
          <a:stretch>
            <a:fillRect/>
          </a:stretch>
        </p:blipFill>
        <p:spPr>
          <a:xfrm>
            <a:off x="4067545" y="65315"/>
            <a:ext cx="3027220" cy="408041"/>
          </a:xfrm>
          <a:prstGeom prst="rect">
            <a:avLst/>
          </a:prstGeom>
        </p:spPr>
      </p:pic>
    </p:spTree>
    <p:extLst>
      <p:ext uri="{BB962C8B-B14F-4D97-AF65-F5344CB8AC3E}">
        <p14:creationId xmlns:p14="http://schemas.microsoft.com/office/powerpoint/2010/main" val="30526756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115311" y="2307534"/>
            <a:ext cx="10076689" cy="4372769"/>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500" dirty="0">
                <a:latin typeface="Cambria" panose="02040503050406030204" pitchFamily="18" charset="0"/>
              </a:rPr>
              <a:t> </a:t>
            </a:r>
          </a:p>
          <a:p>
            <a:pPr marL="0" indent="0">
              <a:lnSpc>
                <a:spcPct val="100000"/>
              </a:lnSpc>
              <a:buNone/>
            </a:pPr>
            <a:r>
              <a:rPr lang="en-US" sz="2500" dirty="0">
                <a:latin typeface="Cambria" panose="02040503050406030204" pitchFamily="18" charset="0"/>
              </a:rPr>
              <a:t> </a:t>
            </a:r>
          </a:p>
          <a:p>
            <a:pPr marL="0" indent="0">
              <a:lnSpc>
                <a:spcPct val="100000"/>
              </a:lnSpc>
              <a:buNone/>
            </a:pPr>
            <a:endParaRPr lang="en-US" dirty="0">
              <a:latin typeface="Cambria" panose="020405030504060302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3"/>
          <p:cNvGrpSpPr/>
          <p:nvPr/>
        </p:nvGrpSpPr>
        <p:grpSpPr>
          <a:xfrm>
            <a:off x="1469271" y="1811482"/>
            <a:ext cx="2901156" cy="1160462"/>
            <a:chOff x="2381" y="2129102"/>
            <a:chExt cx="2901156" cy="1160462"/>
          </a:xfrm>
          <a:solidFill>
            <a:schemeClr val="accent3">
              <a:lumMod val="50000"/>
            </a:schemeClr>
          </a:solidFill>
        </p:grpSpPr>
        <p:sp>
          <p:nvSpPr>
            <p:cNvPr id="15" name="Chevron 14"/>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sp>
        <p:nvSpPr>
          <p:cNvPr id="3" name="Slide Number Placeholder 2"/>
          <p:cNvSpPr>
            <a:spLocks noGrp="1"/>
          </p:cNvSpPr>
          <p:nvPr>
            <p:ph type="sldNum" sz="quarter" idx="12"/>
          </p:nvPr>
        </p:nvSpPr>
        <p:spPr/>
        <p:txBody>
          <a:bodyPr/>
          <a:lstStyle/>
          <a:p>
            <a:fld id="{008E174E-CF06-43A2-87CF-5685854A7445}" type="slidenum">
              <a:rPr lang="en-US" smtClean="0"/>
              <a:pPr/>
              <a:t>20</a:t>
            </a:fld>
            <a:endParaRPr lang="en-US"/>
          </a:p>
        </p:txBody>
      </p:sp>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53076" y="4149453"/>
            <a:ext cx="919633" cy="919633"/>
          </a:xfrm>
          <a:prstGeom prst="rect">
            <a:avLst/>
          </a:prstGeom>
        </p:spPr>
      </p:pic>
      <p:pic>
        <p:nvPicPr>
          <p:cNvPr id="6"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70156" y="4149453"/>
            <a:ext cx="964239" cy="964239"/>
          </a:xfrm>
          <a:prstGeom prst="rect">
            <a:avLst/>
          </a:prstGeom>
        </p:spPr>
      </p:pic>
      <p:sp>
        <p:nvSpPr>
          <p:cNvPr id="36" name="TextBox 35"/>
          <p:cNvSpPr txBox="1"/>
          <p:nvPr/>
        </p:nvSpPr>
        <p:spPr>
          <a:xfrm>
            <a:off x="2254491" y="5023675"/>
            <a:ext cx="612668" cy="369332"/>
          </a:xfrm>
          <a:prstGeom prst="rect">
            <a:avLst/>
          </a:prstGeom>
          <a:noFill/>
        </p:spPr>
        <p:txBody>
          <a:bodyPr wrap="none" rtlCol="0">
            <a:spAutoFit/>
          </a:bodyPr>
          <a:lstStyle/>
          <a:p>
            <a:r>
              <a:rPr lang="en-US" dirty="0"/>
              <a:t>Staff</a:t>
            </a:r>
          </a:p>
        </p:txBody>
      </p:sp>
      <p:sp>
        <p:nvSpPr>
          <p:cNvPr id="37" name="TextBox 36"/>
          <p:cNvSpPr txBox="1"/>
          <p:nvPr/>
        </p:nvSpPr>
        <p:spPr>
          <a:xfrm>
            <a:off x="4052579" y="4996587"/>
            <a:ext cx="923138" cy="369332"/>
          </a:xfrm>
          <a:prstGeom prst="rect">
            <a:avLst/>
          </a:prstGeom>
          <a:noFill/>
        </p:spPr>
        <p:txBody>
          <a:bodyPr wrap="none" rtlCol="0">
            <a:spAutoFit/>
          </a:bodyPr>
          <a:lstStyle/>
          <a:p>
            <a:r>
              <a:rPr lang="en-US" dirty="0"/>
              <a:t>Student</a:t>
            </a:r>
          </a:p>
        </p:txBody>
      </p:sp>
      <p:pic>
        <p:nvPicPr>
          <p:cNvPr id="14" name="Picture 13" descr="STPM.png"/>
          <p:cNvPicPr>
            <a:picLocks noChangeAspect="1"/>
          </p:cNvPicPr>
          <p:nvPr/>
        </p:nvPicPr>
        <p:blipFill>
          <a:blip r:embed="rId11" cstate="print"/>
          <a:stretch>
            <a:fillRect/>
          </a:stretch>
        </p:blipFill>
        <p:spPr>
          <a:xfrm>
            <a:off x="4067545" y="65315"/>
            <a:ext cx="3027220" cy="408041"/>
          </a:xfrm>
          <a:prstGeom prst="rect">
            <a:avLst/>
          </a:prstGeom>
        </p:spPr>
      </p:pic>
      <p:sp>
        <p:nvSpPr>
          <p:cNvPr id="17"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561843793"/>
      </p:ext>
    </p:extLst>
  </p:cSld>
  <p:clrMapOvr>
    <a:masterClrMapping/>
  </p:clrMapOvr>
  <p:transition>
    <p:fade/>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rgbClr val="92D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err="1">
                <a:solidFill>
                  <a:schemeClr val="bg1"/>
                </a:solidFill>
                <a:latin typeface="Cambria" panose="02040503050406030204" pitchFamily="18" charset="0"/>
              </a:rPr>
              <a:t>sdasdw</a:t>
            </a: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46981101"/>
              </p:ext>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4"/>
          <p:cNvGrpSpPr/>
          <p:nvPr/>
        </p:nvGrpSpPr>
        <p:grpSpPr>
          <a:xfrm>
            <a:off x="1443294" y="1851242"/>
            <a:ext cx="2901156" cy="1160462"/>
            <a:chOff x="2381" y="2129102"/>
            <a:chExt cx="2901156" cy="1160462"/>
          </a:xfrm>
          <a:solidFill>
            <a:srgbClr val="00B050"/>
          </a:solidFill>
        </p:grpSpPr>
        <p:sp>
          <p:nvSpPr>
            <p:cNvPr id="6" name="Chevron 5"/>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latin typeface="Cambria" panose="02040503050406030204" pitchFamily="18" charset="0"/>
                </a:rPr>
                <a:t>Solved problems</a:t>
              </a:r>
              <a:endParaRPr lang="en-US" sz="2800" kern="1200" dirty="0"/>
            </a:p>
          </p:txBody>
        </p:sp>
      </p:grpSp>
      <p:sp>
        <p:nvSpPr>
          <p:cNvPr id="2" name="Slide Number Placeholder 1"/>
          <p:cNvSpPr>
            <a:spLocks noGrp="1"/>
          </p:cNvSpPr>
          <p:nvPr>
            <p:ph type="sldNum" sz="quarter" idx="12"/>
          </p:nvPr>
        </p:nvSpPr>
        <p:spPr/>
        <p:txBody>
          <a:bodyPr/>
          <a:lstStyle/>
          <a:p>
            <a:fld id="{008E174E-CF06-43A2-87CF-5685854A7445}" type="slidenum">
              <a:rPr lang="en-US" smtClean="0"/>
              <a:pPr/>
              <a:t>200</a:t>
            </a:fld>
            <a:endParaRPr lang="en-US"/>
          </a:p>
        </p:txBody>
      </p:sp>
      <p:pic>
        <p:nvPicPr>
          <p:cNvPr id="1028" name="Picture 4" descr="Image result for system icon"/>
          <p:cNvPicPr>
            <a:picLocks noChangeAspect="1" noChangeArrowheads="1"/>
          </p:cNvPicPr>
          <p:nvPr/>
        </p:nvPicPr>
        <p:blipFill>
          <a:blip r:embed="rId8" cstate="print"/>
          <a:srcRect/>
          <a:stretch>
            <a:fillRect/>
          </a:stretch>
        </p:blipFill>
        <p:spPr bwMode="auto">
          <a:xfrm>
            <a:off x="9103396" y="2582933"/>
            <a:ext cx="1219880" cy="1219880"/>
          </a:xfrm>
          <a:prstGeom prst="rect">
            <a:avLst/>
          </a:prstGeom>
          <a:noFill/>
        </p:spPr>
      </p:pic>
      <p:sp>
        <p:nvSpPr>
          <p:cNvPr id="21" name="TextBox 20"/>
          <p:cNvSpPr txBox="1"/>
          <p:nvPr/>
        </p:nvSpPr>
        <p:spPr>
          <a:xfrm>
            <a:off x="9057668" y="3790641"/>
            <a:ext cx="1332481" cy="369332"/>
          </a:xfrm>
          <a:prstGeom prst="rect">
            <a:avLst/>
          </a:prstGeom>
          <a:noFill/>
        </p:spPr>
        <p:txBody>
          <a:bodyPr wrap="none" rtlCol="0">
            <a:spAutoFit/>
          </a:bodyPr>
          <a:lstStyle/>
          <a:p>
            <a:r>
              <a:rPr lang="en-US" dirty="0"/>
              <a:t>New System</a:t>
            </a:r>
          </a:p>
        </p:txBody>
      </p:sp>
      <p:sp>
        <p:nvSpPr>
          <p:cNvPr id="1030" name="AutoShape 6"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2" name="Picture 31" descr="STPM.png"/>
          <p:cNvPicPr>
            <a:picLocks noChangeAspect="1"/>
          </p:cNvPicPr>
          <p:nvPr/>
        </p:nvPicPr>
        <p:blipFill>
          <a:blip r:embed="rId9" cstate="print"/>
          <a:stretch>
            <a:fillRect/>
          </a:stretch>
        </p:blipFill>
        <p:spPr>
          <a:xfrm>
            <a:off x="4067545" y="65315"/>
            <a:ext cx="3027220" cy="408041"/>
          </a:xfrm>
          <a:prstGeom prst="rect">
            <a:avLst/>
          </a:prstGeom>
        </p:spPr>
      </p:pic>
      <p:sp>
        <p:nvSpPr>
          <p:cNvPr id="37" name="TextBox 36"/>
          <p:cNvSpPr txBox="1"/>
          <p:nvPr/>
        </p:nvSpPr>
        <p:spPr>
          <a:xfrm>
            <a:off x="3324171" y="4404681"/>
            <a:ext cx="612668" cy="369332"/>
          </a:xfrm>
          <a:prstGeom prst="rect">
            <a:avLst/>
          </a:prstGeom>
          <a:noFill/>
        </p:spPr>
        <p:txBody>
          <a:bodyPr wrap="none" rtlCol="0">
            <a:spAutoFit/>
          </a:bodyPr>
          <a:lstStyle/>
          <a:p>
            <a:r>
              <a:rPr lang="en-US" dirty="0"/>
              <a:t>Staff</a:t>
            </a:r>
          </a:p>
        </p:txBody>
      </p:sp>
      <p:pic>
        <p:nvPicPr>
          <p:cNvPr id="39" name="Picture 38" descr="363633-200.png"/>
          <p:cNvPicPr>
            <a:picLocks noChangeAspect="1"/>
          </p:cNvPicPr>
          <p:nvPr/>
        </p:nvPicPr>
        <p:blipFill>
          <a:blip r:embed="rId10" cstate="print"/>
          <a:stretch>
            <a:fillRect/>
          </a:stretch>
        </p:blipFill>
        <p:spPr>
          <a:xfrm>
            <a:off x="3157156" y="3497802"/>
            <a:ext cx="934709" cy="934709"/>
          </a:xfrm>
          <a:prstGeom prst="rect">
            <a:avLst/>
          </a:prstGeom>
        </p:spPr>
      </p:pic>
      <p:pic>
        <p:nvPicPr>
          <p:cNvPr id="40" name="Picture 39" descr="search_file-512.png"/>
          <p:cNvPicPr>
            <a:picLocks noChangeAspect="1"/>
          </p:cNvPicPr>
          <p:nvPr/>
        </p:nvPicPr>
        <p:blipFill>
          <a:blip r:embed="rId11" cstate="print"/>
          <a:stretch>
            <a:fillRect/>
          </a:stretch>
        </p:blipFill>
        <p:spPr>
          <a:xfrm>
            <a:off x="6880194" y="4643021"/>
            <a:ext cx="1020192" cy="1020192"/>
          </a:xfrm>
          <a:prstGeom prst="rect">
            <a:avLst/>
          </a:prstGeom>
        </p:spPr>
      </p:pic>
      <p:sp>
        <p:nvSpPr>
          <p:cNvPr id="41" name="TextBox 40"/>
          <p:cNvSpPr txBox="1"/>
          <p:nvPr/>
        </p:nvSpPr>
        <p:spPr>
          <a:xfrm>
            <a:off x="5667879" y="5594286"/>
            <a:ext cx="3538469" cy="369332"/>
          </a:xfrm>
          <a:prstGeom prst="rect">
            <a:avLst/>
          </a:prstGeom>
          <a:noFill/>
        </p:spPr>
        <p:txBody>
          <a:bodyPr wrap="none" rtlCol="0">
            <a:spAutoFit/>
          </a:bodyPr>
          <a:lstStyle/>
          <a:p>
            <a:r>
              <a:rPr lang="en-US" dirty="0"/>
              <a:t>Student’s detail in specific semester</a:t>
            </a:r>
          </a:p>
        </p:txBody>
      </p:sp>
      <p:sp>
        <p:nvSpPr>
          <p:cNvPr id="42" name="Right Arrow 41"/>
          <p:cNvSpPr/>
          <p:nvPr/>
        </p:nvSpPr>
        <p:spPr>
          <a:xfrm rot="1217774">
            <a:off x="4270161" y="4500979"/>
            <a:ext cx="2423603" cy="204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rot="1128433">
            <a:off x="5121803" y="4201975"/>
            <a:ext cx="944297" cy="369332"/>
          </a:xfrm>
          <a:prstGeom prst="rect">
            <a:avLst/>
          </a:prstGeom>
          <a:noFill/>
        </p:spPr>
        <p:txBody>
          <a:bodyPr wrap="none" rtlCol="0">
            <a:spAutoFit/>
          </a:bodyPr>
          <a:lstStyle/>
          <a:p>
            <a:r>
              <a:rPr lang="en-US" dirty="0"/>
              <a:t>Request</a:t>
            </a:r>
          </a:p>
        </p:txBody>
      </p:sp>
      <p:cxnSp>
        <p:nvCxnSpPr>
          <p:cNvPr id="45" name="Straight Arrow Connector 44"/>
          <p:cNvCxnSpPr>
            <a:endCxn id="43" idx="0"/>
          </p:cNvCxnSpPr>
          <p:nvPr/>
        </p:nvCxnSpPr>
        <p:spPr>
          <a:xfrm flipH="1">
            <a:off x="5653486" y="3213717"/>
            <a:ext cx="3224184" cy="99811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rot="20628358">
            <a:off x="6493193" y="3333442"/>
            <a:ext cx="1169616" cy="369332"/>
          </a:xfrm>
          <a:prstGeom prst="rect">
            <a:avLst/>
          </a:prstGeom>
          <a:noFill/>
        </p:spPr>
        <p:txBody>
          <a:bodyPr wrap="none" rtlCol="0">
            <a:spAutoFit/>
          </a:bodyPr>
          <a:lstStyle/>
          <a:p>
            <a:r>
              <a:rPr lang="en-US" dirty="0"/>
              <a:t>Supported</a:t>
            </a:r>
          </a:p>
        </p:txBody>
      </p:sp>
      <p:pic>
        <p:nvPicPr>
          <p:cNvPr id="23" name="Picture 2" descr="Related image"/>
          <p:cNvPicPr>
            <a:picLocks noChangeAspect="1" noChangeArrowheads="1"/>
          </p:cNvPicPr>
          <p:nvPr/>
        </p:nvPicPr>
        <p:blipFill>
          <a:blip r:embed="rId12" cstate="print"/>
          <a:srcRect/>
          <a:stretch>
            <a:fillRect/>
          </a:stretch>
        </p:blipFill>
        <p:spPr bwMode="auto">
          <a:xfrm>
            <a:off x="2568637" y="5533447"/>
            <a:ext cx="1055295" cy="976767"/>
          </a:xfrm>
          <a:prstGeom prst="rect">
            <a:avLst/>
          </a:prstGeom>
          <a:noFill/>
        </p:spPr>
      </p:pic>
      <p:sp>
        <p:nvSpPr>
          <p:cNvPr id="24" name="TextBox 23"/>
          <p:cNvSpPr txBox="1"/>
          <p:nvPr/>
        </p:nvSpPr>
        <p:spPr>
          <a:xfrm>
            <a:off x="2486540" y="6488668"/>
            <a:ext cx="1213666" cy="369332"/>
          </a:xfrm>
          <a:prstGeom prst="rect">
            <a:avLst/>
          </a:prstGeom>
          <a:noFill/>
        </p:spPr>
        <p:txBody>
          <a:bodyPr wrap="none" rtlCol="0">
            <a:spAutoFit/>
          </a:bodyPr>
          <a:lstStyle/>
          <a:p>
            <a:r>
              <a:rPr lang="en-US" dirty="0"/>
              <a:t>Old system</a:t>
            </a:r>
          </a:p>
        </p:txBody>
      </p:sp>
      <p:cxnSp>
        <p:nvCxnSpPr>
          <p:cNvPr id="26" name="Straight Arrow Connector 25"/>
          <p:cNvCxnSpPr/>
          <p:nvPr/>
        </p:nvCxnSpPr>
        <p:spPr>
          <a:xfrm flipV="1">
            <a:off x="3755254" y="4643021"/>
            <a:ext cx="1464816" cy="86113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8" name="&quot;No&quot; Symbol 27"/>
          <p:cNvSpPr/>
          <p:nvPr/>
        </p:nvSpPr>
        <p:spPr>
          <a:xfrm>
            <a:off x="4465467" y="5078028"/>
            <a:ext cx="239697" cy="248575"/>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rot="19883172">
            <a:off x="3443703" y="4790859"/>
            <a:ext cx="1554336" cy="369332"/>
          </a:xfrm>
          <a:prstGeom prst="rect">
            <a:avLst/>
          </a:prstGeom>
          <a:noFill/>
        </p:spPr>
        <p:txBody>
          <a:bodyPr wrap="none" rtlCol="0">
            <a:spAutoFit/>
          </a:bodyPr>
          <a:lstStyle/>
          <a:p>
            <a:r>
              <a:rPr lang="en-US" dirty="0"/>
              <a:t>Not supported</a:t>
            </a:r>
          </a:p>
        </p:txBody>
      </p:sp>
    </p:spTree>
    <p:extLst>
      <p:ext uri="{BB962C8B-B14F-4D97-AF65-F5344CB8AC3E}">
        <p14:creationId xmlns:p14="http://schemas.microsoft.com/office/powerpoint/2010/main" val="1342139850"/>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rgbClr val="92D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err="1">
                <a:solidFill>
                  <a:schemeClr val="bg1"/>
                </a:solidFill>
                <a:latin typeface="Cambria" panose="02040503050406030204" pitchFamily="18" charset="0"/>
              </a:rPr>
              <a:t>sdasdw</a:t>
            </a: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4"/>
          <p:cNvGrpSpPr/>
          <p:nvPr/>
        </p:nvGrpSpPr>
        <p:grpSpPr>
          <a:xfrm>
            <a:off x="1443294" y="1851242"/>
            <a:ext cx="2901156" cy="1160462"/>
            <a:chOff x="2381" y="2129102"/>
            <a:chExt cx="2901156" cy="1160462"/>
          </a:xfrm>
          <a:solidFill>
            <a:srgbClr val="00B050"/>
          </a:solidFill>
        </p:grpSpPr>
        <p:sp>
          <p:nvSpPr>
            <p:cNvPr id="6" name="Chevron 5"/>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latin typeface="Cambria" panose="02040503050406030204" pitchFamily="18" charset="0"/>
                </a:rPr>
                <a:t>Solved problems</a:t>
              </a:r>
              <a:endParaRPr lang="en-US" sz="2800" kern="1200" dirty="0"/>
            </a:p>
          </p:txBody>
        </p:sp>
      </p:grpSp>
      <p:sp>
        <p:nvSpPr>
          <p:cNvPr id="2" name="Slide Number Placeholder 1"/>
          <p:cNvSpPr>
            <a:spLocks noGrp="1"/>
          </p:cNvSpPr>
          <p:nvPr>
            <p:ph type="sldNum" sz="quarter" idx="12"/>
          </p:nvPr>
        </p:nvSpPr>
        <p:spPr/>
        <p:txBody>
          <a:bodyPr/>
          <a:lstStyle/>
          <a:p>
            <a:fld id="{008E174E-CF06-43A2-87CF-5685854A7445}" type="slidenum">
              <a:rPr lang="en-US" smtClean="0"/>
              <a:pPr/>
              <a:t>201</a:t>
            </a:fld>
            <a:endParaRPr lang="en-US"/>
          </a:p>
        </p:txBody>
      </p:sp>
      <p:graphicFrame>
        <p:nvGraphicFramePr>
          <p:cNvPr id="22" name="Diagram 21"/>
          <p:cNvGraphicFramePr/>
          <p:nvPr>
            <p:extLst>
              <p:ext uri="{D42A27DB-BD31-4B8C-83A1-F6EECF244321}">
                <p14:modId xmlns:p14="http://schemas.microsoft.com/office/powerpoint/2010/main" val="482900196"/>
              </p:ext>
            </p:extLst>
          </p:nvPr>
        </p:nvGraphicFramePr>
        <p:xfrm>
          <a:off x="4797793" y="2503034"/>
          <a:ext cx="4169564" cy="421844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30" name="AutoShape 6"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2" name="Picture 31" descr="STPM.png"/>
          <p:cNvPicPr>
            <a:picLocks noChangeAspect="1"/>
          </p:cNvPicPr>
          <p:nvPr/>
        </p:nvPicPr>
        <p:blipFill>
          <a:blip r:embed="rId13" cstate="print"/>
          <a:stretch>
            <a:fillRect/>
          </a:stretch>
        </p:blipFill>
        <p:spPr>
          <a:xfrm>
            <a:off x="4067545" y="65315"/>
            <a:ext cx="3027220" cy="408041"/>
          </a:xfrm>
          <a:prstGeom prst="rect">
            <a:avLst/>
          </a:prstGeom>
        </p:spPr>
      </p:pic>
    </p:spTree>
    <p:extLst>
      <p:ext uri="{BB962C8B-B14F-4D97-AF65-F5344CB8AC3E}">
        <p14:creationId xmlns:p14="http://schemas.microsoft.com/office/powerpoint/2010/main" val="3282127491"/>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rgbClr val="92D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err="1">
                <a:solidFill>
                  <a:schemeClr val="bg1"/>
                </a:solidFill>
                <a:latin typeface="Cambria" panose="02040503050406030204" pitchFamily="18" charset="0"/>
              </a:rPr>
              <a:t>sdasdw</a:t>
            </a: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4"/>
          <p:cNvGrpSpPr/>
          <p:nvPr/>
        </p:nvGrpSpPr>
        <p:grpSpPr>
          <a:xfrm>
            <a:off x="1443294" y="1851242"/>
            <a:ext cx="2901156" cy="1160462"/>
            <a:chOff x="2381" y="2129102"/>
            <a:chExt cx="2901156" cy="1160462"/>
          </a:xfrm>
          <a:solidFill>
            <a:srgbClr val="00B050"/>
          </a:solidFill>
        </p:grpSpPr>
        <p:sp>
          <p:nvSpPr>
            <p:cNvPr id="6" name="Chevron 5"/>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latin typeface="Cambria" panose="02040503050406030204" pitchFamily="18" charset="0"/>
                </a:rPr>
                <a:t>Solved problems</a:t>
              </a:r>
              <a:endParaRPr lang="en-US" sz="2800" kern="1200" dirty="0"/>
            </a:p>
          </p:txBody>
        </p:sp>
      </p:grpSp>
      <p:sp>
        <p:nvSpPr>
          <p:cNvPr id="2" name="Slide Number Placeholder 1"/>
          <p:cNvSpPr>
            <a:spLocks noGrp="1"/>
          </p:cNvSpPr>
          <p:nvPr>
            <p:ph type="sldNum" sz="quarter" idx="12"/>
          </p:nvPr>
        </p:nvSpPr>
        <p:spPr/>
        <p:txBody>
          <a:bodyPr/>
          <a:lstStyle/>
          <a:p>
            <a:fld id="{008E174E-CF06-43A2-87CF-5685854A7445}" type="slidenum">
              <a:rPr lang="en-US" smtClean="0"/>
              <a:pPr/>
              <a:t>202</a:t>
            </a:fld>
            <a:endParaRPr lang="en-US"/>
          </a:p>
        </p:txBody>
      </p:sp>
      <p:graphicFrame>
        <p:nvGraphicFramePr>
          <p:cNvPr id="22" name="Diagram 21"/>
          <p:cNvGraphicFramePr/>
          <p:nvPr>
            <p:extLst>
              <p:ext uri="{D42A27DB-BD31-4B8C-83A1-F6EECF244321}">
                <p14:modId xmlns:p14="http://schemas.microsoft.com/office/powerpoint/2010/main" val="3471812472"/>
              </p:ext>
            </p:extLst>
          </p:nvPr>
        </p:nvGraphicFramePr>
        <p:xfrm>
          <a:off x="4797793" y="2503034"/>
          <a:ext cx="4169564" cy="421844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30" name="AutoShape 6"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2" name="Picture 31" descr="STPM.png"/>
          <p:cNvPicPr>
            <a:picLocks noChangeAspect="1"/>
          </p:cNvPicPr>
          <p:nvPr/>
        </p:nvPicPr>
        <p:blipFill>
          <a:blip r:embed="rId13" cstate="print"/>
          <a:stretch>
            <a:fillRect/>
          </a:stretch>
        </p:blipFill>
        <p:spPr>
          <a:xfrm>
            <a:off x="4067545" y="65315"/>
            <a:ext cx="3027220" cy="408041"/>
          </a:xfrm>
          <a:prstGeom prst="rect">
            <a:avLst/>
          </a:prstGeom>
        </p:spPr>
      </p:pic>
    </p:spTree>
    <p:extLst>
      <p:ext uri="{BB962C8B-B14F-4D97-AF65-F5344CB8AC3E}">
        <p14:creationId xmlns:p14="http://schemas.microsoft.com/office/powerpoint/2010/main" val="155447955"/>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rgbClr val="92D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err="1">
                <a:solidFill>
                  <a:schemeClr val="bg1"/>
                </a:solidFill>
                <a:latin typeface="Cambria" panose="02040503050406030204" pitchFamily="18" charset="0"/>
              </a:rPr>
              <a:t>sdasdw</a:t>
            </a: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4"/>
          <p:cNvGrpSpPr/>
          <p:nvPr/>
        </p:nvGrpSpPr>
        <p:grpSpPr>
          <a:xfrm>
            <a:off x="1443294" y="1851242"/>
            <a:ext cx="2901156" cy="1160462"/>
            <a:chOff x="2381" y="2129102"/>
            <a:chExt cx="2901156" cy="1160462"/>
          </a:xfrm>
          <a:solidFill>
            <a:srgbClr val="00B050"/>
          </a:solidFill>
        </p:grpSpPr>
        <p:sp>
          <p:nvSpPr>
            <p:cNvPr id="6" name="Chevron 5"/>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latin typeface="Cambria" panose="02040503050406030204" pitchFamily="18" charset="0"/>
                </a:rPr>
                <a:t>Solved problems</a:t>
              </a:r>
              <a:endParaRPr lang="en-US" sz="2800" kern="1200" dirty="0"/>
            </a:p>
          </p:txBody>
        </p:sp>
      </p:grpSp>
      <p:sp>
        <p:nvSpPr>
          <p:cNvPr id="2" name="Slide Number Placeholder 1"/>
          <p:cNvSpPr>
            <a:spLocks noGrp="1"/>
          </p:cNvSpPr>
          <p:nvPr>
            <p:ph type="sldNum" sz="quarter" idx="12"/>
          </p:nvPr>
        </p:nvSpPr>
        <p:spPr/>
        <p:txBody>
          <a:bodyPr/>
          <a:lstStyle/>
          <a:p>
            <a:fld id="{008E174E-CF06-43A2-87CF-5685854A7445}" type="slidenum">
              <a:rPr lang="en-US" smtClean="0"/>
              <a:pPr/>
              <a:t>203</a:t>
            </a:fld>
            <a:endParaRPr lang="en-US"/>
          </a:p>
        </p:txBody>
      </p:sp>
      <p:graphicFrame>
        <p:nvGraphicFramePr>
          <p:cNvPr id="22" name="Diagram 21"/>
          <p:cNvGraphicFramePr/>
          <p:nvPr/>
        </p:nvGraphicFramePr>
        <p:xfrm>
          <a:off x="4797793" y="2503034"/>
          <a:ext cx="4169564" cy="421844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30" name="AutoShape 6"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2" name="Picture 31" descr="STPM.png"/>
          <p:cNvPicPr>
            <a:picLocks noChangeAspect="1"/>
          </p:cNvPicPr>
          <p:nvPr/>
        </p:nvPicPr>
        <p:blipFill>
          <a:blip r:embed="rId13" cstate="print"/>
          <a:stretch>
            <a:fillRect/>
          </a:stretch>
        </p:blipFill>
        <p:spPr>
          <a:xfrm>
            <a:off x="4067545" y="65315"/>
            <a:ext cx="3027220" cy="408041"/>
          </a:xfrm>
          <a:prstGeom prst="rect">
            <a:avLst/>
          </a:prstGeom>
        </p:spPr>
      </p:pic>
    </p:spTree>
    <p:extLst>
      <p:ext uri="{BB962C8B-B14F-4D97-AF65-F5344CB8AC3E}">
        <p14:creationId xmlns:p14="http://schemas.microsoft.com/office/powerpoint/2010/main" val="3684502646"/>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rgbClr val="92D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err="1">
                <a:solidFill>
                  <a:schemeClr val="bg1"/>
                </a:solidFill>
                <a:latin typeface="Cambria" panose="02040503050406030204" pitchFamily="18" charset="0"/>
              </a:rPr>
              <a:t>sdasdw</a:t>
            </a: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4"/>
          <p:cNvGrpSpPr/>
          <p:nvPr/>
        </p:nvGrpSpPr>
        <p:grpSpPr>
          <a:xfrm>
            <a:off x="1443294" y="1851242"/>
            <a:ext cx="2901156" cy="1160462"/>
            <a:chOff x="2381" y="2129102"/>
            <a:chExt cx="2901156" cy="1160462"/>
          </a:xfrm>
          <a:solidFill>
            <a:srgbClr val="00B050"/>
          </a:solidFill>
        </p:grpSpPr>
        <p:sp>
          <p:nvSpPr>
            <p:cNvPr id="6" name="Chevron 5"/>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latin typeface="Cambria" panose="02040503050406030204" pitchFamily="18" charset="0"/>
                </a:rPr>
                <a:t>Solved problems</a:t>
              </a:r>
              <a:endParaRPr lang="en-US" sz="2800" kern="1200" dirty="0"/>
            </a:p>
          </p:txBody>
        </p:sp>
      </p:grpSp>
      <p:sp>
        <p:nvSpPr>
          <p:cNvPr id="2" name="Slide Number Placeholder 1"/>
          <p:cNvSpPr>
            <a:spLocks noGrp="1"/>
          </p:cNvSpPr>
          <p:nvPr>
            <p:ph type="sldNum" sz="quarter" idx="12"/>
          </p:nvPr>
        </p:nvSpPr>
        <p:spPr/>
        <p:txBody>
          <a:bodyPr/>
          <a:lstStyle/>
          <a:p>
            <a:fld id="{008E174E-CF06-43A2-87CF-5685854A7445}" type="slidenum">
              <a:rPr lang="en-US" smtClean="0"/>
              <a:pPr/>
              <a:t>204</a:t>
            </a:fld>
            <a:endParaRPr lang="en-US"/>
          </a:p>
        </p:txBody>
      </p:sp>
      <p:pic>
        <p:nvPicPr>
          <p:cNvPr id="1026" name="Picture 2" descr="Related image"/>
          <p:cNvPicPr>
            <a:picLocks noChangeAspect="1" noChangeArrowheads="1"/>
          </p:cNvPicPr>
          <p:nvPr/>
        </p:nvPicPr>
        <p:blipFill>
          <a:blip r:embed="rId8" cstate="print"/>
          <a:srcRect/>
          <a:stretch>
            <a:fillRect/>
          </a:stretch>
        </p:blipFill>
        <p:spPr bwMode="auto">
          <a:xfrm>
            <a:off x="2312662" y="3292430"/>
            <a:ext cx="1055295" cy="976767"/>
          </a:xfrm>
          <a:prstGeom prst="rect">
            <a:avLst/>
          </a:prstGeom>
          <a:noFill/>
        </p:spPr>
      </p:pic>
      <p:sp>
        <p:nvSpPr>
          <p:cNvPr id="20" name="TextBox 19"/>
          <p:cNvSpPr txBox="1"/>
          <p:nvPr/>
        </p:nvSpPr>
        <p:spPr>
          <a:xfrm>
            <a:off x="2230565" y="4247651"/>
            <a:ext cx="1213666" cy="369332"/>
          </a:xfrm>
          <a:prstGeom prst="rect">
            <a:avLst/>
          </a:prstGeom>
          <a:noFill/>
        </p:spPr>
        <p:txBody>
          <a:bodyPr wrap="none" rtlCol="0">
            <a:spAutoFit/>
          </a:bodyPr>
          <a:lstStyle/>
          <a:p>
            <a:r>
              <a:rPr lang="en-US" dirty="0"/>
              <a:t>Old system</a:t>
            </a:r>
          </a:p>
        </p:txBody>
      </p:sp>
      <p:graphicFrame>
        <p:nvGraphicFramePr>
          <p:cNvPr id="22" name="Diagram 21"/>
          <p:cNvGraphicFramePr/>
          <p:nvPr/>
        </p:nvGraphicFramePr>
        <p:xfrm>
          <a:off x="4797793" y="2503034"/>
          <a:ext cx="4169564" cy="421844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30" name="AutoShape 6"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2" name="Picture 31" descr="STPM.png"/>
          <p:cNvPicPr>
            <a:picLocks noChangeAspect="1"/>
          </p:cNvPicPr>
          <p:nvPr/>
        </p:nvPicPr>
        <p:blipFill>
          <a:blip r:embed="rId14" cstate="print"/>
          <a:stretch>
            <a:fillRect/>
          </a:stretch>
        </p:blipFill>
        <p:spPr>
          <a:xfrm>
            <a:off x="4067545" y="65315"/>
            <a:ext cx="3027220" cy="408041"/>
          </a:xfrm>
          <a:prstGeom prst="rect">
            <a:avLst/>
          </a:prstGeom>
        </p:spPr>
      </p:pic>
    </p:spTree>
    <p:extLst>
      <p:ext uri="{BB962C8B-B14F-4D97-AF65-F5344CB8AC3E}">
        <p14:creationId xmlns:p14="http://schemas.microsoft.com/office/powerpoint/2010/main" val="2955727300"/>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rgbClr val="92D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err="1">
                <a:solidFill>
                  <a:schemeClr val="bg1"/>
                </a:solidFill>
                <a:latin typeface="Cambria" panose="02040503050406030204" pitchFamily="18" charset="0"/>
              </a:rPr>
              <a:t>sdasdw</a:t>
            </a: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4"/>
          <p:cNvGrpSpPr/>
          <p:nvPr/>
        </p:nvGrpSpPr>
        <p:grpSpPr>
          <a:xfrm>
            <a:off x="1443294" y="1851242"/>
            <a:ext cx="2901156" cy="1160462"/>
            <a:chOff x="2381" y="2129102"/>
            <a:chExt cx="2901156" cy="1160462"/>
          </a:xfrm>
          <a:solidFill>
            <a:srgbClr val="00B050"/>
          </a:solidFill>
        </p:grpSpPr>
        <p:sp>
          <p:nvSpPr>
            <p:cNvPr id="6" name="Chevron 5"/>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latin typeface="Cambria" panose="02040503050406030204" pitchFamily="18" charset="0"/>
                </a:rPr>
                <a:t>Solved problems</a:t>
              </a:r>
              <a:endParaRPr lang="en-US" sz="2800" kern="1200" dirty="0"/>
            </a:p>
          </p:txBody>
        </p:sp>
      </p:grpSp>
      <p:sp>
        <p:nvSpPr>
          <p:cNvPr id="2" name="Slide Number Placeholder 1"/>
          <p:cNvSpPr>
            <a:spLocks noGrp="1"/>
          </p:cNvSpPr>
          <p:nvPr>
            <p:ph type="sldNum" sz="quarter" idx="12"/>
          </p:nvPr>
        </p:nvSpPr>
        <p:spPr/>
        <p:txBody>
          <a:bodyPr/>
          <a:lstStyle/>
          <a:p>
            <a:fld id="{008E174E-CF06-43A2-87CF-5685854A7445}" type="slidenum">
              <a:rPr lang="en-US" smtClean="0"/>
              <a:pPr/>
              <a:t>205</a:t>
            </a:fld>
            <a:endParaRPr lang="en-US"/>
          </a:p>
        </p:txBody>
      </p:sp>
      <p:pic>
        <p:nvPicPr>
          <p:cNvPr id="1026" name="Picture 2" descr="Related image"/>
          <p:cNvPicPr>
            <a:picLocks noChangeAspect="1" noChangeArrowheads="1"/>
          </p:cNvPicPr>
          <p:nvPr/>
        </p:nvPicPr>
        <p:blipFill>
          <a:blip r:embed="rId8" cstate="print"/>
          <a:srcRect/>
          <a:stretch>
            <a:fillRect/>
          </a:stretch>
        </p:blipFill>
        <p:spPr bwMode="auto">
          <a:xfrm>
            <a:off x="2312662" y="3292430"/>
            <a:ext cx="1055295" cy="976767"/>
          </a:xfrm>
          <a:prstGeom prst="rect">
            <a:avLst/>
          </a:prstGeom>
          <a:noFill/>
        </p:spPr>
      </p:pic>
      <p:sp>
        <p:nvSpPr>
          <p:cNvPr id="20" name="TextBox 19"/>
          <p:cNvSpPr txBox="1"/>
          <p:nvPr/>
        </p:nvSpPr>
        <p:spPr>
          <a:xfrm>
            <a:off x="2230565" y="4247651"/>
            <a:ext cx="1213666" cy="369332"/>
          </a:xfrm>
          <a:prstGeom prst="rect">
            <a:avLst/>
          </a:prstGeom>
          <a:noFill/>
        </p:spPr>
        <p:txBody>
          <a:bodyPr wrap="none" rtlCol="0">
            <a:spAutoFit/>
          </a:bodyPr>
          <a:lstStyle/>
          <a:p>
            <a:r>
              <a:rPr lang="en-US" dirty="0"/>
              <a:t>Old system</a:t>
            </a:r>
          </a:p>
        </p:txBody>
      </p:sp>
      <p:graphicFrame>
        <p:nvGraphicFramePr>
          <p:cNvPr id="22" name="Diagram 21"/>
          <p:cNvGraphicFramePr/>
          <p:nvPr/>
        </p:nvGraphicFramePr>
        <p:xfrm>
          <a:off x="4797793" y="2503034"/>
          <a:ext cx="4169564" cy="421844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30" name="AutoShape 6"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4" name="Picture 23" descr="download (1).png"/>
          <p:cNvPicPr>
            <a:picLocks noChangeAspect="1"/>
          </p:cNvPicPr>
          <p:nvPr/>
        </p:nvPicPr>
        <p:blipFill>
          <a:blip r:embed="rId14" cstate="print"/>
          <a:stretch>
            <a:fillRect/>
          </a:stretch>
        </p:blipFill>
        <p:spPr>
          <a:xfrm>
            <a:off x="3211159" y="5339735"/>
            <a:ext cx="834650" cy="834650"/>
          </a:xfrm>
          <a:prstGeom prst="rect">
            <a:avLst/>
          </a:prstGeom>
        </p:spPr>
      </p:pic>
      <p:sp>
        <p:nvSpPr>
          <p:cNvPr id="25" name="Right Arrow 24"/>
          <p:cNvSpPr/>
          <p:nvPr/>
        </p:nvSpPr>
        <p:spPr>
          <a:xfrm rot="3627672">
            <a:off x="2634029" y="4832659"/>
            <a:ext cx="881149" cy="241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274110" y="6137757"/>
            <a:ext cx="899605" cy="369332"/>
          </a:xfrm>
          <a:prstGeom prst="rect">
            <a:avLst/>
          </a:prstGeom>
          <a:noFill/>
        </p:spPr>
        <p:txBody>
          <a:bodyPr wrap="none" rtlCol="0">
            <a:spAutoFit/>
          </a:bodyPr>
          <a:lstStyle/>
          <a:p>
            <a:r>
              <a:rPr lang="en-US" dirty="0"/>
              <a:t>Manual</a:t>
            </a:r>
          </a:p>
        </p:txBody>
      </p:sp>
      <p:sp>
        <p:nvSpPr>
          <p:cNvPr id="27" name="Right Arrow 26"/>
          <p:cNvSpPr/>
          <p:nvPr/>
        </p:nvSpPr>
        <p:spPr>
          <a:xfrm rot="19450647">
            <a:off x="3883710" y="5043247"/>
            <a:ext cx="881149" cy="241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STPM.png"/>
          <p:cNvPicPr>
            <a:picLocks noChangeAspect="1"/>
          </p:cNvPicPr>
          <p:nvPr/>
        </p:nvPicPr>
        <p:blipFill>
          <a:blip r:embed="rId15" cstate="print"/>
          <a:stretch>
            <a:fillRect/>
          </a:stretch>
        </p:blipFill>
        <p:spPr>
          <a:xfrm>
            <a:off x="4067545" y="65315"/>
            <a:ext cx="3027220" cy="408041"/>
          </a:xfrm>
          <a:prstGeom prst="rect">
            <a:avLst/>
          </a:prstGeom>
        </p:spPr>
      </p:pic>
    </p:spTree>
    <p:extLst>
      <p:ext uri="{BB962C8B-B14F-4D97-AF65-F5344CB8AC3E}">
        <p14:creationId xmlns:p14="http://schemas.microsoft.com/office/powerpoint/2010/main" val="3022721433"/>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rgbClr val="92D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err="1">
                <a:solidFill>
                  <a:schemeClr val="bg1"/>
                </a:solidFill>
                <a:latin typeface="Cambria" panose="02040503050406030204" pitchFamily="18" charset="0"/>
              </a:rPr>
              <a:t>sdasdw</a:t>
            </a: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4"/>
          <p:cNvGrpSpPr/>
          <p:nvPr/>
        </p:nvGrpSpPr>
        <p:grpSpPr>
          <a:xfrm>
            <a:off x="1443294" y="1851242"/>
            <a:ext cx="2901156" cy="1160462"/>
            <a:chOff x="2381" y="2129102"/>
            <a:chExt cx="2901156" cy="1160462"/>
          </a:xfrm>
          <a:solidFill>
            <a:srgbClr val="00B050"/>
          </a:solidFill>
        </p:grpSpPr>
        <p:sp>
          <p:nvSpPr>
            <p:cNvPr id="6" name="Chevron 5"/>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latin typeface="Cambria" panose="02040503050406030204" pitchFamily="18" charset="0"/>
                </a:rPr>
                <a:t>Solved problems</a:t>
              </a:r>
              <a:endParaRPr lang="en-US" sz="2800" kern="1200" dirty="0"/>
            </a:p>
          </p:txBody>
        </p:sp>
      </p:grpSp>
      <p:sp>
        <p:nvSpPr>
          <p:cNvPr id="2" name="Slide Number Placeholder 1"/>
          <p:cNvSpPr>
            <a:spLocks noGrp="1"/>
          </p:cNvSpPr>
          <p:nvPr>
            <p:ph type="sldNum" sz="quarter" idx="12"/>
          </p:nvPr>
        </p:nvSpPr>
        <p:spPr/>
        <p:txBody>
          <a:bodyPr/>
          <a:lstStyle/>
          <a:p>
            <a:fld id="{008E174E-CF06-43A2-87CF-5685854A7445}" type="slidenum">
              <a:rPr lang="en-US" smtClean="0"/>
              <a:pPr/>
              <a:t>206</a:t>
            </a:fld>
            <a:endParaRPr lang="en-US"/>
          </a:p>
        </p:txBody>
      </p:sp>
      <p:pic>
        <p:nvPicPr>
          <p:cNvPr id="1026" name="Picture 2" descr="Related image"/>
          <p:cNvPicPr>
            <a:picLocks noChangeAspect="1" noChangeArrowheads="1"/>
          </p:cNvPicPr>
          <p:nvPr/>
        </p:nvPicPr>
        <p:blipFill>
          <a:blip r:embed="rId8" cstate="print"/>
          <a:srcRect/>
          <a:stretch>
            <a:fillRect/>
          </a:stretch>
        </p:blipFill>
        <p:spPr bwMode="auto">
          <a:xfrm>
            <a:off x="2312662" y="3292430"/>
            <a:ext cx="1055295" cy="976767"/>
          </a:xfrm>
          <a:prstGeom prst="rect">
            <a:avLst/>
          </a:prstGeom>
          <a:noFill/>
        </p:spPr>
      </p:pic>
      <p:sp>
        <p:nvSpPr>
          <p:cNvPr id="20" name="TextBox 19"/>
          <p:cNvSpPr txBox="1"/>
          <p:nvPr/>
        </p:nvSpPr>
        <p:spPr>
          <a:xfrm>
            <a:off x="2230565" y="4247651"/>
            <a:ext cx="1213666" cy="369332"/>
          </a:xfrm>
          <a:prstGeom prst="rect">
            <a:avLst/>
          </a:prstGeom>
          <a:noFill/>
        </p:spPr>
        <p:txBody>
          <a:bodyPr wrap="none" rtlCol="0">
            <a:spAutoFit/>
          </a:bodyPr>
          <a:lstStyle/>
          <a:p>
            <a:r>
              <a:rPr lang="en-US" dirty="0"/>
              <a:t>Old system</a:t>
            </a:r>
          </a:p>
        </p:txBody>
      </p:sp>
      <p:pic>
        <p:nvPicPr>
          <p:cNvPr id="1028" name="Picture 4" descr="Image result for system icon"/>
          <p:cNvPicPr>
            <a:picLocks noChangeAspect="1" noChangeArrowheads="1"/>
          </p:cNvPicPr>
          <p:nvPr/>
        </p:nvPicPr>
        <p:blipFill>
          <a:blip r:embed="rId9" cstate="print"/>
          <a:srcRect/>
          <a:stretch>
            <a:fillRect/>
          </a:stretch>
        </p:blipFill>
        <p:spPr bwMode="auto">
          <a:xfrm>
            <a:off x="10630355" y="2503034"/>
            <a:ext cx="1219880" cy="1219880"/>
          </a:xfrm>
          <a:prstGeom prst="rect">
            <a:avLst/>
          </a:prstGeom>
          <a:noFill/>
        </p:spPr>
      </p:pic>
      <p:sp>
        <p:nvSpPr>
          <p:cNvPr id="21" name="TextBox 20"/>
          <p:cNvSpPr txBox="1"/>
          <p:nvPr/>
        </p:nvSpPr>
        <p:spPr>
          <a:xfrm>
            <a:off x="10584627" y="3710742"/>
            <a:ext cx="1332481" cy="369332"/>
          </a:xfrm>
          <a:prstGeom prst="rect">
            <a:avLst/>
          </a:prstGeom>
          <a:noFill/>
        </p:spPr>
        <p:txBody>
          <a:bodyPr wrap="none" rtlCol="0">
            <a:spAutoFit/>
          </a:bodyPr>
          <a:lstStyle/>
          <a:p>
            <a:r>
              <a:rPr lang="en-US" dirty="0"/>
              <a:t>New System</a:t>
            </a:r>
          </a:p>
        </p:txBody>
      </p:sp>
      <p:graphicFrame>
        <p:nvGraphicFramePr>
          <p:cNvPr id="22" name="Diagram 21"/>
          <p:cNvGraphicFramePr/>
          <p:nvPr/>
        </p:nvGraphicFramePr>
        <p:xfrm>
          <a:off x="4797793" y="2503034"/>
          <a:ext cx="4169564" cy="421844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030" name="AutoShape 6"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4" name="Picture 23" descr="download (1).png"/>
          <p:cNvPicPr>
            <a:picLocks noChangeAspect="1"/>
          </p:cNvPicPr>
          <p:nvPr/>
        </p:nvPicPr>
        <p:blipFill>
          <a:blip r:embed="rId15" cstate="print"/>
          <a:stretch>
            <a:fillRect/>
          </a:stretch>
        </p:blipFill>
        <p:spPr>
          <a:xfrm>
            <a:off x="3211159" y="5339735"/>
            <a:ext cx="834650" cy="834650"/>
          </a:xfrm>
          <a:prstGeom prst="rect">
            <a:avLst/>
          </a:prstGeom>
        </p:spPr>
      </p:pic>
      <p:sp>
        <p:nvSpPr>
          <p:cNvPr id="25" name="Right Arrow 24"/>
          <p:cNvSpPr/>
          <p:nvPr/>
        </p:nvSpPr>
        <p:spPr>
          <a:xfrm rot="3627672">
            <a:off x="2634029" y="4832659"/>
            <a:ext cx="881149" cy="241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274110" y="6137757"/>
            <a:ext cx="899605" cy="369332"/>
          </a:xfrm>
          <a:prstGeom prst="rect">
            <a:avLst/>
          </a:prstGeom>
          <a:noFill/>
        </p:spPr>
        <p:txBody>
          <a:bodyPr wrap="none" rtlCol="0">
            <a:spAutoFit/>
          </a:bodyPr>
          <a:lstStyle/>
          <a:p>
            <a:r>
              <a:rPr lang="en-US" dirty="0"/>
              <a:t>Manual</a:t>
            </a:r>
          </a:p>
        </p:txBody>
      </p:sp>
      <p:sp>
        <p:nvSpPr>
          <p:cNvPr id="27" name="Right Arrow 26"/>
          <p:cNvSpPr/>
          <p:nvPr/>
        </p:nvSpPr>
        <p:spPr>
          <a:xfrm rot="19450647">
            <a:off x="3883710" y="5043247"/>
            <a:ext cx="881149" cy="241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STPM.png"/>
          <p:cNvPicPr>
            <a:picLocks noChangeAspect="1"/>
          </p:cNvPicPr>
          <p:nvPr/>
        </p:nvPicPr>
        <p:blipFill>
          <a:blip r:embed="rId16" cstate="print"/>
          <a:stretch>
            <a:fillRect/>
          </a:stretch>
        </p:blipFill>
        <p:spPr>
          <a:xfrm>
            <a:off x="4067545" y="65315"/>
            <a:ext cx="3027220" cy="408041"/>
          </a:xfrm>
          <a:prstGeom prst="rect">
            <a:avLst/>
          </a:prstGeom>
        </p:spPr>
      </p:pic>
    </p:spTree>
    <p:extLst>
      <p:ext uri="{BB962C8B-B14F-4D97-AF65-F5344CB8AC3E}">
        <p14:creationId xmlns:p14="http://schemas.microsoft.com/office/powerpoint/2010/main" val="1453527923"/>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rgbClr val="92D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err="1">
                <a:solidFill>
                  <a:schemeClr val="bg1"/>
                </a:solidFill>
                <a:latin typeface="Cambria" panose="02040503050406030204" pitchFamily="18" charset="0"/>
              </a:rPr>
              <a:t>sdasdw</a:t>
            </a: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4"/>
          <p:cNvGrpSpPr/>
          <p:nvPr/>
        </p:nvGrpSpPr>
        <p:grpSpPr>
          <a:xfrm>
            <a:off x="1443294" y="1851242"/>
            <a:ext cx="2901156" cy="1160462"/>
            <a:chOff x="2381" y="2129102"/>
            <a:chExt cx="2901156" cy="1160462"/>
          </a:xfrm>
          <a:solidFill>
            <a:srgbClr val="00B050"/>
          </a:solidFill>
        </p:grpSpPr>
        <p:sp>
          <p:nvSpPr>
            <p:cNvPr id="6" name="Chevron 5"/>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latin typeface="Cambria" panose="02040503050406030204" pitchFamily="18" charset="0"/>
                </a:rPr>
                <a:t>Solved problems</a:t>
              </a:r>
              <a:endParaRPr lang="en-US" sz="2800" kern="1200" dirty="0"/>
            </a:p>
          </p:txBody>
        </p:sp>
      </p:grpSp>
      <p:sp>
        <p:nvSpPr>
          <p:cNvPr id="2" name="Slide Number Placeholder 1"/>
          <p:cNvSpPr>
            <a:spLocks noGrp="1"/>
          </p:cNvSpPr>
          <p:nvPr>
            <p:ph type="sldNum" sz="quarter" idx="12"/>
          </p:nvPr>
        </p:nvSpPr>
        <p:spPr/>
        <p:txBody>
          <a:bodyPr/>
          <a:lstStyle/>
          <a:p>
            <a:fld id="{008E174E-CF06-43A2-87CF-5685854A7445}" type="slidenum">
              <a:rPr lang="en-US" smtClean="0"/>
              <a:pPr/>
              <a:t>207</a:t>
            </a:fld>
            <a:endParaRPr lang="en-US"/>
          </a:p>
        </p:txBody>
      </p:sp>
      <p:pic>
        <p:nvPicPr>
          <p:cNvPr id="1026" name="Picture 2" descr="Related image"/>
          <p:cNvPicPr>
            <a:picLocks noChangeAspect="1" noChangeArrowheads="1"/>
          </p:cNvPicPr>
          <p:nvPr/>
        </p:nvPicPr>
        <p:blipFill>
          <a:blip r:embed="rId8" cstate="print"/>
          <a:srcRect/>
          <a:stretch>
            <a:fillRect/>
          </a:stretch>
        </p:blipFill>
        <p:spPr bwMode="auto">
          <a:xfrm>
            <a:off x="2312662" y="3292430"/>
            <a:ext cx="1055295" cy="976767"/>
          </a:xfrm>
          <a:prstGeom prst="rect">
            <a:avLst/>
          </a:prstGeom>
          <a:noFill/>
        </p:spPr>
      </p:pic>
      <p:sp>
        <p:nvSpPr>
          <p:cNvPr id="20" name="TextBox 19"/>
          <p:cNvSpPr txBox="1"/>
          <p:nvPr/>
        </p:nvSpPr>
        <p:spPr>
          <a:xfrm>
            <a:off x="2230565" y="4247651"/>
            <a:ext cx="1213666" cy="369332"/>
          </a:xfrm>
          <a:prstGeom prst="rect">
            <a:avLst/>
          </a:prstGeom>
          <a:noFill/>
        </p:spPr>
        <p:txBody>
          <a:bodyPr wrap="none" rtlCol="0">
            <a:spAutoFit/>
          </a:bodyPr>
          <a:lstStyle/>
          <a:p>
            <a:r>
              <a:rPr lang="en-US" dirty="0"/>
              <a:t>Old system</a:t>
            </a:r>
          </a:p>
        </p:txBody>
      </p:sp>
      <p:pic>
        <p:nvPicPr>
          <p:cNvPr id="1028" name="Picture 4" descr="Image result for system icon"/>
          <p:cNvPicPr>
            <a:picLocks noChangeAspect="1" noChangeArrowheads="1"/>
          </p:cNvPicPr>
          <p:nvPr/>
        </p:nvPicPr>
        <p:blipFill>
          <a:blip r:embed="rId9" cstate="print"/>
          <a:srcRect/>
          <a:stretch>
            <a:fillRect/>
          </a:stretch>
        </p:blipFill>
        <p:spPr bwMode="auto">
          <a:xfrm>
            <a:off x="10630355" y="2503034"/>
            <a:ext cx="1219880" cy="1219880"/>
          </a:xfrm>
          <a:prstGeom prst="rect">
            <a:avLst/>
          </a:prstGeom>
          <a:noFill/>
        </p:spPr>
      </p:pic>
      <p:sp>
        <p:nvSpPr>
          <p:cNvPr id="21" name="TextBox 20"/>
          <p:cNvSpPr txBox="1"/>
          <p:nvPr/>
        </p:nvSpPr>
        <p:spPr>
          <a:xfrm>
            <a:off x="10584627" y="3710742"/>
            <a:ext cx="1332481" cy="369332"/>
          </a:xfrm>
          <a:prstGeom prst="rect">
            <a:avLst/>
          </a:prstGeom>
          <a:noFill/>
        </p:spPr>
        <p:txBody>
          <a:bodyPr wrap="none" rtlCol="0">
            <a:spAutoFit/>
          </a:bodyPr>
          <a:lstStyle/>
          <a:p>
            <a:r>
              <a:rPr lang="en-US" dirty="0"/>
              <a:t>New System</a:t>
            </a:r>
          </a:p>
        </p:txBody>
      </p:sp>
      <p:graphicFrame>
        <p:nvGraphicFramePr>
          <p:cNvPr id="22" name="Diagram 21"/>
          <p:cNvGraphicFramePr/>
          <p:nvPr/>
        </p:nvGraphicFramePr>
        <p:xfrm>
          <a:off x="4797793" y="2503034"/>
          <a:ext cx="4169564" cy="421844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030" name="AutoShape 6"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4" name="Picture 23" descr="download (1).png"/>
          <p:cNvPicPr>
            <a:picLocks noChangeAspect="1"/>
          </p:cNvPicPr>
          <p:nvPr/>
        </p:nvPicPr>
        <p:blipFill>
          <a:blip r:embed="rId15" cstate="print"/>
          <a:stretch>
            <a:fillRect/>
          </a:stretch>
        </p:blipFill>
        <p:spPr>
          <a:xfrm>
            <a:off x="3211159" y="5339735"/>
            <a:ext cx="834650" cy="834650"/>
          </a:xfrm>
          <a:prstGeom prst="rect">
            <a:avLst/>
          </a:prstGeom>
        </p:spPr>
      </p:pic>
      <p:sp>
        <p:nvSpPr>
          <p:cNvPr id="25" name="Right Arrow 24"/>
          <p:cNvSpPr/>
          <p:nvPr/>
        </p:nvSpPr>
        <p:spPr>
          <a:xfrm rot="3627672">
            <a:off x="2634029" y="4832659"/>
            <a:ext cx="881149" cy="241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274110" y="6137757"/>
            <a:ext cx="899605" cy="369332"/>
          </a:xfrm>
          <a:prstGeom prst="rect">
            <a:avLst/>
          </a:prstGeom>
          <a:noFill/>
        </p:spPr>
        <p:txBody>
          <a:bodyPr wrap="none" rtlCol="0">
            <a:spAutoFit/>
          </a:bodyPr>
          <a:lstStyle/>
          <a:p>
            <a:r>
              <a:rPr lang="en-US" dirty="0"/>
              <a:t>Manual</a:t>
            </a:r>
          </a:p>
        </p:txBody>
      </p:sp>
      <p:sp>
        <p:nvSpPr>
          <p:cNvPr id="27" name="Right Arrow 26"/>
          <p:cNvSpPr/>
          <p:nvPr/>
        </p:nvSpPr>
        <p:spPr>
          <a:xfrm rot="19450647">
            <a:off x="3883710" y="5043247"/>
            <a:ext cx="881149" cy="241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p:cNvSpPr/>
          <p:nvPr/>
        </p:nvSpPr>
        <p:spPr>
          <a:xfrm rot="10007934" flipV="1">
            <a:off x="8382516" y="3493587"/>
            <a:ext cx="2076366" cy="2866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STPM.png"/>
          <p:cNvPicPr>
            <a:picLocks noChangeAspect="1"/>
          </p:cNvPicPr>
          <p:nvPr/>
        </p:nvPicPr>
        <p:blipFill>
          <a:blip r:embed="rId16" cstate="print"/>
          <a:stretch>
            <a:fillRect/>
          </a:stretch>
        </p:blipFill>
        <p:spPr>
          <a:xfrm>
            <a:off x="4067545" y="65315"/>
            <a:ext cx="3027220" cy="408041"/>
          </a:xfrm>
          <a:prstGeom prst="rect">
            <a:avLst/>
          </a:prstGeom>
        </p:spPr>
      </p:pic>
      <p:sp>
        <p:nvSpPr>
          <p:cNvPr id="5" name="TextBox 4"/>
          <p:cNvSpPr txBox="1"/>
          <p:nvPr/>
        </p:nvSpPr>
        <p:spPr>
          <a:xfrm>
            <a:off x="8743196" y="3165324"/>
            <a:ext cx="1169616" cy="369332"/>
          </a:xfrm>
          <a:prstGeom prst="rect">
            <a:avLst/>
          </a:prstGeom>
          <a:noFill/>
        </p:spPr>
        <p:txBody>
          <a:bodyPr wrap="none" rtlCol="0">
            <a:spAutoFit/>
          </a:bodyPr>
          <a:lstStyle/>
          <a:p>
            <a:r>
              <a:rPr lang="en-US" dirty="0" smtClean="0"/>
              <a:t>Supported</a:t>
            </a:r>
            <a:endParaRPr lang="en-US" dirty="0"/>
          </a:p>
        </p:txBody>
      </p:sp>
    </p:spTree>
    <p:extLst>
      <p:ext uri="{BB962C8B-B14F-4D97-AF65-F5344CB8AC3E}">
        <p14:creationId xmlns:p14="http://schemas.microsoft.com/office/powerpoint/2010/main" val="293792767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rgbClr val="92D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err="1">
                <a:solidFill>
                  <a:schemeClr val="bg1"/>
                </a:solidFill>
                <a:latin typeface="Cambria" panose="02040503050406030204" pitchFamily="18" charset="0"/>
              </a:rPr>
              <a:t>sdasdw</a:t>
            </a: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1558889"/>
              </p:ext>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 name="Group 4"/>
          <p:cNvGrpSpPr/>
          <p:nvPr/>
        </p:nvGrpSpPr>
        <p:grpSpPr>
          <a:xfrm>
            <a:off x="1443294" y="1851242"/>
            <a:ext cx="2901156" cy="1160462"/>
            <a:chOff x="2381" y="2129102"/>
            <a:chExt cx="2901156" cy="1160462"/>
          </a:xfrm>
          <a:solidFill>
            <a:srgbClr val="00B050"/>
          </a:solidFill>
        </p:grpSpPr>
        <p:sp>
          <p:nvSpPr>
            <p:cNvPr id="6" name="Chevron 5"/>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latin typeface="Cambria" panose="02040503050406030204" pitchFamily="18" charset="0"/>
                </a:rPr>
                <a:t>Limitation</a:t>
              </a:r>
              <a:endParaRPr lang="en-US" sz="2800" kern="1200" dirty="0"/>
            </a:p>
          </p:txBody>
        </p:sp>
      </p:grpSp>
      <p:sp>
        <p:nvSpPr>
          <p:cNvPr id="2" name="Slide Number Placeholder 1"/>
          <p:cNvSpPr>
            <a:spLocks noGrp="1"/>
          </p:cNvSpPr>
          <p:nvPr>
            <p:ph type="sldNum" sz="quarter" idx="12"/>
          </p:nvPr>
        </p:nvSpPr>
        <p:spPr/>
        <p:txBody>
          <a:bodyPr/>
          <a:lstStyle/>
          <a:p>
            <a:fld id="{008E174E-CF06-43A2-87CF-5685854A7445}" type="slidenum">
              <a:rPr lang="en-US" smtClean="0"/>
              <a:pPr/>
              <a:t>208</a:t>
            </a:fld>
            <a:endParaRPr lang="en-US"/>
          </a:p>
        </p:txBody>
      </p:sp>
      <p:sp>
        <p:nvSpPr>
          <p:cNvPr id="1030" name="AutoShape 6"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2" name="Picture 11" descr="STPM.png"/>
          <p:cNvPicPr>
            <a:picLocks noChangeAspect="1"/>
          </p:cNvPicPr>
          <p:nvPr/>
        </p:nvPicPr>
        <p:blipFill>
          <a:blip r:embed="rId9" cstate="print"/>
          <a:stretch>
            <a:fillRect/>
          </a:stretch>
        </p:blipFill>
        <p:spPr>
          <a:xfrm>
            <a:off x="4067545" y="65315"/>
            <a:ext cx="3027220" cy="408041"/>
          </a:xfrm>
          <a:prstGeom prst="rect">
            <a:avLst/>
          </a:prstGeom>
        </p:spPr>
      </p:pic>
      <p:sp>
        <p:nvSpPr>
          <p:cNvPr id="5" name="TextBox 4"/>
          <p:cNvSpPr txBox="1"/>
          <p:nvPr/>
        </p:nvSpPr>
        <p:spPr>
          <a:xfrm>
            <a:off x="2023525" y="3463846"/>
            <a:ext cx="10068391" cy="1569660"/>
          </a:xfrm>
          <a:prstGeom prst="rect">
            <a:avLst/>
          </a:prstGeom>
          <a:noFill/>
        </p:spPr>
        <p:txBody>
          <a:bodyPr wrap="square" rtlCol="0">
            <a:spAutoFit/>
          </a:bodyPr>
          <a:lstStyle/>
          <a:p>
            <a:pPr marL="342900" indent="-342900">
              <a:buFont typeface="Arial" panose="020B0604020202020204" pitchFamily="34" charset="0"/>
              <a:buChar char="•"/>
            </a:pPr>
            <a:r>
              <a:rPr lang="en-US" sz="3200" dirty="0"/>
              <a:t>New system still demand on current system’s data</a:t>
            </a:r>
            <a:r>
              <a:rPr lang="en-US" sz="3200" dirty="0" smtClean="0"/>
              <a:t>.</a:t>
            </a:r>
          </a:p>
          <a:p>
            <a:pPr marL="342900" indent="-342900">
              <a:buFont typeface="Arial" panose="020B0604020202020204" pitchFamily="34" charset="0"/>
              <a:buChar char="•"/>
            </a:pPr>
            <a:r>
              <a:rPr lang="en-US" sz="3200" dirty="0" smtClean="0"/>
              <a:t>Current data’s accuracy is not verified.</a:t>
            </a:r>
            <a:endParaRPr lang="en-US" sz="3200" dirty="0"/>
          </a:p>
          <a:p>
            <a:pPr marL="342900" indent="-342900">
              <a:buFont typeface="Arial" panose="020B0604020202020204" pitchFamily="34" charset="0"/>
              <a:buChar char="•"/>
            </a:pPr>
            <a:r>
              <a:rPr lang="en-US" sz="3200" dirty="0" smtClean="0"/>
              <a:t>We </a:t>
            </a:r>
            <a:r>
              <a:rPr lang="en-US" sz="3200" dirty="0"/>
              <a:t>hope that user can </a:t>
            </a:r>
            <a:r>
              <a:rPr lang="en-US" sz="3200" dirty="0" smtClean="0"/>
              <a:t>adapt new system </a:t>
            </a:r>
            <a:r>
              <a:rPr lang="en-US" sz="3200" dirty="0"/>
              <a:t>quickly</a:t>
            </a:r>
          </a:p>
        </p:txBody>
      </p:sp>
    </p:spTree>
    <p:extLst>
      <p:ext uri="{BB962C8B-B14F-4D97-AF65-F5344CB8AC3E}">
        <p14:creationId xmlns:p14="http://schemas.microsoft.com/office/powerpoint/2010/main" val="1342139850"/>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rgbClr val="92D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err="1">
                <a:solidFill>
                  <a:schemeClr val="bg1"/>
                </a:solidFill>
                <a:latin typeface="Cambria" panose="02040503050406030204" pitchFamily="18" charset="0"/>
              </a:rPr>
              <a:t>sdasdw</a:t>
            </a: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4"/>
          <p:cNvGrpSpPr/>
          <p:nvPr/>
        </p:nvGrpSpPr>
        <p:grpSpPr>
          <a:xfrm>
            <a:off x="1443294" y="1851242"/>
            <a:ext cx="2901156" cy="1160462"/>
            <a:chOff x="2381" y="2129102"/>
            <a:chExt cx="2901156" cy="1160462"/>
          </a:xfrm>
          <a:solidFill>
            <a:srgbClr val="00B050"/>
          </a:solidFill>
        </p:grpSpPr>
        <p:sp>
          <p:nvSpPr>
            <p:cNvPr id="6" name="Chevron 5"/>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latin typeface="Cambria" panose="02040503050406030204" pitchFamily="18" charset="0"/>
                </a:rPr>
                <a:t>Future plans</a:t>
              </a:r>
              <a:endParaRPr lang="en-US" sz="2800" kern="1200" dirty="0"/>
            </a:p>
          </p:txBody>
        </p:sp>
      </p:grpSp>
      <p:sp>
        <p:nvSpPr>
          <p:cNvPr id="2" name="Slide Number Placeholder 1"/>
          <p:cNvSpPr>
            <a:spLocks noGrp="1"/>
          </p:cNvSpPr>
          <p:nvPr>
            <p:ph type="sldNum" sz="quarter" idx="12"/>
          </p:nvPr>
        </p:nvSpPr>
        <p:spPr/>
        <p:txBody>
          <a:bodyPr/>
          <a:lstStyle/>
          <a:p>
            <a:fld id="{008E174E-CF06-43A2-87CF-5685854A7445}" type="slidenum">
              <a:rPr lang="en-US" smtClean="0"/>
              <a:pPr/>
              <a:t>209</a:t>
            </a:fld>
            <a:endParaRPr lang="en-US"/>
          </a:p>
        </p:txBody>
      </p:sp>
      <p:sp>
        <p:nvSpPr>
          <p:cNvPr id="1030" name="AutoShape 6"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2" name="Picture 11" descr="STPM.png"/>
          <p:cNvPicPr>
            <a:picLocks noChangeAspect="1"/>
          </p:cNvPicPr>
          <p:nvPr/>
        </p:nvPicPr>
        <p:blipFill>
          <a:blip r:embed="rId8" cstate="print"/>
          <a:stretch>
            <a:fillRect/>
          </a:stretch>
        </p:blipFill>
        <p:spPr>
          <a:xfrm>
            <a:off x="4067545" y="65315"/>
            <a:ext cx="3027220" cy="408041"/>
          </a:xfrm>
          <a:prstGeom prst="rect">
            <a:avLst/>
          </a:prstGeom>
        </p:spPr>
      </p:pic>
    </p:spTree>
    <p:extLst>
      <p:ext uri="{BB962C8B-B14F-4D97-AF65-F5344CB8AC3E}">
        <p14:creationId xmlns:p14="http://schemas.microsoft.com/office/powerpoint/2010/main" val="17714315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115311" y="2307534"/>
            <a:ext cx="10076689" cy="4372769"/>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500" dirty="0">
                <a:latin typeface="Cambria" panose="02040503050406030204" pitchFamily="18" charset="0"/>
              </a:rPr>
              <a:t> </a:t>
            </a:r>
          </a:p>
          <a:p>
            <a:pPr marL="0" indent="0">
              <a:lnSpc>
                <a:spcPct val="100000"/>
              </a:lnSpc>
              <a:buNone/>
            </a:pPr>
            <a:r>
              <a:rPr lang="en-US" sz="2500" dirty="0">
                <a:latin typeface="Cambria" panose="02040503050406030204" pitchFamily="18" charset="0"/>
              </a:rPr>
              <a:t> </a:t>
            </a:r>
          </a:p>
          <a:p>
            <a:pPr marL="0" indent="0">
              <a:lnSpc>
                <a:spcPct val="100000"/>
              </a:lnSpc>
              <a:buNone/>
            </a:pPr>
            <a:endParaRPr lang="en-US" dirty="0">
              <a:latin typeface="Cambria" panose="020405030504060302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3"/>
          <p:cNvGrpSpPr/>
          <p:nvPr/>
        </p:nvGrpSpPr>
        <p:grpSpPr>
          <a:xfrm>
            <a:off x="1469271" y="1811482"/>
            <a:ext cx="2901156" cy="1160462"/>
            <a:chOff x="2381" y="2129102"/>
            <a:chExt cx="2901156" cy="1160462"/>
          </a:xfrm>
          <a:solidFill>
            <a:schemeClr val="accent3">
              <a:lumMod val="50000"/>
            </a:schemeClr>
          </a:solidFill>
        </p:grpSpPr>
        <p:sp>
          <p:nvSpPr>
            <p:cNvPr id="15" name="Chevron 14"/>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sp>
        <p:nvSpPr>
          <p:cNvPr id="3" name="Slide Number Placeholder 2"/>
          <p:cNvSpPr>
            <a:spLocks noGrp="1"/>
          </p:cNvSpPr>
          <p:nvPr>
            <p:ph type="sldNum" sz="quarter" idx="12"/>
          </p:nvPr>
        </p:nvSpPr>
        <p:spPr/>
        <p:txBody>
          <a:bodyPr/>
          <a:lstStyle/>
          <a:p>
            <a:fld id="{008E174E-CF06-43A2-87CF-5685854A7445}" type="slidenum">
              <a:rPr lang="en-US" smtClean="0"/>
              <a:pPr/>
              <a:t>21</a:t>
            </a:fld>
            <a:endParaRPr lang="en-US"/>
          </a:p>
        </p:txBody>
      </p:sp>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53076" y="4149453"/>
            <a:ext cx="919633" cy="919633"/>
          </a:xfrm>
          <a:prstGeom prst="rect">
            <a:avLst/>
          </a:prstGeom>
        </p:spPr>
      </p:pic>
      <p:pic>
        <p:nvPicPr>
          <p:cNvPr id="6"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70156" y="4149453"/>
            <a:ext cx="964239" cy="964239"/>
          </a:xfrm>
          <a:prstGeom prst="rect">
            <a:avLst/>
          </a:prstGeom>
        </p:spPr>
      </p:pic>
      <p:sp>
        <p:nvSpPr>
          <p:cNvPr id="7" name="Right Arrow 6"/>
          <p:cNvSpPr/>
          <p:nvPr/>
        </p:nvSpPr>
        <p:spPr>
          <a:xfrm>
            <a:off x="3183100" y="4401680"/>
            <a:ext cx="770714" cy="324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101029" y="4093327"/>
            <a:ext cx="987521" cy="369332"/>
          </a:xfrm>
          <a:prstGeom prst="rect">
            <a:avLst/>
          </a:prstGeom>
          <a:noFill/>
        </p:spPr>
        <p:txBody>
          <a:bodyPr wrap="square" rtlCol="0">
            <a:spAutoFit/>
          </a:bodyPr>
          <a:lstStyle/>
          <a:p>
            <a:r>
              <a:rPr lang="en-US" dirty="0"/>
              <a:t>Manage</a:t>
            </a:r>
          </a:p>
        </p:txBody>
      </p:sp>
      <p:sp>
        <p:nvSpPr>
          <p:cNvPr id="36" name="TextBox 35"/>
          <p:cNvSpPr txBox="1"/>
          <p:nvPr/>
        </p:nvSpPr>
        <p:spPr>
          <a:xfrm>
            <a:off x="2254491" y="5023675"/>
            <a:ext cx="612668" cy="369332"/>
          </a:xfrm>
          <a:prstGeom prst="rect">
            <a:avLst/>
          </a:prstGeom>
          <a:noFill/>
        </p:spPr>
        <p:txBody>
          <a:bodyPr wrap="none" rtlCol="0">
            <a:spAutoFit/>
          </a:bodyPr>
          <a:lstStyle/>
          <a:p>
            <a:r>
              <a:rPr lang="en-US" dirty="0"/>
              <a:t>Staff</a:t>
            </a:r>
          </a:p>
        </p:txBody>
      </p:sp>
      <p:sp>
        <p:nvSpPr>
          <p:cNvPr id="37" name="TextBox 36"/>
          <p:cNvSpPr txBox="1"/>
          <p:nvPr/>
        </p:nvSpPr>
        <p:spPr>
          <a:xfrm>
            <a:off x="4052579" y="4996587"/>
            <a:ext cx="923138" cy="369332"/>
          </a:xfrm>
          <a:prstGeom prst="rect">
            <a:avLst/>
          </a:prstGeom>
          <a:noFill/>
        </p:spPr>
        <p:txBody>
          <a:bodyPr wrap="none" rtlCol="0">
            <a:spAutoFit/>
          </a:bodyPr>
          <a:lstStyle/>
          <a:p>
            <a:r>
              <a:rPr lang="en-US" dirty="0"/>
              <a:t>Student</a:t>
            </a:r>
          </a:p>
        </p:txBody>
      </p:sp>
      <p:pic>
        <p:nvPicPr>
          <p:cNvPr id="17" name="Picture 16" descr="STPM.png"/>
          <p:cNvPicPr>
            <a:picLocks noChangeAspect="1"/>
          </p:cNvPicPr>
          <p:nvPr/>
        </p:nvPicPr>
        <p:blipFill>
          <a:blip r:embed="rId11" cstate="print"/>
          <a:stretch>
            <a:fillRect/>
          </a:stretch>
        </p:blipFill>
        <p:spPr>
          <a:xfrm>
            <a:off x="4067545" y="65315"/>
            <a:ext cx="3027220" cy="408041"/>
          </a:xfrm>
          <a:prstGeom prst="rect">
            <a:avLst/>
          </a:prstGeom>
        </p:spPr>
      </p:pic>
      <p:sp>
        <p:nvSpPr>
          <p:cNvPr id="18"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55873114"/>
      </p:ext>
    </p:extLst>
  </p:cSld>
  <p:clrMapOvr>
    <a:masterClrMapping/>
  </p:clrMapOvr>
  <p:transition>
    <p:fade/>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rgbClr val="92D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err="1">
                <a:solidFill>
                  <a:schemeClr val="bg1"/>
                </a:solidFill>
                <a:latin typeface="Cambria" panose="02040503050406030204" pitchFamily="18" charset="0"/>
              </a:rPr>
              <a:t>sdasdw</a:t>
            </a: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3361591"/>
              </p:ext>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4"/>
          <p:cNvGrpSpPr/>
          <p:nvPr/>
        </p:nvGrpSpPr>
        <p:grpSpPr>
          <a:xfrm>
            <a:off x="1443294" y="1851242"/>
            <a:ext cx="2901156" cy="1160462"/>
            <a:chOff x="2381" y="2129102"/>
            <a:chExt cx="2901156" cy="1160462"/>
          </a:xfrm>
          <a:solidFill>
            <a:srgbClr val="00B050"/>
          </a:solidFill>
        </p:grpSpPr>
        <p:sp>
          <p:nvSpPr>
            <p:cNvPr id="6" name="Chevron 5"/>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latin typeface="Cambria" panose="02040503050406030204" pitchFamily="18" charset="0"/>
                </a:rPr>
                <a:t>Future plans</a:t>
              </a:r>
              <a:endParaRPr lang="en-US" sz="2800" kern="1200" dirty="0"/>
            </a:p>
          </p:txBody>
        </p:sp>
      </p:grpSp>
      <p:sp>
        <p:nvSpPr>
          <p:cNvPr id="2" name="Slide Number Placeholder 1"/>
          <p:cNvSpPr>
            <a:spLocks noGrp="1"/>
          </p:cNvSpPr>
          <p:nvPr>
            <p:ph type="sldNum" sz="quarter" idx="12"/>
          </p:nvPr>
        </p:nvSpPr>
        <p:spPr/>
        <p:txBody>
          <a:bodyPr/>
          <a:lstStyle/>
          <a:p>
            <a:fld id="{008E174E-CF06-43A2-87CF-5685854A7445}" type="slidenum">
              <a:rPr lang="en-US" smtClean="0"/>
              <a:pPr/>
              <a:t>210</a:t>
            </a:fld>
            <a:endParaRPr lang="en-US"/>
          </a:p>
        </p:txBody>
      </p:sp>
      <p:sp>
        <p:nvSpPr>
          <p:cNvPr id="1030" name="AutoShape 6"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3" name="Picture 4" descr="Image result for system icon"/>
          <p:cNvPicPr>
            <a:picLocks noChangeAspect="1" noChangeArrowheads="1"/>
          </p:cNvPicPr>
          <p:nvPr/>
        </p:nvPicPr>
        <p:blipFill>
          <a:blip r:embed="rId8" cstate="print"/>
          <a:srcRect/>
          <a:stretch>
            <a:fillRect/>
          </a:stretch>
        </p:blipFill>
        <p:spPr bwMode="auto">
          <a:xfrm>
            <a:off x="2800805" y="3254149"/>
            <a:ext cx="1219880" cy="1219880"/>
          </a:xfrm>
          <a:prstGeom prst="rect">
            <a:avLst/>
          </a:prstGeom>
          <a:noFill/>
        </p:spPr>
      </p:pic>
      <p:sp>
        <p:nvSpPr>
          <p:cNvPr id="14" name="TextBox 13"/>
          <p:cNvSpPr txBox="1"/>
          <p:nvPr/>
        </p:nvSpPr>
        <p:spPr>
          <a:xfrm>
            <a:off x="2755077" y="4461857"/>
            <a:ext cx="1332481" cy="369332"/>
          </a:xfrm>
          <a:prstGeom prst="rect">
            <a:avLst/>
          </a:prstGeom>
          <a:noFill/>
        </p:spPr>
        <p:txBody>
          <a:bodyPr wrap="none" rtlCol="0">
            <a:spAutoFit/>
          </a:bodyPr>
          <a:lstStyle/>
          <a:p>
            <a:r>
              <a:rPr lang="en-US" dirty="0"/>
              <a:t>New System</a:t>
            </a:r>
          </a:p>
        </p:txBody>
      </p:sp>
      <p:pic>
        <p:nvPicPr>
          <p:cNvPr id="15" name="Picture 14" descr="STPM.png"/>
          <p:cNvPicPr>
            <a:picLocks noChangeAspect="1"/>
          </p:cNvPicPr>
          <p:nvPr/>
        </p:nvPicPr>
        <p:blipFill>
          <a:blip r:embed="rId9" cstate="print"/>
          <a:stretch>
            <a:fillRect/>
          </a:stretch>
        </p:blipFill>
        <p:spPr>
          <a:xfrm>
            <a:off x="4067545" y="65315"/>
            <a:ext cx="3027220" cy="408041"/>
          </a:xfrm>
          <a:prstGeom prst="rect">
            <a:avLst/>
          </a:prstGeom>
        </p:spPr>
      </p:pic>
    </p:spTree>
    <p:extLst>
      <p:ext uri="{BB962C8B-B14F-4D97-AF65-F5344CB8AC3E}">
        <p14:creationId xmlns:p14="http://schemas.microsoft.com/office/powerpoint/2010/main" val="1342139850"/>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rgbClr val="92D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err="1">
                <a:solidFill>
                  <a:schemeClr val="bg1"/>
                </a:solidFill>
                <a:latin typeface="Cambria" panose="02040503050406030204" pitchFamily="18" charset="0"/>
              </a:rPr>
              <a:t>sdasdw</a:t>
            </a: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96548509"/>
              </p:ext>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4"/>
          <p:cNvGrpSpPr/>
          <p:nvPr/>
        </p:nvGrpSpPr>
        <p:grpSpPr>
          <a:xfrm>
            <a:off x="1443294" y="1851242"/>
            <a:ext cx="2901156" cy="1160462"/>
            <a:chOff x="2381" y="2129102"/>
            <a:chExt cx="2901156" cy="1160462"/>
          </a:xfrm>
          <a:solidFill>
            <a:srgbClr val="00B050"/>
          </a:solidFill>
        </p:grpSpPr>
        <p:sp>
          <p:nvSpPr>
            <p:cNvPr id="6" name="Chevron 5"/>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latin typeface="Cambria" panose="02040503050406030204" pitchFamily="18" charset="0"/>
                </a:rPr>
                <a:t>Future plans</a:t>
              </a:r>
              <a:endParaRPr lang="en-US" sz="2800" kern="1200" dirty="0"/>
            </a:p>
          </p:txBody>
        </p:sp>
      </p:grpSp>
      <p:sp>
        <p:nvSpPr>
          <p:cNvPr id="2" name="Slide Number Placeholder 1"/>
          <p:cNvSpPr>
            <a:spLocks noGrp="1"/>
          </p:cNvSpPr>
          <p:nvPr>
            <p:ph type="sldNum" sz="quarter" idx="12"/>
          </p:nvPr>
        </p:nvSpPr>
        <p:spPr/>
        <p:txBody>
          <a:bodyPr/>
          <a:lstStyle/>
          <a:p>
            <a:fld id="{008E174E-CF06-43A2-87CF-5685854A7445}" type="slidenum">
              <a:rPr lang="en-US" smtClean="0"/>
              <a:pPr/>
              <a:t>211</a:t>
            </a:fld>
            <a:endParaRPr lang="en-US"/>
          </a:p>
        </p:txBody>
      </p:sp>
      <p:sp>
        <p:nvSpPr>
          <p:cNvPr id="1030" name="AutoShape 6"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3" name="Picture 4" descr="Image result for system icon"/>
          <p:cNvPicPr>
            <a:picLocks noChangeAspect="1" noChangeArrowheads="1"/>
          </p:cNvPicPr>
          <p:nvPr/>
        </p:nvPicPr>
        <p:blipFill>
          <a:blip r:embed="rId8" cstate="print"/>
          <a:srcRect/>
          <a:stretch>
            <a:fillRect/>
          </a:stretch>
        </p:blipFill>
        <p:spPr bwMode="auto">
          <a:xfrm>
            <a:off x="2800805" y="3254149"/>
            <a:ext cx="1219880" cy="1219880"/>
          </a:xfrm>
          <a:prstGeom prst="rect">
            <a:avLst/>
          </a:prstGeom>
          <a:noFill/>
        </p:spPr>
      </p:pic>
      <p:sp>
        <p:nvSpPr>
          <p:cNvPr id="14" name="TextBox 13"/>
          <p:cNvSpPr txBox="1"/>
          <p:nvPr/>
        </p:nvSpPr>
        <p:spPr>
          <a:xfrm>
            <a:off x="2755077" y="4461857"/>
            <a:ext cx="1332481" cy="369332"/>
          </a:xfrm>
          <a:prstGeom prst="rect">
            <a:avLst/>
          </a:prstGeom>
          <a:noFill/>
        </p:spPr>
        <p:txBody>
          <a:bodyPr wrap="none" rtlCol="0">
            <a:spAutoFit/>
          </a:bodyPr>
          <a:lstStyle/>
          <a:p>
            <a:r>
              <a:rPr lang="en-US" dirty="0"/>
              <a:t>New System</a:t>
            </a:r>
          </a:p>
        </p:txBody>
      </p:sp>
      <p:sp>
        <p:nvSpPr>
          <p:cNvPr id="16" name="TextBox 15"/>
          <p:cNvSpPr txBox="1"/>
          <p:nvPr/>
        </p:nvSpPr>
        <p:spPr>
          <a:xfrm>
            <a:off x="5372100" y="3763736"/>
            <a:ext cx="1979901" cy="369332"/>
          </a:xfrm>
          <a:prstGeom prst="rect">
            <a:avLst/>
          </a:prstGeom>
          <a:noFill/>
        </p:spPr>
        <p:txBody>
          <a:bodyPr wrap="none" rtlCol="0">
            <a:spAutoFit/>
          </a:bodyPr>
          <a:lstStyle/>
          <a:p>
            <a:r>
              <a:rPr lang="en-US" dirty="0"/>
              <a:t>Designed Database</a:t>
            </a:r>
          </a:p>
        </p:txBody>
      </p:sp>
      <p:pic>
        <p:nvPicPr>
          <p:cNvPr id="19" name="Picture 18" descr="data-512.png"/>
          <p:cNvPicPr>
            <a:picLocks noChangeAspect="1"/>
          </p:cNvPicPr>
          <p:nvPr/>
        </p:nvPicPr>
        <p:blipFill>
          <a:blip r:embed="rId9" cstate="print"/>
          <a:stretch>
            <a:fillRect/>
          </a:stretch>
        </p:blipFill>
        <p:spPr>
          <a:xfrm>
            <a:off x="5768020" y="2661558"/>
            <a:ext cx="1201558" cy="1201558"/>
          </a:xfrm>
          <a:prstGeom prst="rect">
            <a:avLst/>
          </a:prstGeom>
        </p:spPr>
      </p:pic>
      <p:pic>
        <p:nvPicPr>
          <p:cNvPr id="17" name="Picture 16" descr="STPM.png"/>
          <p:cNvPicPr>
            <a:picLocks noChangeAspect="1"/>
          </p:cNvPicPr>
          <p:nvPr/>
        </p:nvPicPr>
        <p:blipFill>
          <a:blip r:embed="rId10" cstate="print"/>
          <a:stretch>
            <a:fillRect/>
          </a:stretch>
        </p:blipFill>
        <p:spPr>
          <a:xfrm>
            <a:off x="4067545" y="65315"/>
            <a:ext cx="3027220" cy="408041"/>
          </a:xfrm>
          <a:prstGeom prst="rect">
            <a:avLst/>
          </a:prstGeom>
        </p:spPr>
      </p:pic>
    </p:spTree>
    <p:extLst>
      <p:ext uri="{BB962C8B-B14F-4D97-AF65-F5344CB8AC3E}">
        <p14:creationId xmlns:p14="http://schemas.microsoft.com/office/powerpoint/2010/main" val="1342139850"/>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rgbClr val="92D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err="1">
                <a:solidFill>
                  <a:schemeClr val="bg1"/>
                </a:solidFill>
                <a:latin typeface="Cambria" panose="02040503050406030204" pitchFamily="18" charset="0"/>
              </a:rPr>
              <a:t>sdasdw</a:t>
            </a: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05187944"/>
              </p:ext>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4"/>
          <p:cNvGrpSpPr/>
          <p:nvPr/>
        </p:nvGrpSpPr>
        <p:grpSpPr>
          <a:xfrm>
            <a:off x="1443294" y="1851242"/>
            <a:ext cx="2901156" cy="1160462"/>
            <a:chOff x="2381" y="2129102"/>
            <a:chExt cx="2901156" cy="1160462"/>
          </a:xfrm>
          <a:solidFill>
            <a:srgbClr val="00B050"/>
          </a:solidFill>
        </p:grpSpPr>
        <p:sp>
          <p:nvSpPr>
            <p:cNvPr id="6" name="Chevron 5"/>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latin typeface="Cambria" panose="02040503050406030204" pitchFamily="18" charset="0"/>
                </a:rPr>
                <a:t>Future plans</a:t>
              </a:r>
              <a:endParaRPr lang="en-US" sz="2800" kern="1200" dirty="0"/>
            </a:p>
          </p:txBody>
        </p:sp>
      </p:grpSp>
      <p:sp>
        <p:nvSpPr>
          <p:cNvPr id="2" name="Slide Number Placeholder 1"/>
          <p:cNvSpPr>
            <a:spLocks noGrp="1"/>
          </p:cNvSpPr>
          <p:nvPr>
            <p:ph type="sldNum" sz="quarter" idx="12"/>
          </p:nvPr>
        </p:nvSpPr>
        <p:spPr/>
        <p:txBody>
          <a:bodyPr/>
          <a:lstStyle/>
          <a:p>
            <a:fld id="{008E174E-CF06-43A2-87CF-5685854A7445}" type="slidenum">
              <a:rPr lang="en-US" smtClean="0"/>
              <a:pPr/>
              <a:t>212</a:t>
            </a:fld>
            <a:endParaRPr lang="en-US"/>
          </a:p>
        </p:txBody>
      </p:sp>
      <p:sp>
        <p:nvSpPr>
          <p:cNvPr id="1030" name="AutoShape 6"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3" name="Picture 4" descr="Image result for system icon"/>
          <p:cNvPicPr>
            <a:picLocks noChangeAspect="1" noChangeArrowheads="1"/>
          </p:cNvPicPr>
          <p:nvPr/>
        </p:nvPicPr>
        <p:blipFill>
          <a:blip r:embed="rId8" cstate="print"/>
          <a:srcRect/>
          <a:stretch>
            <a:fillRect/>
          </a:stretch>
        </p:blipFill>
        <p:spPr bwMode="auto">
          <a:xfrm>
            <a:off x="2800805" y="3254149"/>
            <a:ext cx="1219880" cy="1219880"/>
          </a:xfrm>
          <a:prstGeom prst="rect">
            <a:avLst/>
          </a:prstGeom>
          <a:noFill/>
        </p:spPr>
      </p:pic>
      <p:sp>
        <p:nvSpPr>
          <p:cNvPr id="14" name="TextBox 13"/>
          <p:cNvSpPr txBox="1"/>
          <p:nvPr/>
        </p:nvSpPr>
        <p:spPr>
          <a:xfrm>
            <a:off x="2755077" y="4461857"/>
            <a:ext cx="1332481" cy="369332"/>
          </a:xfrm>
          <a:prstGeom prst="rect">
            <a:avLst/>
          </a:prstGeom>
          <a:noFill/>
        </p:spPr>
        <p:txBody>
          <a:bodyPr wrap="none" rtlCol="0">
            <a:spAutoFit/>
          </a:bodyPr>
          <a:lstStyle/>
          <a:p>
            <a:r>
              <a:rPr lang="en-US" dirty="0"/>
              <a:t>New System</a:t>
            </a:r>
          </a:p>
        </p:txBody>
      </p:sp>
      <p:sp>
        <p:nvSpPr>
          <p:cNvPr id="16" name="TextBox 15"/>
          <p:cNvSpPr txBox="1"/>
          <p:nvPr/>
        </p:nvSpPr>
        <p:spPr>
          <a:xfrm>
            <a:off x="5372100" y="3763736"/>
            <a:ext cx="1979901" cy="369332"/>
          </a:xfrm>
          <a:prstGeom prst="rect">
            <a:avLst/>
          </a:prstGeom>
          <a:noFill/>
        </p:spPr>
        <p:txBody>
          <a:bodyPr wrap="none" rtlCol="0">
            <a:spAutoFit/>
          </a:bodyPr>
          <a:lstStyle/>
          <a:p>
            <a:r>
              <a:rPr lang="en-US" dirty="0"/>
              <a:t>Designed Database</a:t>
            </a:r>
          </a:p>
        </p:txBody>
      </p:sp>
      <p:pic>
        <p:nvPicPr>
          <p:cNvPr id="19" name="Picture 18" descr="data-512.png"/>
          <p:cNvPicPr>
            <a:picLocks noChangeAspect="1"/>
          </p:cNvPicPr>
          <p:nvPr/>
        </p:nvPicPr>
        <p:blipFill>
          <a:blip r:embed="rId9" cstate="print"/>
          <a:stretch>
            <a:fillRect/>
          </a:stretch>
        </p:blipFill>
        <p:spPr>
          <a:xfrm>
            <a:off x="5768020" y="2661558"/>
            <a:ext cx="1201558" cy="1201558"/>
          </a:xfrm>
          <a:prstGeom prst="rect">
            <a:avLst/>
          </a:prstGeom>
        </p:spPr>
      </p:pic>
      <p:cxnSp>
        <p:nvCxnSpPr>
          <p:cNvPr id="23" name="Straight Arrow Connector 22"/>
          <p:cNvCxnSpPr>
            <a:stCxn id="13" idx="3"/>
            <a:endCxn id="19" idx="1"/>
          </p:cNvCxnSpPr>
          <p:nvPr/>
        </p:nvCxnSpPr>
        <p:spPr>
          <a:xfrm flipV="1">
            <a:off x="4020685" y="3262337"/>
            <a:ext cx="1747335" cy="6017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Picture 16" descr="STPM.png"/>
          <p:cNvPicPr>
            <a:picLocks noChangeAspect="1"/>
          </p:cNvPicPr>
          <p:nvPr/>
        </p:nvPicPr>
        <p:blipFill>
          <a:blip r:embed="rId10" cstate="print"/>
          <a:stretch>
            <a:fillRect/>
          </a:stretch>
        </p:blipFill>
        <p:spPr>
          <a:xfrm>
            <a:off x="4067545" y="65315"/>
            <a:ext cx="3027220" cy="408041"/>
          </a:xfrm>
          <a:prstGeom prst="rect">
            <a:avLst/>
          </a:prstGeom>
        </p:spPr>
      </p:pic>
    </p:spTree>
    <p:extLst>
      <p:ext uri="{BB962C8B-B14F-4D97-AF65-F5344CB8AC3E}">
        <p14:creationId xmlns:p14="http://schemas.microsoft.com/office/powerpoint/2010/main" val="1342139850"/>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rgbClr val="92D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err="1">
                <a:solidFill>
                  <a:schemeClr val="bg1"/>
                </a:solidFill>
                <a:latin typeface="Cambria" panose="02040503050406030204" pitchFamily="18" charset="0"/>
              </a:rPr>
              <a:t>sdasdw</a:t>
            </a: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92949154"/>
              </p:ext>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4"/>
          <p:cNvGrpSpPr/>
          <p:nvPr/>
        </p:nvGrpSpPr>
        <p:grpSpPr>
          <a:xfrm>
            <a:off x="1443294" y="1851242"/>
            <a:ext cx="2901156" cy="1160462"/>
            <a:chOff x="2381" y="2129102"/>
            <a:chExt cx="2901156" cy="1160462"/>
          </a:xfrm>
          <a:solidFill>
            <a:srgbClr val="00B050"/>
          </a:solidFill>
        </p:grpSpPr>
        <p:sp>
          <p:nvSpPr>
            <p:cNvPr id="6" name="Chevron 5"/>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latin typeface="Cambria" panose="02040503050406030204" pitchFamily="18" charset="0"/>
                </a:rPr>
                <a:t>Future plans</a:t>
              </a:r>
              <a:endParaRPr lang="en-US" sz="2800" kern="1200" dirty="0"/>
            </a:p>
          </p:txBody>
        </p:sp>
      </p:grpSp>
      <p:sp>
        <p:nvSpPr>
          <p:cNvPr id="2" name="Slide Number Placeholder 1"/>
          <p:cNvSpPr>
            <a:spLocks noGrp="1"/>
          </p:cNvSpPr>
          <p:nvPr>
            <p:ph type="sldNum" sz="quarter" idx="12"/>
          </p:nvPr>
        </p:nvSpPr>
        <p:spPr/>
        <p:txBody>
          <a:bodyPr/>
          <a:lstStyle/>
          <a:p>
            <a:fld id="{008E174E-CF06-43A2-87CF-5685854A7445}" type="slidenum">
              <a:rPr lang="en-US" smtClean="0"/>
              <a:pPr/>
              <a:t>213</a:t>
            </a:fld>
            <a:endParaRPr lang="en-US"/>
          </a:p>
        </p:txBody>
      </p:sp>
      <p:sp>
        <p:nvSpPr>
          <p:cNvPr id="1030" name="AutoShape 6"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3" name="Picture 4" descr="Image result for system icon"/>
          <p:cNvPicPr>
            <a:picLocks noChangeAspect="1" noChangeArrowheads="1"/>
          </p:cNvPicPr>
          <p:nvPr/>
        </p:nvPicPr>
        <p:blipFill>
          <a:blip r:embed="rId8" cstate="print"/>
          <a:srcRect/>
          <a:stretch>
            <a:fillRect/>
          </a:stretch>
        </p:blipFill>
        <p:spPr bwMode="auto">
          <a:xfrm>
            <a:off x="2800805" y="3254149"/>
            <a:ext cx="1219880" cy="1219880"/>
          </a:xfrm>
          <a:prstGeom prst="rect">
            <a:avLst/>
          </a:prstGeom>
          <a:noFill/>
        </p:spPr>
      </p:pic>
      <p:sp>
        <p:nvSpPr>
          <p:cNvPr id="14" name="TextBox 13"/>
          <p:cNvSpPr txBox="1"/>
          <p:nvPr/>
        </p:nvSpPr>
        <p:spPr>
          <a:xfrm>
            <a:off x="2755077" y="4461857"/>
            <a:ext cx="1332481" cy="369332"/>
          </a:xfrm>
          <a:prstGeom prst="rect">
            <a:avLst/>
          </a:prstGeom>
          <a:noFill/>
        </p:spPr>
        <p:txBody>
          <a:bodyPr wrap="none" rtlCol="0">
            <a:spAutoFit/>
          </a:bodyPr>
          <a:lstStyle/>
          <a:p>
            <a:r>
              <a:rPr lang="en-US" dirty="0"/>
              <a:t>New System</a:t>
            </a:r>
          </a:p>
        </p:txBody>
      </p:sp>
      <p:sp>
        <p:nvSpPr>
          <p:cNvPr id="16" name="TextBox 15"/>
          <p:cNvSpPr txBox="1"/>
          <p:nvPr/>
        </p:nvSpPr>
        <p:spPr>
          <a:xfrm>
            <a:off x="5372100" y="3763736"/>
            <a:ext cx="1979901" cy="369332"/>
          </a:xfrm>
          <a:prstGeom prst="rect">
            <a:avLst/>
          </a:prstGeom>
          <a:noFill/>
        </p:spPr>
        <p:txBody>
          <a:bodyPr wrap="none" rtlCol="0">
            <a:spAutoFit/>
          </a:bodyPr>
          <a:lstStyle/>
          <a:p>
            <a:r>
              <a:rPr lang="en-US" dirty="0"/>
              <a:t>Designed Database</a:t>
            </a:r>
          </a:p>
        </p:txBody>
      </p:sp>
      <p:pic>
        <p:nvPicPr>
          <p:cNvPr id="17" name="Picture 16" descr="48895-200.png"/>
          <p:cNvPicPr>
            <a:picLocks noChangeAspect="1"/>
          </p:cNvPicPr>
          <p:nvPr/>
        </p:nvPicPr>
        <p:blipFill>
          <a:blip r:embed="rId9" cstate="print"/>
          <a:stretch>
            <a:fillRect/>
          </a:stretch>
        </p:blipFill>
        <p:spPr>
          <a:xfrm>
            <a:off x="7577523" y="3967844"/>
            <a:ext cx="1106555" cy="1106555"/>
          </a:xfrm>
          <a:prstGeom prst="rect">
            <a:avLst/>
          </a:prstGeom>
        </p:spPr>
      </p:pic>
      <p:sp>
        <p:nvSpPr>
          <p:cNvPr id="18" name="TextBox 17"/>
          <p:cNvSpPr txBox="1"/>
          <p:nvPr/>
        </p:nvSpPr>
        <p:spPr>
          <a:xfrm>
            <a:off x="7396842" y="5037364"/>
            <a:ext cx="1471750" cy="369332"/>
          </a:xfrm>
          <a:prstGeom prst="rect">
            <a:avLst/>
          </a:prstGeom>
          <a:noFill/>
        </p:spPr>
        <p:txBody>
          <a:bodyPr wrap="none" rtlCol="0">
            <a:spAutoFit/>
          </a:bodyPr>
          <a:lstStyle/>
          <a:p>
            <a:r>
              <a:rPr lang="en-US" dirty="0"/>
              <a:t>Status unified</a:t>
            </a:r>
          </a:p>
        </p:txBody>
      </p:sp>
      <p:pic>
        <p:nvPicPr>
          <p:cNvPr id="19" name="Picture 18" descr="data-512.png"/>
          <p:cNvPicPr>
            <a:picLocks noChangeAspect="1"/>
          </p:cNvPicPr>
          <p:nvPr/>
        </p:nvPicPr>
        <p:blipFill>
          <a:blip r:embed="rId10" cstate="print"/>
          <a:stretch>
            <a:fillRect/>
          </a:stretch>
        </p:blipFill>
        <p:spPr>
          <a:xfrm>
            <a:off x="5768020" y="2661558"/>
            <a:ext cx="1201558" cy="1201558"/>
          </a:xfrm>
          <a:prstGeom prst="rect">
            <a:avLst/>
          </a:prstGeom>
        </p:spPr>
      </p:pic>
      <p:cxnSp>
        <p:nvCxnSpPr>
          <p:cNvPr id="23" name="Straight Arrow Connector 22"/>
          <p:cNvCxnSpPr>
            <a:stCxn id="13" idx="3"/>
            <a:endCxn id="19" idx="1"/>
          </p:cNvCxnSpPr>
          <p:nvPr/>
        </p:nvCxnSpPr>
        <p:spPr>
          <a:xfrm flipV="1">
            <a:off x="4020685" y="3262337"/>
            <a:ext cx="1747335" cy="6017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0" name="Picture 19" descr="STPM.png"/>
          <p:cNvPicPr>
            <a:picLocks noChangeAspect="1"/>
          </p:cNvPicPr>
          <p:nvPr/>
        </p:nvPicPr>
        <p:blipFill>
          <a:blip r:embed="rId11" cstate="print"/>
          <a:stretch>
            <a:fillRect/>
          </a:stretch>
        </p:blipFill>
        <p:spPr>
          <a:xfrm>
            <a:off x="4067545" y="65315"/>
            <a:ext cx="3027220" cy="408041"/>
          </a:xfrm>
          <a:prstGeom prst="rect">
            <a:avLst/>
          </a:prstGeom>
        </p:spPr>
      </p:pic>
    </p:spTree>
    <p:extLst>
      <p:ext uri="{BB962C8B-B14F-4D97-AF65-F5344CB8AC3E}">
        <p14:creationId xmlns:p14="http://schemas.microsoft.com/office/powerpoint/2010/main" val="134213985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rgbClr val="92D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err="1">
                <a:solidFill>
                  <a:schemeClr val="bg1"/>
                </a:solidFill>
                <a:latin typeface="Cambria" panose="02040503050406030204" pitchFamily="18" charset="0"/>
              </a:rPr>
              <a:t>sdasdw</a:t>
            </a: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19742182"/>
              </p:ext>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4"/>
          <p:cNvGrpSpPr/>
          <p:nvPr/>
        </p:nvGrpSpPr>
        <p:grpSpPr>
          <a:xfrm>
            <a:off x="1443294" y="1851242"/>
            <a:ext cx="2901156" cy="1160462"/>
            <a:chOff x="2381" y="2129102"/>
            <a:chExt cx="2901156" cy="1160462"/>
          </a:xfrm>
          <a:solidFill>
            <a:srgbClr val="00B050"/>
          </a:solidFill>
        </p:grpSpPr>
        <p:sp>
          <p:nvSpPr>
            <p:cNvPr id="6" name="Chevron 5"/>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latin typeface="Cambria" panose="02040503050406030204" pitchFamily="18" charset="0"/>
                </a:rPr>
                <a:t>Future plans</a:t>
              </a:r>
              <a:endParaRPr lang="en-US" sz="2800" kern="1200" dirty="0"/>
            </a:p>
          </p:txBody>
        </p:sp>
      </p:grpSp>
      <p:sp>
        <p:nvSpPr>
          <p:cNvPr id="2" name="Slide Number Placeholder 1"/>
          <p:cNvSpPr>
            <a:spLocks noGrp="1"/>
          </p:cNvSpPr>
          <p:nvPr>
            <p:ph type="sldNum" sz="quarter" idx="12"/>
          </p:nvPr>
        </p:nvSpPr>
        <p:spPr/>
        <p:txBody>
          <a:bodyPr/>
          <a:lstStyle/>
          <a:p>
            <a:fld id="{008E174E-CF06-43A2-87CF-5685854A7445}" type="slidenum">
              <a:rPr lang="en-US" smtClean="0"/>
              <a:pPr/>
              <a:t>214</a:t>
            </a:fld>
            <a:endParaRPr lang="en-US"/>
          </a:p>
        </p:txBody>
      </p:sp>
      <p:sp>
        <p:nvSpPr>
          <p:cNvPr id="1030" name="AutoShape 6"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3" name="Picture 4" descr="Image result for system icon"/>
          <p:cNvPicPr>
            <a:picLocks noChangeAspect="1" noChangeArrowheads="1"/>
          </p:cNvPicPr>
          <p:nvPr/>
        </p:nvPicPr>
        <p:blipFill>
          <a:blip r:embed="rId8" cstate="print"/>
          <a:srcRect/>
          <a:stretch>
            <a:fillRect/>
          </a:stretch>
        </p:blipFill>
        <p:spPr bwMode="auto">
          <a:xfrm>
            <a:off x="2800805" y="3254149"/>
            <a:ext cx="1219880" cy="1219880"/>
          </a:xfrm>
          <a:prstGeom prst="rect">
            <a:avLst/>
          </a:prstGeom>
          <a:noFill/>
        </p:spPr>
      </p:pic>
      <p:sp>
        <p:nvSpPr>
          <p:cNvPr id="14" name="TextBox 13"/>
          <p:cNvSpPr txBox="1"/>
          <p:nvPr/>
        </p:nvSpPr>
        <p:spPr>
          <a:xfrm>
            <a:off x="2755077" y="4461857"/>
            <a:ext cx="1332481" cy="369332"/>
          </a:xfrm>
          <a:prstGeom prst="rect">
            <a:avLst/>
          </a:prstGeom>
          <a:noFill/>
        </p:spPr>
        <p:txBody>
          <a:bodyPr wrap="none" rtlCol="0">
            <a:spAutoFit/>
          </a:bodyPr>
          <a:lstStyle/>
          <a:p>
            <a:r>
              <a:rPr lang="en-US" dirty="0"/>
              <a:t>New System</a:t>
            </a:r>
          </a:p>
        </p:txBody>
      </p:sp>
      <p:sp>
        <p:nvSpPr>
          <p:cNvPr id="16" name="TextBox 15"/>
          <p:cNvSpPr txBox="1"/>
          <p:nvPr/>
        </p:nvSpPr>
        <p:spPr>
          <a:xfrm>
            <a:off x="5372100" y="3763736"/>
            <a:ext cx="1979901" cy="369332"/>
          </a:xfrm>
          <a:prstGeom prst="rect">
            <a:avLst/>
          </a:prstGeom>
          <a:noFill/>
        </p:spPr>
        <p:txBody>
          <a:bodyPr wrap="none" rtlCol="0">
            <a:spAutoFit/>
          </a:bodyPr>
          <a:lstStyle/>
          <a:p>
            <a:r>
              <a:rPr lang="en-US" dirty="0"/>
              <a:t>Designed Database</a:t>
            </a:r>
          </a:p>
        </p:txBody>
      </p:sp>
      <p:pic>
        <p:nvPicPr>
          <p:cNvPr id="17" name="Picture 16" descr="48895-200.png"/>
          <p:cNvPicPr>
            <a:picLocks noChangeAspect="1"/>
          </p:cNvPicPr>
          <p:nvPr/>
        </p:nvPicPr>
        <p:blipFill>
          <a:blip r:embed="rId9" cstate="print"/>
          <a:stretch>
            <a:fillRect/>
          </a:stretch>
        </p:blipFill>
        <p:spPr>
          <a:xfrm>
            <a:off x="7577523" y="3967844"/>
            <a:ext cx="1106555" cy="1106555"/>
          </a:xfrm>
          <a:prstGeom prst="rect">
            <a:avLst/>
          </a:prstGeom>
        </p:spPr>
      </p:pic>
      <p:sp>
        <p:nvSpPr>
          <p:cNvPr id="18" name="TextBox 17"/>
          <p:cNvSpPr txBox="1"/>
          <p:nvPr/>
        </p:nvSpPr>
        <p:spPr>
          <a:xfrm>
            <a:off x="7396842" y="5037364"/>
            <a:ext cx="1471750" cy="369332"/>
          </a:xfrm>
          <a:prstGeom prst="rect">
            <a:avLst/>
          </a:prstGeom>
          <a:noFill/>
        </p:spPr>
        <p:txBody>
          <a:bodyPr wrap="none" rtlCol="0">
            <a:spAutoFit/>
          </a:bodyPr>
          <a:lstStyle/>
          <a:p>
            <a:r>
              <a:rPr lang="en-US" dirty="0"/>
              <a:t>Status unified</a:t>
            </a:r>
          </a:p>
        </p:txBody>
      </p:sp>
      <p:pic>
        <p:nvPicPr>
          <p:cNvPr id="19" name="Picture 18" descr="data-512.png"/>
          <p:cNvPicPr>
            <a:picLocks noChangeAspect="1"/>
          </p:cNvPicPr>
          <p:nvPr/>
        </p:nvPicPr>
        <p:blipFill>
          <a:blip r:embed="rId10" cstate="print"/>
          <a:stretch>
            <a:fillRect/>
          </a:stretch>
        </p:blipFill>
        <p:spPr>
          <a:xfrm>
            <a:off x="5768020" y="2661558"/>
            <a:ext cx="1201558" cy="1201558"/>
          </a:xfrm>
          <a:prstGeom prst="rect">
            <a:avLst/>
          </a:prstGeom>
        </p:spPr>
      </p:pic>
      <p:cxnSp>
        <p:nvCxnSpPr>
          <p:cNvPr id="23" name="Straight Arrow Connector 22"/>
          <p:cNvCxnSpPr>
            <a:stCxn id="13" idx="3"/>
            <a:endCxn id="19" idx="1"/>
          </p:cNvCxnSpPr>
          <p:nvPr/>
        </p:nvCxnSpPr>
        <p:spPr>
          <a:xfrm flipV="1">
            <a:off x="4020685" y="3262337"/>
            <a:ext cx="1747335" cy="6017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3" idx="3"/>
            <a:endCxn id="17" idx="1"/>
          </p:cNvCxnSpPr>
          <p:nvPr/>
        </p:nvCxnSpPr>
        <p:spPr>
          <a:xfrm>
            <a:off x="4020685" y="3864089"/>
            <a:ext cx="3556838" cy="657033"/>
          </a:xfrm>
          <a:prstGeom prst="bentConnector3">
            <a:avLst>
              <a:gd name="adj1" fmla="val -40"/>
            </a:avLst>
          </a:prstGeom>
          <a:ln>
            <a:tailEnd type="arrow"/>
          </a:ln>
        </p:spPr>
        <p:style>
          <a:lnRef idx="1">
            <a:schemeClr val="accent1"/>
          </a:lnRef>
          <a:fillRef idx="0">
            <a:schemeClr val="accent1"/>
          </a:fillRef>
          <a:effectRef idx="0">
            <a:schemeClr val="accent1"/>
          </a:effectRef>
          <a:fontRef idx="minor">
            <a:schemeClr val="tx1"/>
          </a:fontRef>
        </p:style>
      </p:cxnSp>
      <p:pic>
        <p:nvPicPr>
          <p:cNvPr id="20" name="Picture 19" descr="STPM.png"/>
          <p:cNvPicPr>
            <a:picLocks noChangeAspect="1"/>
          </p:cNvPicPr>
          <p:nvPr/>
        </p:nvPicPr>
        <p:blipFill>
          <a:blip r:embed="rId11" cstate="print"/>
          <a:stretch>
            <a:fillRect/>
          </a:stretch>
        </p:blipFill>
        <p:spPr>
          <a:xfrm>
            <a:off x="4067545" y="65315"/>
            <a:ext cx="3027220" cy="408041"/>
          </a:xfrm>
          <a:prstGeom prst="rect">
            <a:avLst/>
          </a:prstGeom>
        </p:spPr>
      </p:pic>
    </p:spTree>
    <p:extLst>
      <p:ext uri="{BB962C8B-B14F-4D97-AF65-F5344CB8AC3E}">
        <p14:creationId xmlns:p14="http://schemas.microsoft.com/office/powerpoint/2010/main" val="1342139850"/>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rgbClr val="92D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err="1">
                <a:solidFill>
                  <a:schemeClr val="bg1"/>
                </a:solidFill>
                <a:latin typeface="Cambria" panose="02040503050406030204" pitchFamily="18" charset="0"/>
              </a:rPr>
              <a:t>sdasdw</a:t>
            </a: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51118604"/>
              </p:ext>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4"/>
          <p:cNvGrpSpPr/>
          <p:nvPr/>
        </p:nvGrpSpPr>
        <p:grpSpPr>
          <a:xfrm>
            <a:off x="1443294" y="1851242"/>
            <a:ext cx="2901156" cy="1160462"/>
            <a:chOff x="2381" y="2129102"/>
            <a:chExt cx="2901156" cy="1160462"/>
          </a:xfrm>
          <a:solidFill>
            <a:srgbClr val="00B050"/>
          </a:solidFill>
        </p:grpSpPr>
        <p:sp>
          <p:nvSpPr>
            <p:cNvPr id="6" name="Chevron 5"/>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latin typeface="Cambria" panose="02040503050406030204" pitchFamily="18" charset="0"/>
                </a:rPr>
                <a:t>Future plans</a:t>
              </a:r>
              <a:endParaRPr lang="en-US" sz="2800" kern="1200" dirty="0"/>
            </a:p>
          </p:txBody>
        </p:sp>
      </p:grpSp>
      <p:sp>
        <p:nvSpPr>
          <p:cNvPr id="2" name="Slide Number Placeholder 1"/>
          <p:cNvSpPr>
            <a:spLocks noGrp="1"/>
          </p:cNvSpPr>
          <p:nvPr>
            <p:ph type="sldNum" sz="quarter" idx="12"/>
          </p:nvPr>
        </p:nvSpPr>
        <p:spPr/>
        <p:txBody>
          <a:bodyPr/>
          <a:lstStyle/>
          <a:p>
            <a:fld id="{008E174E-CF06-43A2-87CF-5685854A7445}" type="slidenum">
              <a:rPr lang="en-US" smtClean="0"/>
              <a:pPr/>
              <a:t>215</a:t>
            </a:fld>
            <a:endParaRPr lang="en-US"/>
          </a:p>
        </p:txBody>
      </p:sp>
      <p:sp>
        <p:nvSpPr>
          <p:cNvPr id="1030" name="AutoShape 6"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3" name="Picture 4" descr="Image result for system icon"/>
          <p:cNvPicPr>
            <a:picLocks noChangeAspect="1" noChangeArrowheads="1"/>
          </p:cNvPicPr>
          <p:nvPr/>
        </p:nvPicPr>
        <p:blipFill>
          <a:blip r:embed="rId8" cstate="print"/>
          <a:srcRect/>
          <a:stretch>
            <a:fillRect/>
          </a:stretch>
        </p:blipFill>
        <p:spPr bwMode="auto">
          <a:xfrm>
            <a:off x="2800805" y="3254149"/>
            <a:ext cx="1219880" cy="1219880"/>
          </a:xfrm>
          <a:prstGeom prst="rect">
            <a:avLst/>
          </a:prstGeom>
          <a:noFill/>
        </p:spPr>
      </p:pic>
      <p:sp>
        <p:nvSpPr>
          <p:cNvPr id="14" name="TextBox 13"/>
          <p:cNvSpPr txBox="1"/>
          <p:nvPr/>
        </p:nvSpPr>
        <p:spPr>
          <a:xfrm>
            <a:off x="2755077" y="4461857"/>
            <a:ext cx="1332481" cy="369332"/>
          </a:xfrm>
          <a:prstGeom prst="rect">
            <a:avLst/>
          </a:prstGeom>
          <a:noFill/>
        </p:spPr>
        <p:txBody>
          <a:bodyPr wrap="none" rtlCol="0">
            <a:spAutoFit/>
          </a:bodyPr>
          <a:lstStyle/>
          <a:p>
            <a:r>
              <a:rPr lang="en-US" dirty="0"/>
              <a:t>New System</a:t>
            </a:r>
          </a:p>
        </p:txBody>
      </p:sp>
      <p:pic>
        <p:nvPicPr>
          <p:cNvPr id="15" name="Picture 14" descr="hgicvxtrvbwmfpuozczo.png"/>
          <p:cNvPicPr>
            <a:picLocks noChangeAspect="1"/>
          </p:cNvPicPr>
          <p:nvPr/>
        </p:nvPicPr>
        <p:blipFill>
          <a:blip r:embed="rId9" cstate="print"/>
          <a:stretch>
            <a:fillRect/>
          </a:stretch>
        </p:blipFill>
        <p:spPr>
          <a:xfrm>
            <a:off x="9915434" y="5021034"/>
            <a:ext cx="1087302" cy="1087302"/>
          </a:xfrm>
          <a:prstGeom prst="rect">
            <a:avLst/>
          </a:prstGeom>
        </p:spPr>
      </p:pic>
      <p:sp>
        <p:nvSpPr>
          <p:cNvPr id="16" name="TextBox 15"/>
          <p:cNvSpPr txBox="1"/>
          <p:nvPr/>
        </p:nvSpPr>
        <p:spPr>
          <a:xfrm>
            <a:off x="5372100" y="3763736"/>
            <a:ext cx="1979901" cy="369332"/>
          </a:xfrm>
          <a:prstGeom prst="rect">
            <a:avLst/>
          </a:prstGeom>
          <a:noFill/>
        </p:spPr>
        <p:txBody>
          <a:bodyPr wrap="none" rtlCol="0">
            <a:spAutoFit/>
          </a:bodyPr>
          <a:lstStyle/>
          <a:p>
            <a:r>
              <a:rPr lang="en-US" dirty="0"/>
              <a:t>Designed Database</a:t>
            </a:r>
          </a:p>
        </p:txBody>
      </p:sp>
      <p:pic>
        <p:nvPicPr>
          <p:cNvPr id="17" name="Picture 16" descr="48895-200.png"/>
          <p:cNvPicPr>
            <a:picLocks noChangeAspect="1"/>
          </p:cNvPicPr>
          <p:nvPr/>
        </p:nvPicPr>
        <p:blipFill>
          <a:blip r:embed="rId10" cstate="print"/>
          <a:stretch>
            <a:fillRect/>
          </a:stretch>
        </p:blipFill>
        <p:spPr>
          <a:xfrm>
            <a:off x="7577523" y="3967844"/>
            <a:ext cx="1106555" cy="1106555"/>
          </a:xfrm>
          <a:prstGeom prst="rect">
            <a:avLst/>
          </a:prstGeom>
        </p:spPr>
      </p:pic>
      <p:sp>
        <p:nvSpPr>
          <p:cNvPr id="18" name="TextBox 17"/>
          <p:cNvSpPr txBox="1"/>
          <p:nvPr/>
        </p:nvSpPr>
        <p:spPr>
          <a:xfrm>
            <a:off x="7396842" y="5037364"/>
            <a:ext cx="1471750" cy="369332"/>
          </a:xfrm>
          <a:prstGeom prst="rect">
            <a:avLst/>
          </a:prstGeom>
          <a:noFill/>
        </p:spPr>
        <p:txBody>
          <a:bodyPr wrap="none" rtlCol="0">
            <a:spAutoFit/>
          </a:bodyPr>
          <a:lstStyle/>
          <a:p>
            <a:r>
              <a:rPr lang="en-US" dirty="0"/>
              <a:t>Status unified</a:t>
            </a:r>
          </a:p>
        </p:txBody>
      </p:sp>
      <p:pic>
        <p:nvPicPr>
          <p:cNvPr id="19" name="Picture 18" descr="data-512.png"/>
          <p:cNvPicPr>
            <a:picLocks noChangeAspect="1"/>
          </p:cNvPicPr>
          <p:nvPr/>
        </p:nvPicPr>
        <p:blipFill>
          <a:blip r:embed="rId11" cstate="print"/>
          <a:stretch>
            <a:fillRect/>
          </a:stretch>
        </p:blipFill>
        <p:spPr>
          <a:xfrm>
            <a:off x="5768020" y="2661558"/>
            <a:ext cx="1201558" cy="1201558"/>
          </a:xfrm>
          <a:prstGeom prst="rect">
            <a:avLst/>
          </a:prstGeom>
        </p:spPr>
      </p:pic>
      <p:sp>
        <p:nvSpPr>
          <p:cNvPr id="20" name="TextBox 19"/>
          <p:cNvSpPr txBox="1"/>
          <p:nvPr/>
        </p:nvSpPr>
        <p:spPr>
          <a:xfrm>
            <a:off x="9111343" y="6106885"/>
            <a:ext cx="2789610" cy="369332"/>
          </a:xfrm>
          <a:prstGeom prst="rect">
            <a:avLst/>
          </a:prstGeom>
          <a:noFill/>
        </p:spPr>
        <p:txBody>
          <a:bodyPr wrap="none" rtlCol="0">
            <a:spAutoFit/>
          </a:bodyPr>
          <a:lstStyle/>
          <a:p>
            <a:r>
              <a:rPr lang="en-US" dirty="0"/>
              <a:t>Standardized input / output</a:t>
            </a:r>
          </a:p>
        </p:txBody>
      </p:sp>
      <p:cxnSp>
        <p:nvCxnSpPr>
          <p:cNvPr id="23" name="Straight Arrow Connector 22"/>
          <p:cNvCxnSpPr>
            <a:stCxn id="13" idx="3"/>
            <a:endCxn id="19" idx="1"/>
          </p:cNvCxnSpPr>
          <p:nvPr/>
        </p:nvCxnSpPr>
        <p:spPr>
          <a:xfrm flipV="1">
            <a:off x="4020685" y="3262337"/>
            <a:ext cx="1747335" cy="6017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3" idx="3"/>
            <a:endCxn id="17" idx="1"/>
          </p:cNvCxnSpPr>
          <p:nvPr/>
        </p:nvCxnSpPr>
        <p:spPr>
          <a:xfrm>
            <a:off x="4020685" y="3864089"/>
            <a:ext cx="3556838" cy="657033"/>
          </a:xfrm>
          <a:prstGeom prst="bentConnector3">
            <a:avLst>
              <a:gd name="adj1" fmla="val -40"/>
            </a:avLst>
          </a:prstGeom>
          <a:ln>
            <a:tailEnd type="arrow"/>
          </a:ln>
        </p:spPr>
        <p:style>
          <a:lnRef idx="1">
            <a:schemeClr val="accent1"/>
          </a:lnRef>
          <a:fillRef idx="0">
            <a:schemeClr val="accent1"/>
          </a:fillRef>
          <a:effectRef idx="0">
            <a:schemeClr val="accent1"/>
          </a:effectRef>
          <a:fontRef idx="minor">
            <a:schemeClr val="tx1"/>
          </a:fontRef>
        </p:style>
      </p:cxnSp>
      <p:pic>
        <p:nvPicPr>
          <p:cNvPr id="22" name="Picture 21" descr="STPM.png"/>
          <p:cNvPicPr>
            <a:picLocks noChangeAspect="1"/>
          </p:cNvPicPr>
          <p:nvPr/>
        </p:nvPicPr>
        <p:blipFill>
          <a:blip r:embed="rId12" cstate="print"/>
          <a:stretch>
            <a:fillRect/>
          </a:stretch>
        </p:blipFill>
        <p:spPr>
          <a:xfrm>
            <a:off x="4067545" y="65315"/>
            <a:ext cx="3027220" cy="408041"/>
          </a:xfrm>
          <a:prstGeom prst="rect">
            <a:avLst/>
          </a:prstGeom>
        </p:spPr>
      </p:pic>
    </p:spTree>
    <p:extLst>
      <p:ext uri="{BB962C8B-B14F-4D97-AF65-F5344CB8AC3E}">
        <p14:creationId xmlns:p14="http://schemas.microsoft.com/office/powerpoint/2010/main" val="1342139850"/>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rgbClr val="92D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err="1">
                <a:solidFill>
                  <a:schemeClr val="bg1"/>
                </a:solidFill>
                <a:latin typeface="Cambria" panose="02040503050406030204" pitchFamily="18" charset="0"/>
              </a:rPr>
              <a:t>sdasdw</a:t>
            </a: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80706647"/>
              </p:ext>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4"/>
          <p:cNvGrpSpPr/>
          <p:nvPr/>
        </p:nvGrpSpPr>
        <p:grpSpPr>
          <a:xfrm>
            <a:off x="1443294" y="1851242"/>
            <a:ext cx="2901156" cy="1160462"/>
            <a:chOff x="2381" y="2129102"/>
            <a:chExt cx="2901156" cy="1160462"/>
          </a:xfrm>
          <a:solidFill>
            <a:srgbClr val="00B050"/>
          </a:solidFill>
        </p:grpSpPr>
        <p:sp>
          <p:nvSpPr>
            <p:cNvPr id="6" name="Chevron 5"/>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latin typeface="Cambria" panose="02040503050406030204" pitchFamily="18" charset="0"/>
                </a:rPr>
                <a:t>Future plans</a:t>
              </a:r>
              <a:endParaRPr lang="en-US" sz="2800" kern="1200" dirty="0"/>
            </a:p>
          </p:txBody>
        </p:sp>
      </p:grpSp>
      <p:sp>
        <p:nvSpPr>
          <p:cNvPr id="2" name="Slide Number Placeholder 1"/>
          <p:cNvSpPr>
            <a:spLocks noGrp="1"/>
          </p:cNvSpPr>
          <p:nvPr>
            <p:ph type="sldNum" sz="quarter" idx="12"/>
          </p:nvPr>
        </p:nvSpPr>
        <p:spPr/>
        <p:txBody>
          <a:bodyPr/>
          <a:lstStyle/>
          <a:p>
            <a:fld id="{008E174E-CF06-43A2-87CF-5685854A7445}" type="slidenum">
              <a:rPr lang="en-US" smtClean="0"/>
              <a:pPr/>
              <a:t>216</a:t>
            </a:fld>
            <a:endParaRPr lang="en-US"/>
          </a:p>
        </p:txBody>
      </p:sp>
      <p:sp>
        <p:nvSpPr>
          <p:cNvPr id="1030" name="AutoShape 6"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3" name="Picture 4" descr="Image result for system icon"/>
          <p:cNvPicPr>
            <a:picLocks noChangeAspect="1" noChangeArrowheads="1"/>
          </p:cNvPicPr>
          <p:nvPr/>
        </p:nvPicPr>
        <p:blipFill>
          <a:blip r:embed="rId8" cstate="print"/>
          <a:srcRect/>
          <a:stretch>
            <a:fillRect/>
          </a:stretch>
        </p:blipFill>
        <p:spPr bwMode="auto">
          <a:xfrm>
            <a:off x="2800805" y="3254149"/>
            <a:ext cx="1219880" cy="1219880"/>
          </a:xfrm>
          <a:prstGeom prst="rect">
            <a:avLst/>
          </a:prstGeom>
          <a:noFill/>
        </p:spPr>
      </p:pic>
      <p:sp>
        <p:nvSpPr>
          <p:cNvPr id="14" name="TextBox 13"/>
          <p:cNvSpPr txBox="1"/>
          <p:nvPr/>
        </p:nvSpPr>
        <p:spPr>
          <a:xfrm>
            <a:off x="2755077" y="4461857"/>
            <a:ext cx="1332481" cy="369332"/>
          </a:xfrm>
          <a:prstGeom prst="rect">
            <a:avLst/>
          </a:prstGeom>
          <a:noFill/>
        </p:spPr>
        <p:txBody>
          <a:bodyPr wrap="none" rtlCol="0">
            <a:spAutoFit/>
          </a:bodyPr>
          <a:lstStyle/>
          <a:p>
            <a:r>
              <a:rPr lang="en-US" dirty="0"/>
              <a:t>New System</a:t>
            </a:r>
          </a:p>
        </p:txBody>
      </p:sp>
      <p:pic>
        <p:nvPicPr>
          <p:cNvPr id="15" name="Picture 14" descr="hgicvxtrvbwmfpuozczo.png"/>
          <p:cNvPicPr>
            <a:picLocks noChangeAspect="1"/>
          </p:cNvPicPr>
          <p:nvPr/>
        </p:nvPicPr>
        <p:blipFill>
          <a:blip r:embed="rId9" cstate="print"/>
          <a:stretch>
            <a:fillRect/>
          </a:stretch>
        </p:blipFill>
        <p:spPr>
          <a:xfrm>
            <a:off x="9915434" y="5021034"/>
            <a:ext cx="1087302" cy="1087302"/>
          </a:xfrm>
          <a:prstGeom prst="rect">
            <a:avLst/>
          </a:prstGeom>
        </p:spPr>
      </p:pic>
      <p:sp>
        <p:nvSpPr>
          <p:cNvPr id="16" name="TextBox 15"/>
          <p:cNvSpPr txBox="1"/>
          <p:nvPr/>
        </p:nvSpPr>
        <p:spPr>
          <a:xfrm>
            <a:off x="5372100" y="3763736"/>
            <a:ext cx="1979901" cy="369332"/>
          </a:xfrm>
          <a:prstGeom prst="rect">
            <a:avLst/>
          </a:prstGeom>
          <a:noFill/>
        </p:spPr>
        <p:txBody>
          <a:bodyPr wrap="none" rtlCol="0">
            <a:spAutoFit/>
          </a:bodyPr>
          <a:lstStyle/>
          <a:p>
            <a:r>
              <a:rPr lang="en-US" dirty="0"/>
              <a:t>Designed Database</a:t>
            </a:r>
          </a:p>
        </p:txBody>
      </p:sp>
      <p:pic>
        <p:nvPicPr>
          <p:cNvPr id="17" name="Picture 16" descr="48895-200.png"/>
          <p:cNvPicPr>
            <a:picLocks noChangeAspect="1"/>
          </p:cNvPicPr>
          <p:nvPr/>
        </p:nvPicPr>
        <p:blipFill>
          <a:blip r:embed="rId10" cstate="print"/>
          <a:stretch>
            <a:fillRect/>
          </a:stretch>
        </p:blipFill>
        <p:spPr>
          <a:xfrm>
            <a:off x="7577523" y="3967844"/>
            <a:ext cx="1106555" cy="1106555"/>
          </a:xfrm>
          <a:prstGeom prst="rect">
            <a:avLst/>
          </a:prstGeom>
        </p:spPr>
      </p:pic>
      <p:sp>
        <p:nvSpPr>
          <p:cNvPr id="18" name="TextBox 17"/>
          <p:cNvSpPr txBox="1"/>
          <p:nvPr/>
        </p:nvSpPr>
        <p:spPr>
          <a:xfrm>
            <a:off x="7396842" y="5037364"/>
            <a:ext cx="1471750" cy="369332"/>
          </a:xfrm>
          <a:prstGeom prst="rect">
            <a:avLst/>
          </a:prstGeom>
          <a:noFill/>
        </p:spPr>
        <p:txBody>
          <a:bodyPr wrap="none" rtlCol="0">
            <a:spAutoFit/>
          </a:bodyPr>
          <a:lstStyle/>
          <a:p>
            <a:r>
              <a:rPr lang="en-US" dirty="0"/>
              <a:t>Status unified</a:t>
            </a:r>
          </a:p>
        </p:txBody>
      </p:sp>
      <p:pic>
        <p:nvPicPr>
          <p:cNvPr id="19" name="Picture 18" descr="data-512.png"/>
          <p:cNvPicPr>
            <a:picLocks noChangeAspect="1"/>
          </p:cNvPicPr>
          <p:nvPr/>
        </p:nvPicPr>
        <p:blipFill>
          <a:blip r:embed="rId11" cstate="print"/>
          <a:stretch>
            <a:fillRect/>
          </a:stretch>
        </p:blipFill>
        <p:spPr>
          <a:xfrm>
            <a:off x="5768020" y="2661558"/>
            <a:ext cx="1201558" cy="1201558"/>
          </a:xfrm>
          <a:prstGeom prst="rect">
            <a:avLst/>
          </a:prstGeom>
        </p:spPr>
      </p:pic>
      <p:sp>
        <p:nvSpPr>
          <p:cNvPr id="20" name="TextBox 19"/>
          <p:cNvSpPr txBox="1"/>
          <p:nvPr/>
        </p:nvSpPr>
        <p:spPr>
          <a:xfrm>
            <a:off x="9111343" y="6106885"/>
            <a:ext cx="2789610" cy="369332"/>
          </a:xfrm>
          <a:prstGeom prst="rect">
            <a:avLst/>
          </a:prstGeom>
          <a:noFill/>
        </p:spPr>
        <p:txBody>
          <a:bodyPr wrap="none" rtlCol="0">
            <a:spAutoFit/>
          </a:bodyPr>
          <a:lstStyle/>
          <a:p>
            <a:r>
              <a:rPr lang="en-US" dirty="0"/>
              <a:t>Standardized input / output</a:t>
            </a:r>
          </a:p>
        </p:txBody>
      </p:sp>
      <p:cxnSp>
        <p:nvCxnSpPr>
          <p:cNvPr id="23" name="Straight Arrow Connector 22"/>
          <p:cNvCxnSpPr>
            <a:stCxn id="13" idx="3"/>
            <a:endCxn id="19" idx="1"/>
          </p:cNvCxnSpPr>
          <p:nvPr/>
        </p:nvCxnSpPr>
        <p:spPr>
          <a:xfrm flipV="1">
            <a:off x="4020685" y="3262337"/>
            <a:ext cx="1747335" cy="6017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3" idx="3"/>
            <a:endCxn id="17" idx="1"/>
          </p:cNvCxnSpPr>
          <p:nvPr/>
        </p:nvCxnSpPr>
        <p:spPr>
          <a:xfrm>
            <a:off x="4020685" y="3864089"/>
            <a:ext cx="3556838" cy="657033"/>
          </a:xfrm>
          <a:prstGeom prst="bentConnector3">
            <a:avLst>
              <a:gd name="adj1" fmla="val -4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3" idx="3"/>
            <a:endCxn id="15" idx="1"/>
          </p:cNvCxnSpPr>
          <p:nvPr/>
        </p:nvCxnSpPr>
        <p:spPr>
          <a:xfrm>
            <a:off x="4020685" y="3864089"/>
            <a:ext cx="5894749" cy="1700596"/>
          </a:xfrm>
          <a:prstGeom prst="bentConnector3">
            <a:avLst>
              <a:gd name="adj1" fmla="val -138"/>
            </a:avLst>
          </a:prstGeom>
          <a:ln>
            <a:tailEnd type="arrow"/>
          </a:ln>
        </p:spPr>
        <p:style>
          <a:lnRef idx="1">
            <a:schemeClr val="accent1"/>
          </a:lnRef>
          <a:fillRef idx="0">
            <a:schemeClr val="accent1"/>
          </a:fillRef>
          <a:effectRef idx="0">
            <a:schemeClr val="accent1"/>
          </a:effectRef>
          <a:fontRef idx="minor">
            <a:schemeClr val="tx1"/>
          </a:fontRef>
        </p:style>
      </p:cxnSp>
      <p:pic>
        <p:nvPicPr>
          <p:cNvPr id="24" name="Picture 23" descr="STPM.png"/>
          <p:cNvPicPr>
            <a:picLocks noChangeAspect="1"/>
          </p:cNvPicPr>
          <p:nvPr/>
        </p:nvPicPr>
        <p:blipFill>
          <a:blip r:embed="rId12" cstate="print"/>
          <a:stretch>
            <a:fillRect/>
          </a:stretch>
        </p:blipFill>
        <p:spPr>
          <a:xfrm>
            <a:off x="4067545" y="65315"/>
            <a:ext cx="3027220" cy="408041"/>
          </a:xfrm>
          <a:prstGeom prst="rect">
            <a:avLst/>
          </a:prstGeom>
        </p:spPr>
      </p:pic>
    </p:spTree>
    <p:extLst>
      <p:ext uri="{BB962C8B-B14F-4D97-AF65-F5344CB8AC3E}">
        <p14:creationId xmlns:p14="http://schemas.microsoft.com/office/powerpoint/2010/main" val="1342139850"/>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sp>
        <p:nvSpPr>
          <p:cNvPr id="2" name="Slide Number Placeholder 1"/>
          <p:cNvSpPr>
            <a:spLocks noGrp="1"/>
          </p:cNvSpPr>
          <p:nvPr>
            <p:ph type="sldNum" sz="quarter" idx="12"/>
          </p:nvPr>
        </p:nvSpPr>
        <p:spPr/>
        <p:txBody>
          <a:bodyPr/>
          <a:lstStyle/>
          <a:p>
            <a:fld id="{008E174E-CF06-43A2-87CF-5685854A7445}" type="slidenum">
              <a:rPr lang="en-US" smtClean="0"/>
              <a:pPr/>
              <a:t>217</a:t>
            </a:fld>
            <a:endParaRPr lang="en-US"/>
          </a:p>
        </p:txBody>
      </p:sp>
      <p:sp>
        <p:nvSpPr>
          <p:cNvPr id="1030" name="AutoShape 6"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4" name="Picture 23" descr="STPM.png"/>
          <p:cNvPicPr>
            <a:picLocks noChangeAspect="1"/>
          </p:cNvPicPr>
          <p:nvPr/>
        </p:nvPicPr>
        <p:blipFill>
          <a:blip r:embed="rId3" cstate="print"/>
          <a:stretch>
            <a:fillRect/>
          </a:stretch>
        </p:blipFill>
        <p:spPr>
          <a:xfrm>
            <a:off x="4067545" y="65315"/>
            <a:ext cx="3027220" cy="408041"/>
          </a:xfrm>
          <a:prstGeom prst="rect">
            <a:avLst/>
          </a:prstGeom>
        </p:spPr>
      </p:pic>
      <p:sp>
        <p:nvSpPr>
          <p:cNvPr id="5" name="Content Placeholder 4"/>
          <p:cNvSpPr>
            <a:spLocks noGrp="1"/>
          </p:cNvSpPr>
          <p:nvPr>
            <p:ph idx="1"/>
          </p:nvPr>
        </p:nvSpPr>
        <p:spPr/>
        <p:txBody>
          <a:bodyPr/>
          <a:lstStyle/>
          <a:p>
            <a:endParaRPr lang="en-US" dirty="0"/>
          </a:p>
        </p:txBody>
      </p:sp>
      <p:sp>
        <p:nvSpPr>
          <p:cNvPr id="12" name="Rectangle 11"/>
          <p:cNvSpPr/>
          <p:nvPr/>
        </p:nvSpPr>
        <p:spPr>
          <a:xfrm>
            <a:off x="997544" y="2967334"/>
            <a:ext cx="10432456" cy="1107996"/>
          </a:xfrm>
          <a:prstGeom prst="rect">
            <a:avLst/>
          </a:prstGeom>
          <a:noFill/>
        </p:spPr>
        <p:txBody>
          <a:bodyPr wrap="square" lIns="91440" tIns="45720" rIns="91440" bIns="45720">
            <a:spAutoFit/>
          </a:bodyPr>
          <a:lstStyle/>
          <a:p>
            <a:pPr algn="ctr"/>
            <a:r>
              <a:rPr lang="en-US" sz="66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Thank you for your listening</a:t>
            </a:r>
            <a:endParaRPr lang="en-US" sz="66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470095528"/>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sp>
        <p:nvSpPr>
          <p:cNvPr id="2" name="Slide Number Placeholder 1"/>
          <p:cNvSpPr>
            <a:spLocks noGrp="1"/>
          </p:cNvSpPr>
          <p:nvPr>
            <p:ph type="sldNum" sz="quarter" idx="12"/>
          </p:nvPr>
        </p:nvSpPr>
        <p:spPr/>
        <p:txBody>
          <a:bodyPr/>
          <a:lstStyle/>
          <a:p>
            <a:fld id="{008E174E-CF06-43A2-87CF-5685854A7445}" type="slidenum">
              <a:rPr lang="en-US" smtClean="0"/>
              <a:pPr/>
              <a:t>218</a:t>
            </a:fld>
            <a:endParaRPr lang="en-US"/>
          </a:p>
        </p:txBody>
      </p:sp>
      <p:sp>
        <p:nvSpPr>
          <p:cNvPr id="1030" name="AutoShape 6"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Image result for manua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4" name="Picture 23" descr="STPM.png"/>
          <p:cNvPicPr>
            <a:picLocks noChangeAspect="1"/>
          </p:cNvPicPr>
          <p:nvPr/>
        </p:nvPicPr>
        <p:blipFill>
          <a:blip r:embed="rId3" cstate="print"/>
          <a:stretch>
            <a:fillRect/>
          </a:stretch>
        </p:blipFill>
        <p:spPr>
          <a:xfrm>
            <a:off x="4067545" y="65315"/>
            <a:ext cx="3027220" cy="408041"/>
          </a:xfrm>
          <a:prstGeom prst="rect">
            <a:avLst/>
          </a:prstGeom>
        </p:spPr>
      </p:pic>
      <p:sp>
        <p:nvSpPr>
          <p:cNvPr id="5" name="Content Placeholder 4"/>
          <p:cNvSpPr>
            <a:spLocks noGrp="1"/>
          </p:cNvSpPr>
          <p:nvPr>
            <p:ph idx="1"/>
          </p:nvPr>
        </p:nvSpPr>
        <p:spPr/>
        <p:txBody>
          <a:bodyPr/>
          <a:lstStyle/>
          <a:p>
            <a:endParaRPr lang="en-US" dirty="0"/>
          </a:p>
        </p:txBody>
      </p:sp>
      <p:sp>
        <p:nvSpPr>
          <p:cNvPr id="12" name="Rectangle 11"/>
          <p:cNvSpPr/>
          <p:nvPr/>
        </p:nvSpPr>
        <p:spPr>
          <a:xfrm>
            <a:off x="3740749" y="2967334"/>
            <a:ext cx="4761802" cy="1862048"/>
          </a:xfrm>
          <a:prstGeom prst="rect">
            <a:avLst/>
          </a:prstGeom>
          <a:noFill/>
        </p:spPr>
        <p:txBody>
          <a:bodyPr wrap="square" lIns="91440" tIns="45720" rIns="91440" bIns="45720">
            <a:spAutoFit/>
          </a:bodyPr>
          <a:lstStyle/>
          <a:p>
            <a:pPr algn="ctr"/>
            <a:r>
              <a:rPr lang="en-US" sz="115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Q &amp; A</a:t>
            </a:r>
            <a:endParaRPr lang="en-US" sz="115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19524887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115311" y="2307534"/>
            <a:ext cx="10076689" cy="4372769"/>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500" dirty="0">
                <a:latin typeface="Cambria" panose="02040503050406030204" pitchFamily="18" charset="0"/>
              </a:rPr>
              <a:t> </a:t>
            </a:r>
          </a:p>
          <a:p>
            <a:pPr marL="0" indent="0">
              <a:lnSpc>
                <a:spcPct val="100000"/>
              </a:lnSpc>
              <a:buNone/>
            </a:pPr>
            <a:r>
              <a:rPr lang="en-US" sz="2500" dirty="0">
                <a:latin typeface="Cambria" panose="02040503050406030204" pitchFamily="18" charset="0"/>
              </a:rPr>
              <a:t> </a:t>
            </a:r>
          </a:p>
          <a:p>
            <a:pPr marL="0" indent="0">
              <a:lnSpc>
                <a:spcPct val="100000"/>
              </a:lnSpc>
              <a:buNone/>
            </a:pPr>
            <a:endParaRPr lang="en-US" dirty="0">
              <a:latin typeface="Cambria" panose="020405030504060302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3"/>
          <p:cNvGrpSpPr/>
          <p:nvPr/>
        </p:nvGrpSpPr>
        <p:grpSpPr>
          <a:xfrm>
            <a:off x="1469271" y="1811482"/>
            <a:ext cx="2901156" cy="1160462"/>
            <a:chOff x="2381" y="2129102"/>
            <a:chExt cx="2901156" cy="1160462"/>
          </a:xfrm>
          <a:solidFill>
            <a:schemeClr val="accent3">
              <a:lumMod val="50000"/>
            </a:schemeClr>
          </a:solidFill>
        </p:grpSpPr>
        <p:sp>
          <p:nvSpPr>
            <p:cNvPr id="15" name="Chevron 14"/>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sp>
        <p:nvSpPr>
          <p:cNvPr id="3" name="Slide Number Placeholder 2"/>
          <p:cNvSpPr>
            <a:spLocks noGrp="1"/>
          </p:cNvSpPr>
          <p:nvPr>
            <p:ph type="sldNum" sz="quarter" idx="12"/>
          </p:nvPr>
        </p:nvSpPr>
        <p:spPr/>
        <p:txBody>
          <a:bodyPr/>
          <a:lstStyle/>
          <a:p>
            <a:fld id="{008E174E-CF06-43A2-87CF-5685854A7445}" type="slidenum">
              <a:rPr lang="en-US" smtClean="0"/>
              <a:pPr/>
              <a:t>22</a:t>
            </a:fld>
            <a:endParaRPr lang="en-US"/>
          </a:p>
        </p:txBody>
      </p:sp>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53076" y="4149453"/>
            <a:ext cx="919633" cy="919633"/>
          </a:xfrm>
          <a:prstGeom prst="rect">
            <a:avLst/>
          </a:prstGeom>
        </p:spPr>
      </p:pic>
      <p:pic>
        <p:nvPicPr>
          <p:cNvPr id="6"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70156" y="4149453"/>
            <a:ext cx="964239" cy="964239"/>
          </a:xfrm>
          <a:prstGeom prst="rect">
            <a:avLst/>
          </a:prstGeom>
        </p:spPr>
      </p:pic>
      <p:sp>
        <p:nvSpPr>
          <p:cNvPr id="7" name="Right Arrow 6"/>
          <p:cNvSpPr/>
          <p:nvPr/>
        </p:nvSpPr>
        <p:spPr>
          <a:xfrm>
            <a:off x="3183100" y="4401680"/>
            <a:ext cx="770714" cy="324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101029" y="4093327"/>
            <a:ext cx="987521" cy="369332"/>
          </a:xfrm>
          <a:prstGeom prst="rect">
            <a:avLst/>
          </a:prstGeom>
          <a:noFill/>
        </p:spPr>
        <p:txBody>
          <a:bodyPr wrap="square" rtlCol="0">
            <a:spAutoFit/>
          </a:bodyPr>
          <a:lstStyle/>
          <a:p>
            <a:r>
              <a:rPr lang="en-US" dirty="0"/>
              <a:t>Manage</a:t>
            </a:r>
          </a:p>
        </p:txBody>
      </p:sp>
      <p:pic>
        <p:nvPicPr>
          <p:cNvPr id="22" name="Pictur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580816" y="5113692"/>
            <a:ext cx="802768" cy="802768"/>
          </a:xfrm>
          <a:prstGeom prst="rect">
            <a:avLst/>
          </a:prstGeom>
        </p:spPr>
      </p:pic>
      <p:sp>
        <p:nvSpPr>
          <p:cNvPr id="23" name="TextBox 22"/>
          <p:cNvSpPr txBox="1"/>
          <p:nvPr/>
        </p:nvSpPr>
        <p:spPr>
          <a:xfrm>
            <a:off x="8908476" y="5810850"/>
            <a:ext cx="2147447" cy="369332"/>
          </a:xfrm>
          <a:prstGeom prst="rect">
            <a:avLst/>
          </a:prstGeom>
          <a:noFill/>
        </p:spPr>
        <p:txBody>
          <a:bodyPr wrap="none" rtlCol="0">
            <a:spAutoFit/>
          </a:bodyPr>
          <a:lstStyle/>
          <a:p>
            <a:r>
              <a:rPr lang="en-US" dirty="0"/>
              <a:t>Personal information</a:t>
            </a:r>
          </a:p>
        </p:txBody>
      </p:sp>
      <p:cxnSp>
        <p:nvCxnSpPr>
          <p:cNvPr id="31" name="Straight Arrow Connector 30"/>
          <p:cNvCxnSpPr>
            <a:stCxn id="6" idx="3"/>
            <a:endCxn id="22" idx="0"/>
          </p:cNvCxnSpPr>
          <p:nvPr/>
        </p:nvCxnSpPr>
        <p:spPr>
          <a:xfrm>
            <a:off x="5034395" y="4631573"/>
            <a:ext cx="4947805" cy="4821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2254491" y="5023675"/>
            <a:ext cx="612668" cy="369332"/>
          </a:xfrm>
          <a:prstGeom prst="rect">
            <a:avLst/>
          </a:prstGeom>
          <a:noFill/>
        </p:spPr>
        <p:txBody>
          <a:bodyPr wrap="none" rtlCol="0">
            <a:spAutoFit/>
          </a:bodyPr>
          <a:lstStyle/>
          <a:p>
            <a:r>
              <a:rPr lang="en-US" dirty="0"/>
              <a:t>Staff</a:t>
            </a:r>
          </a:p>
        </p:txBody>
      </p:sp>
      <p:sp>
        <p:nvSpPr>
          <p:cNvPr id="37" name="TextBox 36"/>
          <p:cNvSpPr txBox="1"/>
          <p:nvPr/>
        </p:nvSpPr>
        <p:spPr>
          <a:xfrm>
            <a:off x="4052579" y="4996587"/>
            <a:ext cx="923138" cy="369332"/>
          </a:xfrm>
          <a:prstGeom prst="rect">
            <a:avLst/>
          </a:prstGeom>
          <a:noFill/>
        </p:spPr>
        <p:txBody>
          <a:bodyPr wrap="none" rtlCol="0">
            <a:spAutoFit/>
          </a:bodyPr>
          <a:lstStyle/>
          <a:p>
            <a:r>
              <a:rPr lang="en-US" dirty="0"/>
              <a:t>Student</a:t>
            </a:r>
          </a:p>
        </p:txBody>
      </p:sp>
      <p:pic>
        <p:nvPicPr>
          <p:cNvPr id="19" name="Picture 18" descr="STPM.png"/>
          <p:cNvPicPr>
            <a:picLocks noChangeAspect="1"/>
          </p:cNvPicPr>
          <p:nvPr/>
        </p:nvPicPr>
        <p:blipFill>
          <a:blip r:embed="rId12" cstate="print"/>
          <a:stretch>
            <a:fillRect/>
          </a:stretch>
        </p:blipFill>
        <p:spPr>
          <a:xfrm>
            <a:off x="4067545" y="65315"/>
            <a:ext cx="3027220" cy="408041"/>
          </a:xfrm>
          <a:prstGeom prst="rect">
            <a:avLst/>
          </a:prstGeom>
        </p:spPr>
      </p:pic>
      <p:sp>
        <p:nvSpPr>
          <p:cNvPr id="20"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365440252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115311" y="2307534"/>
            <a:ext cx="10076689" cy="4372769"/>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500" dirty="0">
                <a:latin typeface="Cambria" panose="02040503050406030204" pitchFamily="18" charset="0"/>
              </a:rPr>
              <a:t> </a:t>
            </a:r>
          </a:p>
          <a:p>
            <a:pPr marL="0" indent="0">
              <a:lnSpc>
                <a:spcPct val="100000"/>
              </a:lnSpc>
              <a:buNone/>
            </a:pPr>
            <a:r>
              <a:rPr lang="en-US" sz="2500" dirty="0">
                <a:latin typeface="Cambria" panose="02040503050406030204" pitchFamily="18" charset="0"/>
              </a:rPr>
              <a:t> </a:t>
            </a:r>
          </a:p>
          <a:p>
            <a:pPr marL="0" indent="0">
              <a:lnSpc>
                <a:spcPct val="100000"/>
              </a:lnSpc>
              <a:buNone/>
            </a:pPr>
            <a:endParaRPr lang="en-US" dirty="0">
              <a:latin typeface="Cambria" panose="020405030504060302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3"/>
          <p:cNvGrpSpPr/>
          <p:nvPr/>
        </p:nvGrpSpPr>
        <p:grpSpPr>
          <a:xfrm>
            <a:off x="1469271" y="1811482"/>
            <a:ext cx="2901156" cy="1160462"/>
            <a:chOff x="2381" y="2129102"/>
            <a:chExt cx="2901156" cy="1160462"/>
          </a:xfrm>
          <a:solidFill>
            <a:schemeClr val="accent3">
              <a:lumMod val="50000"/>
            </a:schemeClr>
          </a:solidFill>
        </p:grpSpPr>
        <p:sp>
          <p:nvSpPr>
            <p:cNvPr id="15" name="Chevron 14"/>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sp>
        <p:nvSpPr>
          <p:cNvPr id="3" name="Slide Number Placeholder 2"/>
          <p:cNvSpPr>
            <a:spLocks noGrp="1"/>
          </p:cNvSpPr>
          <p:nvPr>
            <p:ph type="sldNum" sz="quarter" idx="12"/>
          </p:nvPr>
        </p:nvSpPr>
        <p:spPr/>
        <p:txBody>
          <a:bodyPr/>
          <a:lstStyle/>
          <a:p>
            <a:fld id="{008E174E-CF06-43A2-87CF-5685854A7445}" type="slidenum">
              <a:rPr lang="en-US" smtClean="0"/>
              <a:pPr/>
              <a:t>23</a:t>
            </a:fld>
            <a:endParaRPr lang="en-US"/>
          </a:p>
        </p:txBody>
      </p:sp>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53076" y="4149453"/>
            <a:ext cx="919633" cy="919633"/>
          </a:xfrm>
          <a:prstGeom prst="rect">
            <a:avLst/>
          </a:prstGeom>
        </p:spPr>
      </p:pic>
      <p:pic>
        <p:nvPicPr>
          <p:cNvPr id="6"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70156" y="4149453"/>
            <a:ext cx="964239" cy="964239"/>
          </a:xfrm>
          <a:prstGeom prst="rect">
            <a:avLst/>
          </a:prstGeom>
        </p:spPr>
      </p:pic>
      <p:sp>
        <p:nvSpPr>
          <p:cNvPr id="7" name="Right Arrow 6"/>
          <p:cNvSpPr/>
          <p:nvPr/>
        </p:nvSpPr>
        <p:spPr>
          <a:xfrm>
            <a:off x="3183100" y="4401680"/>
            <a:ext cx="770714" cy="324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101029" y="4093327"/>
            <a:ext cx="987521" cy="369332"/>
          </a:xfrm>
          <a:prstGeom prst="rect">
            <a:avLst/>
          </a:prstGeom>
          <a:noFill/>
        </p:spPr>
        <p:txBody>
          <a:bodyPr wrap="square" rtlCol="0">
            <a:spAutoFit/>
          </a:bodyPr>
          <a:lstStyle/>
          <a:p>
            <a:r>
              <a:rPr lang="en-US" dirty="0"/>
              <a:t>Manage</a:t>
            </a:r>
          </a:p>
        </p:txBody>
      </p:sp>
      <p:pic>
        <p:nvPicPr>
          <p:cNvPr id="22" name="Pictur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580816" y="5113692"/>
            <a:ext cx="802768" cy="802768"/>
          </a:xfrm>
          <a:prstGeom prst="rect">
            <a:avLst/>
          </a:prstGeom>
        </p:spPr>
      </p:pic>
      <p:sp>
        <p:nvSpPr>
          <p:cNvPr id="23" name="TextBox 22"/>
          <p:cNvSpPr txBox="1"/>
          <p:nvPr/>
        </p:nvSpPr>
        <p:spPr>
          <a:xfrm>
            <a:off x="8908476" y="5810850"/>
            <a:ext cx="2147447" cy="369332"/>
          </a:xfrm>
          <a:prstGeom prst="rect">
            <a:avLst/>
          </a:prstGeom>
          <a:noFill/>
        </p:spPr>
        <p:txBody>
          <a:bodyPr wrap="none" rtlCol="0">
            <a:spAutoFit/>
          </a:bodyPr>
          <a:lstStyle/>
          <a:p>
            <a:r>
              <a:rPr lang="en-US" dirty="0"/>
              <a:t>Personal information</a:t>
            </a:r>
          </a:p>
        </p:txBody>
      </p:sp>
      <p:cxnSp>
        <p:nvCxnSpPr>
          <p:cNvPr id="31" name="Straight Arrow Connector 30"/>
          <p:cNvCxnSpPr>
            <a:stCxn id="6" idx="3"/>
            <a:endCxn id="22" idx="0"/>
          </p:cNvCxnSpPr>
          <p:nvPr/>
        </p:nvCxnSpPr>
        <p:spPr>
          <a:xfrm>
            <a:off x="5034395" y="4631573"/>
            <a:ext cx="4947805" cy="4821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2254491" y="5023675"/>
            <a:ext cx="612668" cy="369332"/>
          </a:xfrm>
          <a:prstGeom prst="rect">
            <a:avLst/>
          </a:prstGeom>
          <a:noFill/>
        </p:spPr>
        <p:txBody>
          <a:bodyPr wrap="none" rtlCol="0">
            <a:spAutoFit/>
          </a:bodyPr>
          <a:lstStyle/>
          <a:p>
            <a:r>
              <a:rPr lang="en-US" dirty="0"/>
              <a:t>Staff</a:t>
            </a:r>
          </a:p>
        </p:txBody>
      </p:sp>
      <p:sp>
        <p:nvSpPr>
          <p:cNvPr id="37" name="TextBox 36"/>
          <p:cNvSpPr txBox="1"/>
          <p:nvPr/>
        </p:nvSpPr>
        <p:spPr>
          <a:xfrm>
            <a:off x="4052579" y="4996587"/>
            <a:ext cx="923138" cy="369332"/>
          </a:xfrm>
          <a:prstGeom prst="rect">
            <a:avLst/>
          </a:prstGeom>
          <a:noFill/>
        </p:spPr>
        <p:txBody>
          <a:bodyPr wrap="none" rtlCol="0">
            <a:spAutoFit/>
          </a:bodyPr>
          <a:lstStyle/>
          <a:p>
            <a:r>
              <a:rPr lang="en-US" dirty="0"/>
              <a:t>Student</a:t>
            </a:r>
          </a:p>
        </p:txBody>
      </p:sp>
      <p:sp>
        <p:nvSpPr>
          <p:cNvPr id="24" name="TextBox 23"/>
          <p:cNvSpPr txBox="1"/>
          <p:nvPr/>
        </p:nvSpPr>
        <p:spPr>
          <a:xfrm>
            <a:off x="10793648" y="5106763"/>
            <a:ext cx="1050288" cy="923330"/>
          </a:xfrm>
          <a:prstGeom prst="rect">
            <a:avLst/>
          </a:prstGeom>
          <a:noFill/>
        </p:spPr>
        <p:txBody>
          <a:bodyPr wrap="none" rtlCol="0">
            <a:spAutoFit/>
          </a:bodyPr>
          <a:lstStyle/>
          <a:p>
            <a:r>
              <a:rPr lang="en-US" dirty="0" err="1"/>
              <a:t>Fullname</a:t>
            </a:r>
            <a:endParaRPr lang="en-US" dirty="0"/>
          </a:p>
          <a:p>
            <a:r>
              <a:rPr lang="en-US" dirty="0"/>
              <a:t>Address</a:t>
            </a:r>
          </a:p>
          <a:p>
            <a:r>
              <a:rPr lang="en-US" dirty="0"/>
              <a:t>Birthday</a:t>
            </a:r>
          </a:p>
        </p:txBody>
      </p:sp>
      <p:pic>
        <p:nvPicPr>
          <p:cNvPr id="20" name="Picture 19" descr="STPM.png"/>
          <p:cNvPicPr>
            <a:picLocks noChangeAspect="1"/>
          </p:cNvPicPr>
          <p:nvPr/>
        </p:nvPicPr>
        <p:blipFill>
          <a:blip r:embed="rId12" cstate="print"/>
          <a:stretch>
            <a:fillRect/>
          </a:stretch>
        </p:blipFill>
        <p:spPr>
          <a:xfrm>
            <a:off x="4067545" y="65315"/>
            <a:ext cx="3027220" cy="408041"/>
          </a:xfrm>
          <a:prstGeom prst="rect">
            <a:avLst/>
          </a:prstGeom>
        </p:spPr>
      </p:pic>
      <p:sp>
        <p:nvSpPr>
          <p:cNvPr id="21"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301743018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115311" y="2307534"/>
            <a:ext cx="10076689" cy="4372769"/>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500" dirty="0">
                <a:latin typeface="Cambria" panose="02040503050406030204" pitchFamily="18" charset="0"/>
              </a:rPr>
              <a:t> </a:t>
            </a:r>
          </a:p>
          <a:p>
            <a:pPr marL="0" indent="0">
              <a:lnSpc>
                <a:spcPct val="100000"/>
              </a:lnSpc>
              <a:buNone/>
            </a:pPr>
            <a:r>
              <a:rPr lang="en-US" sz="2500" dirty="0">
                <a:latin typeface="Cambria" panose="02040503050406030204" pitchFamily="18" charset="0"/>
              </a:rPr>
              <a:t> </a:t>
            </a:r>
          </a:p>
          <a:p>
            <a:pPr marL="0" indent="0">
              <a:lnSpc>
                <a:spcPct val="100000"/>
              </a:lnSpc>
              <a:buNone/>
            </a:pPr>
            <a:endParaRPr lang="en-US" dirty="0">
              <a:latin typeface="Cambria" panose="020405030504060302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3"/>
          <p:cNvGrpSpPr/>
          <p:nvPr/>
        </p:nvGrpSpPr>
        <p:grpSpPr>
          <a:xfrm>
            <a:off x="1469271" y="1811482"/>
            <a:ext cx="2901156" cy="1160462"/>
            <a:chOff x="2381" y="2129102"/>
            <a:chExt cx="2901156" cy="1160462"/>
          </a:xfrm>
          <a:solidFill>
            <a:schemeClr val="accent3">
              <a:lumMod val="50000"/>
            </a:schemeClr>
          </a:solidFill>
        </p:grpSpPr>
        <p:sp>
          <p:nvSpPr>
            <p:cNvPr id="15" name="Chevron 14"/>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sp>
        <p:nvSpPr>
          <p:cNvPr id="3" name="Slide Number Placeholder 2"/>
          <p:cNvSpPr>
            <a:spLocks noGrp="1"/>
          </p:cNvSpPr>
          <p:nvPr>
            <p:ph type="sldNum" sz="quarter" idx="12"/>
          </p:nvPr>
        </p:nvSpPr>
        <p:spPr/>
        <p:txBody>
          <a:bodyPr/>
          <a:lstStyle/>
          <a:p>
            <a:fld id="{008E174E-CF06-43A2-87CF-5685854A7445}" type="slidenum">
              <a:rPr lang="en-US" smtClean="0"/>
              <a:pPr/>
              <a:t>24</a:t>
            </a:fld>
            <a:endParaRPr lang="en-US"/>
          </a:p>
        </p:txBody>
      </p:sp>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53076" y="4149453"/>
            <a:ext cx="919633" cy="919633"/>
          </a:xfrm>
          <a:prstGeom prst="rect">
            <a:avLst/>
          </a:prstGeom>
        </p:spPr>
      </p:pic>
      <p:pic>
        <p:nvPicPr>
          <p:cNvPr id="6"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70156" y="4149453"/>
            <a:ext cx="964239" cy="964239"/>
          </a:xfrm>
          <a:prstGeom prst="rect">
            <a:avLst/>
          </a:prstGeom>
        </p:spPr>
      </p:pic>
      <p:sp>
        <p:nvSpPr>
          <p:cNvPr id="7" name="Right Arrow 6"/>
          <p:cNvSpPr/>
          <p:nvPr/>
        </p:nvSpPr>
        <p:spPr>
          <a:xfrm>
            <a:off x="3183100" y="4401680"/>
            <a:ext cx="770714" cy="324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101029" y="4093327"/>
            <a:ext cx="987521" cy="369332"/>
          </a:xfrm>
          <a:prstGeom prst="rect">
            <a:avLst/>
          </a:prstGeom>
          <a:noFill/>
        </p:spPr>
        <p:txBody>
          <a:bodyPr wrap="square" rtlCol="0">
            <a:spAutoFit/>
          </a:bodyPr>
          <a:lstStyle/>
          <a:p>
            <a:r>
              <a:rPr lang="en-US" dirty="0"/>
              <a:t>Manage</a:t>
            </a:r>
          </a:p>
        </p:txBody>
      </p:sp>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86443" y="5075236"/>
            <a:ext cx="972620" cy="972620"/>
          </a:xfrm>
          <a:prstGeom prst="rect">
            <a:avLst/>
          </a:prstGeom>
        </p:spPr>
      </p:pic>
      <p:sp>
        <p:nvSpPr>
          <p:cNvPr id="20" name="TextBox 19"/>
          <p:cNvSpPr txBox="1"/>
          <p:nvPr/>
        </p:nvSpPr>
        <p:spPr>
          <a:xfrm>
            <a:off x="5940364" y="5968577"/>
            <a:ext cx="980910" cy="369332"/>
          </a:xfrm>
          <a:prstGeom prst="rect">
            <a:avLst/>
          </a:prstGeom>
          <a:noFill/>
        </p:spPr>
        <p:txBody>
          <a:bodyPr wrap="none" rtlCol="0">
            <a:spAutoFit/>
          </a:bodyPr>
          <a:lstStyle/>
          <a:p>
            <a:r>
              <a:rPr lang="en-US" dirty="0"/>
              <a:t>Program</a:t>
            </a:r>
          </a:p>
        </p:txBody>
      </p:sp>
      <p:pic>
        <p:nvPicPr>
          <p:cNvPr id="22" name="Picture 2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580816" y="5113692"/>
            <a:ext cx="802768" cy="802768"/>
          </a:xfrm>
          <a:prstGeom prst="rect">
            <a:avLst/>
          </a:prstGeom>
        </p:spPr>
      </p:pic>
      <p:sp>
        <p:nvSpPr>
          <p:cNvPr id="23" name="TextBox 22"/>
          <p:cNvSpPr txBox="1"/>
          <p:nvPr/>
        </p:nvSpPr>
        <p:spPr>
          <a:xfrm>
            <a:off x="8908476" y="5810850"/>
            <a:ext cx="2147447" cy="369332"/>
          </a:xfrm>
          <a:prstGeom prst="rect">
            <a:avLst/>
          </a:prstGeom>
          <a:noFill/>
        </p:spPr>
        <p:txBody>
          <a:bodyPr wrap="none" rtlCol="0">
            <a:spAutoFit/>
          </a:bodyPr>
          <a:lstStyle/>
          <a:p>
            <a:r>
              <a:rPr lang="en-US" dirty="0"/>
              <a:t>Personal information</a:t>
            </a:r>
          </a:p>
        </p:txBody>
      </p:sp>
      <p:cxnSp>
        <p:nvCxnSpPr>
          <p:cNvPr id="27" name="Straight Arrow Connector 26"/>
          <p:cNvCxnSpPr>
            <a:endCxn id="13" idx="1"/>
          </p:cNvCxnSpPr>
          <p:nvPr/>
        </p:nvCxnSpPr>
        <p:spPr>
          <a:xfrm>
            <a:off x="5068227" y="4701387"/>
            <a:ext cx="618216" cy="8601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6" idx="3"/>
            <a:endCxn id="22" idx="0"/>
          </p:cNvCxnSpPr>
          <p:nvPr/>
        </p:nvCxnSpPr>
        <p:spPr>
          <a:xfrm>
            <a:off x="5034395" y="4631573"/>
            <a:ext cx="4947805" cy="4821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2254491" y="5023675"/>
            <a:ext cx="612668" cy="369332"/>
          </a:xfrm>
          <a:prstGeom prst="rect">
            <a:avLst/>
          </a:prstGeom>
          <a:noFill/>
        </p:spPr>
        <p:txBody>
          <a:bodyPr wrap="none" rtlCol="0">
            <a:spAutoFit/>
          </a:bodyPr>
          <a:lstStyle/>
          <a:p>
            <a:r>
              <a:rPr lang="en-US" dirty="0"/>
              <a:t>Staff</a:t>
            </a:r>
          </a:p>
        </p:txBody>
      </p:sp>
      <p:sp>
        <p:nvSpPr>
          <p:cNvPr id="37" name="TextBox 36"/>
          <p:cNvSpPr txBox="1"/>
          <p:nvPr/>
        </p:nvSpPr>
        <p:spPr>
          <a:xfrm>
            <a:off x="4052579" y="4996587"/>
            <a:ext cx="923138" cy="369332"/>
          </a:xfrm>
          <a:prstGeom prst="rect">
            <a:avLst/>
          </a:prstGeom>
          <a:noFill/>
        </p:spPr>
        <p:txBody>
          <a:bodyPr wrap="none" rtlCol="0">
            <a:spAutoFit/>
          </a:bodyPr>
          <a:lstStyle/>
          <a:p>
            <a:r>
              <a:rPr lang="en-US" dirty="0"/>
              <a:t>Student</a:t>
            </a:r>
          </a:p>
        </p:txBody>
      </p:sp>
      <p:sp>
        <p:nvSpPr>
          <p:cNvPr id="24" name="TextBox 23"/>
          <p:cNvSpPr txBox="1"/>
          <p:nvPr/>
        </p:nvSpPr>
        <p:spPr>
          <a:xfrm>
            <a:off x="10793648" y="5106763"/>
            <a:ext cx="1050288" cy="923330"/>
          </a:xfrm>
          <a:prstGeom prst="rect">
            <a:avLst/>
          </a:prstGeom>
          <a:noFill/>
        </p:spPr>
        <p:txBody>
          <a:bodyPr wrap="none" rtlCol="0">
            <a:spAutoFit/>
          </a:bodyPr>
          <a:lstStyle/>
          <a:p>
            <a:r>
              <a:rPr lang="en-US" dirty="0" err="1"/>
              <a:t>Fullname</a:t>
            </a:r>
            <a:endParaRPr lang="en-US" dirty="0"/>
          </a:p>
          <a:p>
            <a:r>
              <a:rPr lang="en-US" dirty="0"/>
              <a:t>Address</a:t>
            </a:r>
          </a:p>
          <a:p>
            <a:r>
              <a:rPr lang="en-US" dirty="0"/>
              <a:t>Birthday</a:t>
            </a:r>
          </a:p>
        </p:txBody>
      </p:sp>
      <p:pic>
        <p:nvPicPr>
          <p:cNvPr id="25" name="Picture 24" descr="STPM.png"/>
          <p:cNvPicPr>
            <a:picLocks noChangeAspect="1"/>
          </p:cNvPicPr>
          <p:nvPr/>
        </p:nvPicPr>
        <p:blipFill>
          <a:blip r:embed="rId13" cstate="print"/>
          <a:stretch>
            <a:fillRect/>
          </a:stretch>
        </p:blipFill>
        <p:spPr>
          <a:xfrm>
            <a:off x="4067545" y="65315"/>
            <a:ext cx="3027220" cy="408041"/>
          </a:xfrm>
          <a:prstGeom prst="rect">
            <a:avLst/>
          </a:prstGeom>
        </p:spPr>
      </p:pic>
      <p:sp>
        <p:nvSpPr>
          <p:cNvPr id="26"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246140270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115311" y="2307534"/>
            <a:ext cx="10076689" cy="4372769"/>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500" dirty="0">
                <a:latin typeface="Cambria" panose="02040503050406030204" pitchFamily="18" charset="0"/>
              </a:rPr>
              <a:t> </a:t>
            </a:r>
          </a:p>
          <a:p>
            <a:pPr marL="0" indent="0">
              <a:lnSpc>
                <a:spcPct val="100000"/>
              </a:lnSpc>
              <a:buNone/>
            </a:pPr>
            <a:r>
              <a:rPr lang="en-US" sz="2500" dirty="0">
                <a:latin typeface="Cambria" panose="02040503050406030204" pitchFamily="18" charset="0"/>
              </a:rPr>
              <a:t> </a:t>
            </a:r>
          </a:p>
          <a:p>
            <a:pPr marL="0" indent="0">
              <a:lnSpc>
                <a:spcPct val="100000"/>
              </a:lnSpc>
              <a:buNone/>
            </a:pPr>
            <a:endParaRPr lang="en-US" dirty="0">
              <a:latin typeface="Cambria" panose="020405030504060302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3"/>
          <p:cNvGrpSpPr/>
          <p:nvPr/>
        </p:nvGrpSpPr>
        <p:grpSpPr>
          <a:xfrm>
            <a:off x="1469271" y="1811482"/>
            <a:ext cx="2901156" cy="1160462"/>
            <a:chOff x="2381" y="2129102"/>
            <a:chExt cx="2901156" cy="1160462"/>
          </a:xfrm>
          <a:solidFill>
            <a:schemeClr val="accent3">
              <a:lumMod val="50000"/>
            </a:schemeClr>
          </a:solidFill>
        </p:grpSpPr>
        <p:sp>
          <p:nvSpPr>
            <p:cNvPr id="15" name="Chevron 14"/>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sp>
        <p:nvSpPr>
          <p:cNvPr id="3" name="Slide Number Placeholder 2"/>
          <p:cNvSpPr>
            <a:spLocks noGrp="1"/>
          </p:cNvSpPr>
          <p:nvPr>
            <p:ph type="sldNum" sz="quarter" idx="12"/>
          </p:nvPr>
        </p:nvSpPr>
        <p:spPr/>
        <p:txBody>
          <a:bodyPr/>
          <a:lstStyle/>
          <a:p>
            <a:fld id="{008E174E-CF06-43A2-87CF-5685854A7445}" type="slidenum">
              <a:rPr lang="en-US" smtClean="0"/>
              <a:pPr/>
              <a:t>25</a:t>
            </a:fld>
            <a:endParaRPr lang="en-US"/>
          </a:p>
        </p:txBody>
      </p:sp>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53076" y="4149453"/>
            <a:ext cx="919633" cy="919633"/>
          </a:xfrm>
          <a:prstGeom prst="rect">
            <a:avLst/>
          </a:prstGeom>
        </p:spPr>
      </p:pic>
      <p:pic>
        <p:nvPicPr>
          <p:cNvPr id="6"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70156" y="4149453"/>
            <a:ext cx="964239" cy="964239"/>
          </a:xfrm>
          <a:prstGeom prst="rect">
            <a:avLst/>
          </a:prstGeom>
        </p:spPr>
      </p:pic>
      <p:sp>
        <p:nvSpPr>
          <p:cNvPr id="7" name="Right Arrow 6"/>
          <p:cNvSpPr/>
          <p:nvPr/>
        </p:nvSpPr>
        <p:spPr>
          <a:xfrm>
            <a:off x="3183100" y="4401680"/>
            <a:ext cx="770714" cy="324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101029" y="4093327"/>
            <a:ext cx="987521" cy="369332"/>
          </a:xfrm>
          <a:prstGeom prst="rect">
            <a:avLst/>
          </a:prstGeom>
          <a:noFill/>
        </p:spPr>
        <p:txBody>
          <a:bodyPr wrap="square" rtlCol="0">
            <a:spAutoFit/>
          </a:bodyPr>
          <a:lstStyle/>
          <a:p>
            <a:r>
              <a:rPr lang="en-US" dirty="0"/>
              <a:t>Manage</a:t>
            </a:r>
          </a:p>
        </p:txBody>
      </p:sp>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86443" y="5075236"/>
            <a:ext cx="972620" cy="972620"/>
          </a:xfrm>
          <a:prstGeom prst="rect">
            <a:avLst/>
          </a:prstGeom>
        </p:spPr>
      </p:pic>
      <p:sp>
        <p:nvSpPr>
          <p:cNvPr id="20" name="TextBox 19"/>
          <p:cNvSpPr txBox="1"/>
          <p:nvPr/>
        </p:nvSpPr>
        <p:spPr>
          <a:xfrm>
            <a:off x="5940364" y="5968577"/>
            <a:ext cx="980910" cy="369332"/>
          </a:xfrm>
          <a:prstGeom prst="rect">
            <a:avLst/>
          </a:prstGeom>
          <a:noFill/>
        </p:spPr>
        <p:txBody>
          <a:bodyPr wrap="none" rtlCol="0">
            <a:spAutoFit/>
          </a:bodyPr>
          <a:lstStyle/>
          <a:p>
            <a:r>
              <a:rPr lang="en-US" dirty="0"/>
              <a:t>Program</a:t>
            </a:r>
          </a:p>
        </p:txBody>
      </p:sp>
      <p:pic>
        <p:nvPicPr>
          <p:cNvPr id="22" name="Picture 2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580816" y="5113692"/>
            <a:ext cx="802768" cy="802768"/>
          </a:xfrm>
          <a:prstGeom prst="rect">
            <a:avLst/>
          </a:prstGeom>
        </p:spPr>
      </p:pic>
      <p:sp>
        <p:nvSpPr>
          <p:cNvPr id="23" name="TextBox 22"/>
          <p:cNvSpPr txBox="1"/>
          <p:nvPr/>
        </p:nvSpPr>
        <p:spPr>
          <a:xfrm>
            <a:off x="8908476" y="5810850"/>
            <a:ext cx="2147447" cy="369332"/>
          </a:xfrm>
          <a:prstGeom prst="rect">
            <a:avLst/>
          </a:prstGeom>
          <a:noFill/>
        </p:spPr>
        <p:txBody>
          <a:bodyPr wrap="none" rtlCol="0">
            <a:spAutoFit/>
          </a:bodyPr>
          <a:lstStyle/>
          <a:p>
            <a:r>
              <a:rPr lang="en-US" dirty="0"/>
              <a:t>Personal information</a:t>
            </a:r>
          </a:p>
        </p:txBody>
      </p:sp>
      <p:cxnSp>
        <p:nvCxnSpPr>
          <p:cNvPr id="27" name="Straight Arrow Connector 26"/>
          <p:cNvCxnSpPr>
            <a:endCxn id="13" idx="1"/>
          </p:cNvCxnSpPr>
          <p:nvPr/>
        </p:nvCxnSpPr>
        <p:spPr>
          <a:xfrm>
            <a:off x="5068227" y="4701387"/>
            <a:ext cx="618216" cy="8601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6" idx="3"/>
            <a:endCxn id="22" idx="0"/>
          </p:cNvCxnSpPr>
          <p:nvPr/>
        </p:nvCxnSpPr>
        <p:spPr>
          <a:xfrm>
            <a:off x="5034395" y="4631573"/>
            <a:ext cx="4947805" cy="4821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2254491" y="5023675"/>
            <a:ext cx="612668" cy="369332"/>
          </a:xfrm>
          <a:prstGeom prst="rect">
            <a:avLst/>
          </a:prstGeom>
          <a:noFill/>
        </p:spPr>
        <p:txBody>
          <a:bodyPr wrap="none" rtlCol="0">
            <a:spAutoFit/>
          </a:bodyPr>
          <a:lstStyle/>
          <a:p>
            <a:r>
              <a:rPr lang="en-US" dirty="0"/>
              <a:t>Staff</a:t>
            </a:r>
          </a:p>
        </p:txBody>
      </p:sp>
      <p:sp>
        <p:nvSpPr>
          <p:cNvPr id="37" name="TextBox 36"/>
          <p:cNvSpPr txBox="1"/>
          <p:nvPr/>
        </p:nvSpPr>
        <p:spPr>
          <a:xfrm>
            <a:off x="4052579" y="4996587"/>
            <a:ext cx="923138" cy="369332"/>
          </a:xfrm>
          <a:prstGeom prst="rect">
            <a:avLst/>
          </a:prstGeom>
          <a:noFill/>
        </p:spPr>
        <p:txBody>
          <a:bodyPr wrap="none" rtlCol="0">
            <a:spAutoFit/>
          </a:bodyPr>
          <a:lstStyle/>
          <a:p>
            <a:r>
              <a:rPr lang="en-US" dirty="0"/>
              <a:t>Student</a:t>
            </a:r>
          </a:p>
        </p:txBody>
      </p:sp>
      <p:sp>
        <p:nvSpPr>
          <p:cNvPr id="11" name="TextBox 10"/>
          <p:cNvSpPr txBox="1"/>
          <p:nvPr/>
        </p:nvSpPr>
        <p:spPr>
          <a:xfrm>
            <a:off x="6522382" y="5263665"/>
            <a:ext cx="2812501" cy="646331"/>
          </a:xfrm>
          <a:prstGeom prst="rect">
            <a:avLst/>
          </a:prstGeom>
          <a:noFill/>
        </p:spPr>
        <p:txBody>
          <a:bodyPr wrap="none" rtlCol="0">
            <a:spAutoFit/>
          </a:bodyPr>
          <a:lstStyle/>
          <a:p>
            <a:r>
              <a:rPr lang="en-US" dirty="0"/>
              <a:t>SE – Software Engineering</a:t>
            </a:r>
          </a:p>
          <a:p>
            <a:r>
              <a:rPr lang="en-US" dirty="0"/>
              <a:t>BA – Business Administrator</a:t>
            </a:r>
          </a:p>
        </p:txBody>
      </p:sp>
      <p:sp>
        <p:nvSpPr>
          <p:cNvPr id="24" name="TextBox 23"/>
          <p:cNvSpPr txBox="1"/>
          <p:nvPr/>
        </p:nvSpPr>
        <p:spPr>
          <a:xfrm>
            <a:off x="10793648" y="5106763"/>
            <a:ext cx="1050288" cy="923330"/>
          </a:xfrm>
          <a:prstGeom prst="rect">
            <a:avLst/>
          </a:prstGeom>
          <a:noFill/>
        </p:spPr>
        <p:txBody>
          <a:bodyPr wrap="none" rtlCol="0">
            <a:spAutoFit/>
          </a:bodyPr>
          <a:lstStyle/>
          <a:p>
            <a:r>
              <a:rPr lang="en-US" dirty="0" err="1"/>
              <a:t>Fullname</a:t>
            </a:r>
            <a:endParaRPr lang="en-US" dirty="0"/>
          </a:p>
          <a:p>
            <a:r>
              <a:rPr lang="en-US" dirty="0"/>
              <a:t>Address</a:t>
            </a:r>
          </a:p>
          <a:p>
            <a:r>
              <a:rPr lang="en-US" dirty="0"/>
              <a:t>Birthday</a:t>
            </a:r>
          </a:p>
        </p:txBody>
      </p:sp>
      <p:pic>
        <p:nvPicPr>
          <p:cNvPr id="25" name="Picture 24" descr="STPM.png"/>
          <p:cNvPicPr>
            <a:picLocks noChangeAspect="1"/>
          </p:cNvPicPr>
          <p:nvPr/>
        </p:nvPicPr>
        <p:blipFill>
          <a:blip r:embed="rId13" cstate="print"/>
          <a:stretch>
            <a:fillRect/>
          </a:stretch>
        </p:blipFill>
        <p:spPr>
          <a:xfrm>
            <a:off x="4067545" y="65315"/>
            <a:ext cx="3027220" cy="408041"/>
          </a:xfrm>
          <a:prstGeom prst="rect">
            <a:avLst/>
          </a:prstGeom>
        </p:spPr>
      </p:pic>
      <p:sp>
        <p:nvSpPr>
          <p:cNvPr id="26"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89435478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115311" y="2307534"/>
            <a:ext cx="10076689" cy="4372769"/>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500" dirty="0">
                <a:latin typeface="Cambria" panose="02040503050406030204" pitchFamily="18" charset="0"/>
              </a:rPr>
              <a:t> </a:t>
            </a:r>
          </a:p>
          <a:p>
            <a:pPr marL="0" indent="0">
              <a:lnSpc>
                <a:spcPct val="100000"/>
              </a:lnSpc>
              <a:buNone/>
            </a:pPr>
            <a:r>
              <a:rPr lang="en-US" sz="2500" dirty="0">
                <a:latin typeface="Cambria" panose="02040503050406030204" pitchFamily="18" charset="0"/>
              </a:rPr>
              <a:t> </a:t>
            </a:r>
          </a:p>
          <a:p>
            <a:pPr marL="0" indent="0">
              <a:lnSpc>
                <a:spcPct val="100000"/>
              </a:lnSpc>
              <a:buNone/>
            </a:pPr>
            <a:endParaRPr lang="en-US" dirty="0">
              <a:latin typeface="Cambria" panose="020405030504060302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3"/>
          <p:cNvGrpSpPr/>
          <p:nvPr/>
        </p:nvGrpSpPr>
        <p:grpSpPr>
          <a:xfrm>
            <a:off x="1469271" y="1811482"/>
            <a:ext cx="2901156" cy="1160462"/>
            <a:chOff x="2381" y="2129102"/>
            <a:chExt cx="2901156" cy="1160462"/>
          </a:xfrm>
          <a:solidFill>
            <a:schemeClr val="accent3">
              <a:lumMod val="50000"/>
            </a:schemeClr>
          </a:solidFill>
        </p:grpSpPr>
        <p:sp>
          <p:nvSpPr>
            <p:cNvPr id="15" name="Chevron 14"/>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sp>
        <p:nvSpPr>
          <p:cNvPr id="3" name="Slide Number Placeholder 2"/>
          <p:cNvSpPr>
            <a:spLocks noGrp="1"/>
          </p:cNvSpPr>
          <p:nvPr>
            <p:ph type="sldNum" sz="quarter" idx="12"/>
          </p:nvPr>
        </p:nvSpPr>
        <p:spPr/>
        <p:txBody>
          <a:bodyPr/>
          <a:lstStyle/>
          <a:p>
            <a:fld id="{008E174E-CF06-43A2-87CF-5685854A7445}" type="slidenum">
              <a:rPr lang="en-US" smtClean="0"/>
              <a:pPr/>
              <a:t>26</a:t>
            </a:fld>
            <a:endParaRPr lang="en-US"/>
          </a:p>
        </p:txBody>
      </p:sp>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53076" y="4149453"/>
            <a:ext cx="919633" cy="919633"/>
          </a:xfrm>
          <a:prstGeom prst="rect">
            <a:avLst/>
          </a:prstGeom>
        </p:spPr>
      </p:pic>
      <p:pic>
        <p:nvPicPr>
          <p:cNvPr id="6"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70156" y="4149453"/>
            <a:ext cx="964239" cy="964239"/>
          </a:xfrm>
          <a:prstGeom prst="rect">
            <a:avLst/>
          </a:prstGeom>
        </p:spPr>
      </p:pic>
      <p:sp>
        <p:nvSpPr>
          <p:cNvPr id="7" name="Right Arrow 6"/>
          <p:cNvSpPr/>
          <p:nvPr/>
        </p:nvSpPr>
        <p:spPr>
          <a:xfrm>
            <a:off x="3183100" y="4401680"/>
            <a:ext cx="770714" cy="324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101029" y="4093327"/>
            <a:ext cx="987521" cy="369332"/>
          </a:xfrm>
          <a:prstGeom prst="rect">
            <a:avLst/>
          </a:prstGeom>
          <a:noFill/>
        </p:spPr>
        <p:txBody>
          <a:bodyPr wrap="square" rtlCol="0">
            <a:spAutoFit/>
          </a:bodyPr>
          <a:lstStyle/>
          <a:p>
            <a:r>
              <a:rPr lang="en-US" dirty="0"/>
              <a:t>Manage</a:t>
            </a:r>
          </a:p>
        </p:txBody>
      </p:sp>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86443" y="5075236"/>
            <a:ext cx="972620" cy="972620"/>
          </a:xfrm>
          <a:prstGeom prst="rect">
            <a:avLst/>
          </a:prstGeom>
        </p:spPr>
      </p:pic>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66730" y="2481880"/>
            <a:ext cx="1117605" cy="1117605"/>
          </a:xfrm>
          <a:prstGeom prst="rect">
            <a:avLst/>
          </a:prstGeom>
        </p:spPr>
      </p:pic>
      <p:sp>
        <p:nvSpPr>
          <p:cNvPr id="19" name="TextBox 18"/>
          <p:cNvSpPr txBox="1"/>
          <p:nvPr/>
        </p:nvSpPr>
        <p:spPr>
          <a:xfrm>
            <a:off x="5453348" y="3477170"/>
            <a:ext cx="1221809" cy="369332"/>
          </a:xfrm>
          <a:prstGeom prst="rect">
            <a:avLst/>
          </a:prstGeom>
          <a:noFill/>
        </p:spPr>
        <p:txBody>
          <a:bodyPr wrap="none" rtlCol="0">
            <a:spAutoFit/>
          </a:bodyPr>
          <a:lstStyle/>
          <a:p>
            <a:r>
              <a:rPr lang="en-US" dirty="0"/>
              <a:t>Curriculum</a:t>
            </a:r>
          </a:p>
        </p:txBody>
      </p:sp>
      <p:sp>
        <p:nvSpPr>
          <p:cNvPr id="20" name="TextBox 19"/>
          <p:cNvSpPr txBox="1"/>
          <p:nvPr/>
        </p:nvSpPr>
        <p:spPr>
          <a:xfrm>
            <a:off x="5940364" y="5968577"/>
            <a:ext cx="980910" cy="369332"/>
          </a:xfrm>
          <a:prstGeom prst="rect">
            <a:avLst/>
          </a:prstGeom>
          <a:noFill/>
        </p:spPr>
        <p:txBody>
          <a:bodyPr wrap="none" rtlCol="0">
            <a:spAutoFit/>
          </a:bodyPr>
          <a:lstStyle/>
          <a:p>
            <a:r>
              <a:rPr lang="en-US" dirty="0"/>
              <a:t>Program</a:t>
            </a:r>
          </a:p>
        </p:txBody>
      </p:sp>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580816" y="5113692"/>
            <a:ext cx="802768" cy="802768"/>
          </a:xfrm>
          <a:prstGeom prst="rect">
            <a:avLst/>
          </a:prstGeom>
        </p:spPr>
      </p:pic>
      <p:sp>
        <p:nvSpPr>
          <p:cNvPr id="23" name="TextBox 22"/>
          <p:cNvSpPr txBox="1"/>
          <p:nvPr/>
        </p:nvSpPr>
        <p:spPr>
          <a:xfrm>
            <a:off x="8908476" y="5810850"/>
            <a:ext cx="2147447" cy="369332"/>
          </a:xfrm>
          <a:prstGeom prst="rect">
            <a:avLst/>
          </a:prstGeom>
          <a:noFill/>
        </p:spPr>
        <p:txBody>
          <a:bodyPr wrap="none" rtlCol="0">
            <a:spAutoFit/>
          </a:bodyPr>
          <a:lstStyle/>
          <a:p>
            <a:r>
              <a:rPr lang="en-US" dirty="0"/>
              <a:t>Personal information</a:t>
            </a:r>
          </a:p>
        </p:txBody>
      </p:sp>
      <p:cxnSp>
        <p:nvCxnSpPr>
          <p:cNvPr id="25" name="Straight Arrow Connector 24"/>
          <p:cNvCxnSpPr>
            <a:endCxn id="14" idx="2"/>
          </p:cNvCxnSpPr>
          <p:nvPr/>
        </p:nvCxnSpPr>
        <p:spPr>
          <a:xfrm flipV="1">
            <a:off x="5050017" y="3599485"/>
            <a:ext cx="275516" cy="1006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endCxn id="13" idx="1"/>
          </p:cNvCxnSpPr>
          <p:nvPr/>
        </p:nvCxnSpPr>
        <p:spPr>
          <a:xfrm>
            <a:off x="5068227" y="4701387"/>
            <a:ext cx="618216" cy="8601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6" idx="3"/>
            <a:endCxn id="22" idx="0"/>
          </p:cNvCxnSpPr>
          <p:nvPr/>
        </p:nvCxnSpPr>
        <p:spPr>
          <a:xfrm>
            <a:off x="5034395" y="4631573"/>
            <a:ext cx="4947805" cy="4821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2254491" y="5023675"/>
            <a:ext cx="612668" cy="369332"/>
          </a:xfrm>
          <a:prstGeom prst="rect">
            <a:avLst/>
          </a:prstGeom>
          <a:noFill/>
        </p:spPr>
        <p:txBody>
          <a:bodyPr wrap="none" rtlCol="0">
            <a:spAutoFit/>
          </a:bodyPr>
          <a:lstStyle/>
          <a:p>
            <a:r>
              <a:rPr lang="en-US" dirty="0"/>
              <a:t>Staff</a:t>
            </a:r>
          </a:p>
        </p:txBody>
      </p:sp>
      <p:sp>
        <p:nvSpPr>
          <p:cNvPr id="37" name="TextBox 36"/>
          <p:cNvSpPr txBox="1"/>
          <p:nvPr/>
        </p:nvSpPr>
        <p:spPr>
          <a:xfrm>
            <a:off x="4052579" y="4996587"/>
            <a:ext cx="923138" cy="369332"/>
          </a:xfrm>
          <a:prstGeom prst="rect">
            <a:avLst/>
          </a:prstGeom>
          <a:noFill/>
        </p:spPr>
        <p:txBody>
          <a:bodyPr wrap="none" rtlCol="0">
            <a:spAutoFit/>
          </a:bodyPr>
          <a:lstStyle/>
          <a:p>
            <a:r>
              <a:rPr lang="en-US" dirty="0"/>
              <a:t>Student</a:t>
            </a:r>
          </a:p>
        </p:txBody>
      </p:sp>
      <p:sp>
        <p:nvSpPr>
          <p:cNvPr id="11" name="TextBox 10"/>
          <p:cNvSpPr txBox="1"/>
          <p:nvPr/>
        </p:nvSpPr>
        <p:spPr>
          <a:xfrm>
            <a:off x="6522382" y="5263665"/>
            <a:ext cx="2812501" cy="646331"/>
          </a:xfrm>
          <a:prstGeom prst="rect">
            <a:avLst/>
          </a:prstGeom>
          <a:noFill/>
        </p:spPr>
        <p:txBody>
          <a:bodyPr wrap="none" rtlCol="0">
            <a:spAutoFit/>
          </a:bodyPr>
          <a:lstStyle/>
          <a:p>
            <a:r>
              <a:rPr lang="en-US" dirty="0"/>
              <a:t>SE – Software Engineering</a:t>
            </a:r>
          </a:p>
          <a:p>
            <a:r>
              <a:rPr lang="en-US" dirty="0"/>
              <a:t>BA – Business Administrator</a:t>
            </a:r>
          </a:p>
        </p:txBody>
      </p:sp>
      <p:sp>
        <p:nvSpPr>
          <p:cNvPr id="24" name="TextBox 23"/>
          <p:cNvSpPr txBox="1"/>
          <p:nvPr/>
        </p:nvSpPr>
        <p:spPr>
          <a:xfrm>
            <a:off x="10793648" y="5106763"/>
            <a:ext cx="1050288" cy="923330"/>
          </a:xfrm>
          <a:prstGeom prst="rect">
            <a:avLst/>
          </a:prstGeom>
          <a:noFill/>
        </p:spPr>
        <p:txBody>
          <a:bodyPr wrap="none" rtlCol="0">
            <a:spAutoFit/>
          </a:bodyPr>
          <a:lstStyle/>
          <a:p>
            <a:r>
              <a:rPr lang="en-US" dirty="0" err="1"/>
              <a:t>Fullname</a:t>
            </a:r>
            <a:endParaRPr lang="en-US" dirty="0"/>
          </a:p>
          <a:p>
            <a:r>
              <a:rPr lang="en-US" dirty="0"/>
              <a:t>Address</a:t>
            </a:r>
          </a:p>
          <a:p>
            <a:r>
              <a:rPr lang="en-US" dirty="0"/>
              <a:t>Birthday</a:t>
            </a:r>
          </a:p>
        </p:txBody>
      </p:sp>
      <p:pic>
        <p:nvPicPr>
          <p:cNvPr id="28" name="Picture 27" descr="STPM.png"/>
          <p:cNvPicPr>
            <a:picLocks noChangeAspect="1"/>
          </p:cNvPicPr>
          <p:nvPr/>
        </p:nvPicPr>
        <p:blipFill>
          <a:blip r:embed="rId14" cstate="print"/>
          <a:stretch>
            <a:fillRect/>
          </a:stretch>
        </p:blipFill>
        <p:spPr>
          <a:xfrm>
            <a:off x="4067545" y="65315"/>
            <a:ext cx="3027220" cy="408041"/>
          </a:xfrm>
          <a:prstGeom prst="rect">
            <a:avLst/>
          </a:prstGeom>
        </p:spPr>
      </p:pic>
      <p:sp>
        <p:nvSpPr>
          <p:cNvPr id="29"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204043668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115311" y="2307534"/>
            <a:ext cx="10076689" cy="4372769"/>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500" dirty="0">
                <a:latin typeface="Cambria" panose="02040503050406030204" pitchFamily="18" charset="0"/>
              </a:rPr>
              <a:t> </a:t>
            </a:r>
          </a:p>
          <a:p>
            <a:pPr marL="0" indent="0">
              <a:lnSpc>
                <a:spcPct val="100000"/>
              </a:lnSpc>
              <a:buNone/>
            </a:pPr>
            <a:r>
              <a:rPr lang="en-US" sz="2500" dirty="0">
                <a:latin typeface="Cambria" panose="02040503050406030204" pitchFamily="18" charset="0"/>
              </a:rPr>
              <a:t> </a:t>
            </a:r>
          </a:p>
          <a:p>
            <a:pPr marL="0" indent="0">
              <a:lnSpc>
                <a:spcPct val="100000"/>
              </a:lnSpc>
              <a:buNone/>
            </a:pPr>
            <a:endParaRPr lang="en-US" dirty="0">
              <a:latin typeface="Cambria" panose="020405030504060302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3"/>
          <p:cNvGrpSpPr/>
          <p:nvPr/>
        </p:nvGrpSpPr>
        <p:grpSpPr>
          <a:xfrm>
            <a:off x="1469271" y="1811482"/>
            <a:ext cx="2901156" cy="1160462"/>
            <a:chOff x="2381" y="2129102"/>
            <a:chExt cx="2901156" cy="1160462"/>
          </a:xfrm>
          <a:solidFill>
            <a:schemeClr val="accent3">
              <a:lumMod val="50000"/>
            </a:schemeClr>
          </a:solidFill>
        </p:grpSpPr>
        <p:sp>
          <p:nvSpPr>
            <p:cNvPr id="15" name="Chevron 14"/>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sp>
        <p:nvSpPr>
          <p:cNvPr id="3" name="Slide Number Placeholder 2"/>
          <p:cNvSpPr>
            <a:spLocks noGrp="1"/>
          </p:cNvSpPr>
          <p:nvPr>
            <p:ph type="sldNum" sz="quarter" idx="12"/>
          </p:nvPr>
        </p:nvSpPr>
        <p:spPr/>
        <p:txBody>
          <a:bodyPr/>
          <a:lstStyle/>
          <a:p>
            <a:fld id="{008E174E-CF06-43A2-87CF-5685854A7445}" type="slidenum">
              <a:rPr lang="en-US" smtClean="0"/>
              <a:pPr/>
              <a:t>27</a:t>
            </a:fld>
            <a:endParaRPr lang="en-US"/>
          </a:p>
        </p:txBody>
      </p:sp>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53076" y="4149453"/>
            <a:ext cx="919633" cy="919633"/>
          </a:xfrm>
          <a:prstGeom prst="rect">
            <a:avLst/>
          </a:prstGeom>
        </p:spPr>
      </p:pic>
      <p:pic>
        <p:nvPicPr>
          <p:cNvPr id="6"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70156" y="4149453"/>
            <a:ext cx="964239" cy="964239"/>
          </a:xfrm>
          <a:prstGeom prst="rect">
            <a:avLst/>
          </a:prstGeom>
        </p:spPr>
      </p:pic>
      <p:sp>
        <p:nvSpPr>
          <p:cNvPr id="7" name="Right Arrow 6"/>
          <p:cNvSpPr/>
          <p:nvPr/>
        </p:nvSpPr>
        <p:spPr>
          <a:xfrm>
            <a:off x="3183100" y="4401680"/>
            <a:ext cx="770714" cy="324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101029" y="4093327"/>
            <a:ext cx="987521" cy="369332"/>
          </a:xfrm>
          <a:prstGeom prst="rect">
            <a:avLst/>
          </a:prstGeom>
          <a:noFill/>
        </p:spPr>
        <p:txBody>
          <a:bodyPr wrap="square" rtlCol="0">
            <a:spAutoFit/>
          </a:bodyPr>
          <a:lstStyle/>
          <a:p>
            <a:r>
              <a:rPr lang="en-US" dirty="0"/>
              <a:t>Manage</a:t>
            </a:r>
          </a:p>
        </p:txBody>
      </p:sp>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86443" y="5075236"/>
            <a:ext cx="972620" cy="972620"/>
          </a:xfrm>
          <a:prstGeom prst="rect">
            <a:avLst/>
          </a:prstGeom>
        </p:spPr>
      </p:pic>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66730" y="2481880"/>
            <a:ext cx="1117605" cy="1117605"/>
          </a:xfrm>
          <a:prstGeom prst="rect">
            <a:avLst/>
          </a:prstGeom>
        </p:spPr>
      </p:pic>
      <p:sp>
        <p:nvSpPr>
          <p:cNvPr id="19" name="TextBox 18"/>
          <p:cNvSpPr txBox="1"/>
          <p:nvPr/>
        </p:nvSpPr>
        <p:spPr>
          <a:xfrm>
            <a:off x="5453348" y="3477170"/>
            <a:ext cx="1221809" cy="369332"/>
          </a:xfrm>
          <a:prstGeom prst="rect">
            <a:avLst/>
          </a:prstGeom>
          <a:noFill/>
        </p:spPr>
        <p:txBody>
          <a:bodyPr wrap="none" rtlCol="0">
            <a:spAutoFit/>
          </a:bodyPr>
          <a:lstStyle/>
          <a:p>
            <a:r>
              <a:rPr lang="en-US" dirty="0"/>
              <a:t>Curriculum</a:t>
            </a:r>
          </a:p>
        </p:txBody>
      </p:sp>
      <p:sp>
        <p:nvSpPr>
          <p:cNvPr id="20" name="TextBox 19"/>
          <p:cNvSpPr txBox="1"/>
          <p:nvPr/>
        </p:nvSpPr>
        <p:spPr>
          <a:xfrm>
            <a:off x="5940364" y="5968577"/>
            <a:ext cx="980910" cy="369332"/>
          </a:xfrm>
          <a:prstGeom prst="rect">
            <a:avLst/>
          </a:prstGeom>
          <a:noFill/>
        </p:spPr>
        <p:txBody>
          <a:bodyPr wrap="none" rtlCol="0">
            <a:spAutoFit/>
          </a:bodyPr>
          <a:lstStyle/>
          <a:p>
            <a:r>
              <a:rPr lang="en-US" dirty="0"/>
              <a:t>Program</a:t>
            </a:r>
          </a:p>
        </p:txBody>
      </p:sp>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580816" y="5113692"/>
            <a:ext cx="802768" cy="802768"/>
          </a:xfrm>
          <a:prstGeom prst="rect">
            <a:avLst/>
          </a:prstGeom>
        </p:spPr>
      </p:pic>
      <p:sp>
        <p:nvSpPr>
          <p:cNvPr id="23" name="TextBox 22"/>
          <p:cNvSpPr txBox="1"/>
          <p:nvPr/>
        </p:nvSpPr>
        <p:spPr>
          <a:xfrm>
            <a:off x="8908476" y="5810850"/>
            <a:ext cx="2147447" cy="369332"/>
          </a:xfrm>
          <a:prstGeom prst="rect">
            <a:avLst/>
          </a:prstGeom>
          <a:noFill/>
        </p:spPr>
        <p:txBody>
          <a:bodyPr wrap="none" rtlCol="0">
            <a:spAutoFit/>
          </a:bodyPr>
          <a:lstStyle/>
          <a:p>
            <a:r>
              <a:rPr lang="en-US" dirty="0"/>
              <a:t>Personal information</a:t>
            </a:r>
          </a:p>
        </p:txBody>
      </p:sp>
      <p:cxnSp>
        <p:nvCxnSpPr>
          <p:cNvPr id="25" name="Straight Arrow Connector 24"/>
          <p:cNvCxnSpPr>
            <a:endCxn id="14" idx="2"/>
          </p:cNvCxnSpPr>
          <p:nvPr/>
        </p:nvCxnSpPr>
        <p:spPr>
          <a:xfrm flipV="1">
            <a:off x="5050017" y="3599485"/>
            <a:ext cx="275516" cy="1006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endCxn id="13" idx="1"/>
          </p:cNvCxnSpPr>
          <p:nvPr/>
        </p:nvCxnSpPr>
        <p:spPr>
          <a:xfrm>
            <a:off x="5068227" y="4701387"/>
            <a:ext cx="618216" cy="8601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6" idx="3"/>
            <a:endCxn id="22" idx="0"/>
          </p:cNvCxnSpPr>
          <p:nvPr/>
        </p:nvCxnSpPr>
        <p:spPr>
          <a:xfrm>
            <a:off x="5034395" y="4631573"/>
            <a:ext cx="4947805" cy="4821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2254491" y="5023675"/>
            <a:ext cx="612668" cy="369332"/>
          </a:xfrm>
          <a:prstGeom prst="rect">
            <a:avLst/>
          </a:prstGeom>
          <a:noFill/>
        </p:spPr>
        <p:txBody>
          <a:bodyPr wrap="none" rtlCol="0">
            <a:spAutoFit/>
          </a:bodyPr>
          <a:lstStyle/>
          <a:p>
            <a:r>
              <a:rPr lang="en-US" dirty="0"/>
              <a:t>Staff</a:t>
            </a:r>
          </a:p>
        </p:txBody>
      </p:sp>
      <p:sp>
        <p:nvSpPr>
          <p:cNvPr id="37" name="TextBox 36"/>
          <p:cNvSpPr txBox="1"/>
          <p:nvPr/>
        </p:nvSpPr>
        <p:spPr>
          <a:xfrm>
            <a:off x="4052579" y="4996587"/>
            <a:ext cx="923138" cy="369332"/>
          </a:xfrm>
          <a:prstGeom prst="rect">
            <a:avLst/>
          </a:prstGeom>
          <a:noFill/>
        </p:spPr>
        <p:txBody>
          <a:bodyPr wrap="none" rtlCol="0">
            <a:spAutoFit/>
          </a:bodyPr>
          <a:lstStyle/>
          <a:p>
            <a:r>
              <a:rPr lang="en-US" dirty="0"/>
              <a:t>Student</a:t>
            </a:r>
          </a:p>
        </p:txBody>
      </p:sp>
      <p:sp>
        <p:nvSpPr>
          <p:cNvPr id="11" name="TextBox 10"/>
          <p:cNvSpPr txBox="1"/>
          <p:nvPr/>
        </p:nvSpPr>
        <p:spPr>
          <a:xfrm>
            <a:off x="6522382" y="5263665"/>
            <a:ext cx="2812501" cy="646331"/>
          </a:xfrm>
          <a:prstGeom prst="rect">
            <a:avLst/>
          </a:prstGeom>
          <a:noFill/>
        </p:spPr>
        <p:txBody>
          <a:bodyPr wrap="none" rtlCol="0">
            <a:spAutoFit/>
          </a:bodyPr>
          <a:lstStyle/>
          <a:p>
            <a:r>
              <a:rPr lang="en-US" dirty="0"/>
              <a:t>SE – Software Engineering</a:t>
            </a:r>
          </a:p>
          <a:p>
            <a:r>
              <a:rPr lang="en-US" dirty="0"/>
              <a:t>BA – Business Administrator</a:t>
            </a:r>
          </a:p>
        </p:txBody>
      </p:sp>
      <p:sp>
        <p:nvSpPr>
          <p:cNvPr id="24" name="TextBox 23"/>
          <p:cNvSpPr txBox="1"/>
          <p:nvPr/>
        </p:nvSpPr>
        <p:spPr>
          <a:xfrm>
            <a:off x="10793648" y="5106763"/>
            <a:ext cx="1050288" cy="923330"/>
          </a:xfrm>
          <a:prstGeom prst="rect">
            <a:avLst/>
          </a:prstGeom>
          <a:noFill/>
        </p:spPr>
        <p:txBody>
          <a:bodyPr wrap="none" rtlCol="0">
            <a:spAutoFit/>
          </a:bodyPr>
          <a:lstStyle/>
          <a:p>
            <a:r>
              <a:rPr lang="en-US" dirty="0" err="1"/>
              <a:t>Fullname</a:t>
            </a:r>
            <a:endParaRPr lang="en-US" dirty="0"/>
          </a:p>
          <a:p>
            <a:r>
              <a:rPr lang="en-US" dirty="0"/>
              <a:t>Address</a:t>
            </a:r>
          </a:p>
          <a:p>
            <a:r>
              <a:rPr lang="en-US" dirty="0"/>
              <a:t>Birthday</a:t>
            </a:r>
          </a:p>
        </p:txBody>
      </p:sp>
      <p:sp>
        <p:nvSpPr>
          <p:cNvPr id="29" name="TextBox 28"/>
          <p:cNvSpPr txBox="1"/>
          <p:nvPr/>
        </p:nvSpPr>
        <p:spPr>
          <a:xfrm>
            <a:off x="5729922" y="2331907"/>
            <a:ext cx="2382704" cy="1200329"/>
          </a:xfrm>
          <a:prstGeom prst="rect">
            <a:avLst/>
          </a:prstGeom>
          <a:noFill/>
        </p:spPr>
        <p:txBody>
          <a:bodyPr wrap="none" rtlCol="0">
            <a:spAutoFit/>
          </a:bodyPr>
          <a:lstStyle/>
          <a:p>
            <a:r>
              <a:rPr lang="en-US" dirty="0"/>
              <a:t>Initial stage</a:t>
            </a:r>
          </a:p>
          <a:p>
            <a:r>
              <a:rPr lang="en-US" dirty="0"/>
              <a:t>Specialized stage</a:t>
            </a:r>
          </a:p>
          <a:p>
            <a:r>
              <a:rPr lang="en-US" dirty="0"/>
              <a:t>OJT</a:t>
            </a:r>
          </a:p>
          <a:p>
            <a:r>
              <a:rPr lang="en-US" dirty="0"/>
              <a:t>Major Specialized stage</a:t>
            </a:r>
          </a:p>
        </p:txBody>
      </p:sp>
      <p:pic>
        <p:nvPicPr>
          <p:cNvPr id="28" name="Picture 27" descr="STPM.png"/>
          <p:cNvPicPr>
            <a:picLocks noChangeAspect="1"/>
          </p:cNvPicPr>
          <p:nvPr/>
        </p:nvPicPr>
        <p:blipFill>
          <a:blip r:embed="rId14" cstate="print"/>
          <a:stretch>
            <a:fillRect/>
          </a:stretch>
        </p:blipFill>
        <p:spPr>
          <a:xfrm>
            <a:off x="4067545" y="65315"/>
            <a:ext cx="3027220" cy="408041"/>
          </a:xfrm>
          <a:prstGeom prst="rect">
            <a:avLst/>
          </a:prstGeom>
        </p:spPr>
      </p:pic>
      <p:sp>
        <p:nvSpPr>
          <p:cNvPr id="30"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197667688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115311" y="2307534"/>
            <a:ext cx="10076689" cy="4372769"/>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500" dirty="0">
                <a:latin typeface="Cambria" panose="02040503050406030204" pitchFamily="18" charset="0"/>
              </a:rPr>
              <a:t> </a:t>
            </a:r>
          </a:p>
          <a:p>
            <a:pPr marL="0" indent="0">
              <a:lnSpc>
                <a:spcPct val="100000"/>
              </a:lnSpc>
              <a:buNone/>
            </a:pPr>
            <a:r>
              <a:rPr lang="en-US" sz="2500" dirty="0">
                <a:latin typeface="Cambria" panose="02040503050406030204" pitchFamily="18" charset="0"/>
              </a:rPr>
              <a:t> </a:t>
            </a:r>
          </a:p>
          <a:p>
            <a:pPr marL="0" indent="0">
              <a:lnSpc>
                <a:spcPct val="100000"/>
              </a:lnSpc>
              <a:buNone/>
            </a:pPr>
            <a:endParaRPr lang="en-US" dirty="0">
              <a:latin typeface="Cambria" panose="020405030504060302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3"/>
          <p:cNvGrpSpPr/>
          <p:nvPr/>
        </p:nvGrpSpPr>
        <p:grpSpPr>
          <a:xfrm>
            <a:off x="1469271" y="1811482"/>
            <a:ext cx="2901156" cy="1160462"/>
            <a:chOff x="2381" y="2129102"/>
            <a:chExt cx="2901156" cy="1160462"/>
          </a:xfrm>
          <a:solidFill>
            <a:schemeClr val="accent3">
              <a:lumMod val="50000"/>
            </a:schemeClr>
          </a:solidFill>
        </p:grpSpPr>
        <p:sp>
          <p:nvSpPr>
            <p:cNvPr id="15" name="Chevron 14"/>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sp>
        <p:nvSpPr>
          <p:cNvPr id="3" name="Slide Number Placeholder 2"/>
          <p:cNvSpPr>
            <a:spLocks noGrp="1"/>
          </p:cNvSpPr>
          <p:nvPr>
            <p:ph type="sldNum" sz="quarter" idx="12"/>
          </p:nvPr>
        </p:nvSpPr>
        <p:spPr/>
        <p:txBody>
          <a:bodyPr/>
          <a:lstStyle/>
          <a:p>
            <a:fld id="{008E174E-CF06-43A2-87CF-5685854A7445}" type="slidenum">
              <a:rPr lang="en-US" smtClean="0"/>
              <a:pPr/>
              <a:t>28</a:t>
            </a:fld>
            <a:endParaRPr lang="en-US"/>
          </a:p>
        </p:txBody>
      </p:sp>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53076" y="4149453"/>
            <a:ext cx="919633" cy="919633"/>
          </a:xfrm>
          <a:prstGeom prst="rect">
            <a:avLst/>
          </a:prstGeom>
        </p:spPr>
      </p:pic>
      <p:pic>
        <p:nvPicPr>
          <p:cNvPr id="6"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70156" y="4149453"/>
            <a:ext cx="964239" cy="964239"/>
          </a:xfrm>
          <a:prstGeom prst="rect">
            <a:avLst/>
          </a:prstGeom>
        </p:spPr>
      </p:pic>
      <p:sp>
        <p:nvSpPr>
          <p:cNvPr id="7" name="Right Arrow 6"/>
          <p:cNvSpPr/>
          <p:nvPr/>
        </p:nvSpPr>
        <p:spPr>
          <a:xfrm>
            <a:off x="3183100" y="4401680"/>
            <a:ext cx="770714" cy="324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101029" y="4093327"/>
            <a:ext cx="987521" cy="369332"/>
          </a:xfrm>
          <a:prstGeom prst="rect">
            <a:avLst/>
          </a:prstGeom>
          <a:noFill/>
        </p:spPr>
        <p:txBody>
          <a:bodyPr wrap="square" rtlCol="0">
            <a:spAutoFit/>
          </a:bodyPr>
          <a:lstStyle/>
          <a:p>
            <a:r>
              <a:rPr lang="en-US" dirty="0"/>
              <a:t>Manage</a:t>
            </a:r>
          </a:p>
        </p:txBody>
      </p:sp>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86443" y="5075236"/>
            <a:ext cx="972620" cy="972620"/>
          </a:xfrm>
          <a:prstGeom prst="rect">
            <a:avLst/>
          </a:prstGeom>
        </p:spPr>
      </p:pic>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66730" y="2481880"/>
            <a:ext cx="1117605" cy="1117605"/>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166804" y="2731389"/>
            <a:ext cx="844161" cy="844161"/>
          </a:xfrm>
          <a:prstGeom prst="rect">
            <a:avLst/>
          </a:prstGeom>
        </p:spPr>
      </p:pic>
      <p:sp>
        <p:nvSpPr>
          <p:cNvPr id="19" name="TextBox 18"/>
          <p:cNvSpPr txBox="1"/>
          <p:nvPr/>
        </p:nvSpPr>
        <p:spPr>
          <a:xfrm>
            <a:off x="5453348" y="3477170"/>
            <a:ext cx="1221809" cy="369332"/>
          </a:xfrm>
          <a:prstGeom prst="rect">
            <a:avLst/>
          </a:prstGeom>
          <a:noFill/>
        </p:spPr>
        <p:txBody>
          <a:bodyPr wrap="none" rtlCol="0">
            <a:spAutoFit/>
          </a:bodyPr>
          <a:lstStyle/>
          <a:p>
            <a:r>
              <a:rPr lang="en-US" dirty="0"/>
              <a:t>Curriculum</a:t>
            </a:r>
          </a:p>
        </p:txBody>
      </p:sp>
      <p:sp>
        <p:nvSpPr>
          <p:cNvPr id="20" name="TextBox 19"/>
          <p:cNvSpPr txBox="1"/>
          <p:nvPr/>
        </p:nvSpPr>
        <p:spPr>
          <a:xfrm>
            <a:off x="5940364" y="5968577"/>
            <a:ext cx="980910" cy="369332"/>
          </a:xfrm>
          <a:prstGeom prst="rect">
            <a:avLst/>
          </a:prstGeom>
          <a:noFill/>
        </p:spPr>
        <p:txBody>
          <a:bodyPr wrap="none" rtlCol="0">
            <a:spAutoFit/>
          </a:bodyPr>
          <a:lstStyle/>
          <a:p>
            <a:r>
              <a:rPr lang="en-US" dirty="0"/>
              <a:t>Program</a:t>
            </a:r>
          </a:p>
        </p:txBody>
      </p:sp>
      <p:sp>
        <p:nvSpPr>
          <p:cNvPr id="21" name="TextBox 20"/>
          <p:cNvSpPr txBox="1"/>
          <p:nvPr/>
        </p:nvSpPr>
        <p:spPr>
          <a:xfrm>
            <a:off x="8066386" y="3477170"/>
            <a:ext cx="2033121" cy="369332"/>
          </a:xfrm>
          <a:prstGeom prst="rect">
            <a:avLst/>
          </a:prstGeom>
          <a:noFill/>
        </p:spPr>
        <p:txBody>
          <a:bodyPr wrap="none" rtlCol="0">
            <a:spAutoFit/>
          </a:bodyPr>
          <a:lstStyle/>
          <a:p>
            <a:r>
              <a:rPr lang="en-US" dirty="0"/>
              <a:t>Subject with credits</a:t>
            </a:r>
          </a:p>
        </p:txBody>
      </p:sp>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580816" y="5113692"/>
            <a:ext cx="802768" cy="802768"/>
          </a:xfrm>
          <a:prstGeom prst="rect">
            <a:avLst/>
          </a:prstGeom>
        </p:spPr>
      </p:pic>
      <p:sp>
        <p:nvSpPr>
          <p:cNvPr id="23" name="TextBox 22"/>
          <p:cNvSpPr txBox="1"/>
          <p:nvPr/>
        </p:nvSpPr>
        <p:spPr>
          <a:xfrm>
            <a:off x="8908476" y="5810850"/>
            <a:ext cx="2147447" cy="369332"/>
          </a:xfrm>
          <a:prstGeom prst="rect">
            <a:avLst/>
          </a:prstGeom>
          <a:noFill/>
        </p:spPr>
        <p:txBody>
          <a:bodyPr wrap="none" rtlCol="0">
            <a:spAutoFit/>
          </a:bodyPr>
          <a:lstStyle/>
          <a:p>
            <a:r>
              <a:rPr lang="en-US" dirty="0"/>
              <a:t>Personal information</a:t>
            </a:r>
          </a:p>
        </p:txBody>
      </p:sp>
      <p:cxnSp>
        <p:nvCxnSpPr>
          <p:cNvPr id="25" name="Straight Arrow Connector 24"/>
          <p:cNvCxnSpPr>
            <a:endCxn id="14" idx="2"/>
          </p:cNvCxnSpPr>
          <p:nvPr/>
        </p:nvCxnSpPr>
        <p:spPr>
          <a:xfrm flipV="1">
            <a:off x="5050017" y="3599485"/>
            <a:ext cx="275516" cy="1006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endCxn id="13" idx="1"/>
          </p:cNvCxnSpPr>
          <p:nvPr/>
        </p:nvCxnSpPr>
        <p:spPr>
          <a:xfrm>
            <a:off x="5068227" y="4701387"/>
            <a:ext cx="618216" cy="8601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a:endCxn id="17" idx="1"/>
          </p:cNvCxnSpPr>
          <p:nvPr/>
        </p:nvCxnSpPr>
        <p:spPr>
          <a:xfrm flipV="1">
            <a:off x="5068227" y="3153470"/>
            <a:ext cx="3098577" cy="15007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6" idx="3"/>
            <a:endCxn id="22" idx="0"/>
          </p:cNvCxnSpPr>
          <p:nvPr/>
        </p:nvCxnSpPr>
        <p:spPr>
          <a:xfrm>
            <a:off x="5034395" y="4631573"/>
            <a:ext cx="4947805" cy="4821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2254491" y="5023675"/>
            <a:ext cx="612668" cy="369332"/>
          </a:xfrm>
          <a:prstGeom prst="rect">
            <a:avLst/>
          </a:prstGeom>
          <a:noFill/>
        </p:spPr>
        <p:txBody>
          <a:bodyPr wrap="none" rtlCol="0">
            <a:spAutoFit/>
          </a:bodyPr>
          <a:lstStyle/>
          <a:p>
            <a:r>
              <a:rPr lang="en-US" dirty="0"/>
              <a:t>Staff</a:t>
            </a:r>
          </a:p>
        </p:txBody>
      </p:sp>
      <p:sp>
        <p:nvSpPr>
          <p:cNvPr id="37" name="TextBox 36"/>
          <p:cNvSpPr txBox="1"/>
          <p:nvPr/>
        </p:nvSpPr>
        <p:spPr>
          <a:xfrm>
            <a:off x="4052579" y="4996587"/>
            <a:ext cx="923138" cy="369332"/>
          </a:xfrm>
          <a:prstGeom prst="rect">
            <a:avLst/>
          </a:prstGeom>
          <a:noFill/>
        </p:spPr>
        <p:txBody>
          <a:bodyPr wrap="none" rtlCol="0">
            <a:spAutoFit/>
          </a:bodyPr>
          <a:lstStyle/>
          <a:p>
            <a:r>
              <a:rPr lang="en-US" dirty="0"/>
              <a:t>Student</a:t>
            </a:r>
          </a:p>
        </p:txBody>
      </p:sp>
      <p:sp>
        <p:nvSpPr>
          <p:cNvPr id="11" name="TextBox 10"/>
          <p:cNvSpPr txBox="1"/>
          <p:nvPr/>
        </p:nvSpPr>
        <p:spPr>
          <a:xfrm>
            <a:off x="6522382" y="5263665"/>
            <a:ext cx="2812501" cy="646331"/>
          </a:xfrm>
          <a:prstGeom prst="rect">
            <a:avLst/>
          </a:prstGeom>
          <a:noFill/>
        </p:spPr>
        <p:txBody>
          <a:bodyPr wrap="none" rtlCol="0">
            <a:spAutoFit/>
          </a:bodyPr>
          <a:lstStyle/>
          <a:p>
            <a:r>
              <a:rPr lang="en-US" dirty="0"/>
              <a:t>SE – Software Engineering</a:t>
            </a:r>
          </a:p>
          <a:p>
            <a:r>
              <a:rPr lang="en-US" dirty="0"/>
              <a:t>BA – Business Administrator</a:t>
            </a:r>
          </a:p>
        </p:txBody>
      </p:sp>
      <p:sp>
        <p:nvSpPr>
          <p:cNvPr id="24" name="TextBox 23"/>
          <p:cNvSpPr txBox="1"/>
          <p:nvPr/>
        </p:nvSpPr>
        <p:spPr>
          <a:xfrm>
            <a:off x="10793648" y="5106763"/>
            <a:ext cx="1050288" cy="923330"/>
          </a:xfrm>
          <a:prstGeom prst="rect">
            <a:avLst/>
          </a:prstGeom>
          <a:noFill/>
        </p:spPr>
        <p:txBody>
          <a:bodyPr wrap="none" rtlCol="0">
            <a:spAutoFit/>
          </a:bodyPr>
          <a:lstStyle/>
          <a:p>
            <a:r>
              <a:rPr lang="en-US" dirty="0" err="1"/>
              <a:t>Fullname</a:t>
            </a:r>
            <a:endParaRPr lang="en-US" dirty="0"/>
          </a:p>
          <a:p>
            <a:r>
              <a:rPr lang="en-US" dirty="0"/>
              <a:t>Address</a:t>
            </a:r>
          </a:p>
          <a:p>
            <a:r>
              <a:rPr lang="en-US" dirty="0"/>
              <a:t>Birthday</a:t>
            </a:r>
          </a:p>
        </p:txBody>
      </p:sp>
      <p:sp>
        <p:nvSpPr>
          <p:cNvPr id="32" name="TextBox 31"/>
          <p:cNvSpPr txBox="1"/>
          <p:nvPr/>
        </p:nvSpPr>
        <p:spPr>
          <a:xfrm>
            <a:off x="5729922" y="2331907"/>
            <a:ext cx="2382704" cy="1200329"/>
          </a:xfrm>
          <a:prstGeom prst="rect">
            <a:avLst/>
          </a:prstGeom>
          <a:noFill/>
        </p:spPr>
        <p:txBody>
          <a:bodyPr wrap="none" rtlCol="0">
            <a:spAutoFit/>
          </a:bodyPr>
          <a:lstStyle/>
          <a:p>
            <a:r>
              <a:rPr lang="en-US" dirty="0"/>
              <a:t>Initial stage</a:t>
            </a:r>
          </a:p>
          <a:p>
            <a:r>
              <a:rPr lang="en-US" dirty="0"/>
              <a:t>Specialized stage</a:t>
            </a:r>
          </a:p>
          <a:p>
            <a:r>
              <a:rPr lang="en-US" dirty="0"/>
              <a:t>OJT</a:t>
            </a:r>
          </a:p>
          <a:p>
            <a:r>
              <a:rPr lang="en-US" dirty="0"/>
              <a:t>Major Specialized stage</a:t>
            </a:r>
          </a:p>
        </p:txBody>
      </p:sp>
      <p:pic>
        <p:nvPicPr>
          <p:cNvPr id="33" name="Picture 32" descr="STPM.png"/>
          <p:cNvPicPr>
            <a:picLocks noChangeAspect="1"/>
          </p:cNvPicPr>
          <p:nvPr/>
        </p:nvPicPr>
        <p:blipFill>
          <a:blip r:embed="rId15" cstate="print"/>
          <a:stretch>
            <a:fillRect/>
          </a:stretch>
        </p:blipFill>
        <p:spPr>
          <a:xfrm>
            <a:off x="4067545" y="65315"/>
            <a:ext cx="3027220" cy="408041"/>
          </a:xfrm>
          <a:prstGeom prst="rect">
            <a:avLst/>
          </a:prstGeom>
        </p:spPr>
      </p:pic>
      <p:sp>
        <p:nvSpPr>
          <p:cNvPr id="34"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381187312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115311" y="2307534"/>
            <a:ext cx="10076689" cy="4372769"/>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500" dirty="0">
                <a:latin typeface="Cambria" panose="02040503050406030204" pitchFamily="18" charset="0"/>
              </a:rPr>
              <a:t> </a:t>
            </a:r>
          </a:p>
          <a:p>
            <a:pPr marL="0" indent="0">
              <a:lnSpc>
                <a:spcPct val="100000"/>
              </a:lnSpc>
              <a:buNone/>
            </a:pPr>
            <a:r>
              <a:rPr lang="en-US" sz="2500" dirty="0">
                <a:latin typeface="Cambria" panose="02040503050406030204" pitchFamily="18" charset="0"/>
              </a:rPr>
              <a:t> </a:t>
            </a:r>
          </a:p>
          <a:p>
            <a:pPr marL="0" indent="0">
              <a:lnSpc>
                <a:spcPct val="100000"/>
              </a:lnSpc>
              <a:buNone/>
            </a:pPr>
            <a:endParaRPr lang="en-US" dirty="0">
              <a:latin typeface="Cambria" panose="020405030504060302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3"/>
          <p:cNvGrpSpPr/>
          <p:nvPr/>
        </p:nvGrpSpPr>
        <p:grpSpPr>
          <a:xfrm>
            <a:off x="1469271" y="1811482"/>
            <a:ext cx="2901156" cy="1160462"/>
            <a:chOff x="2381" y="2129102"/>
            <a:chExt cx="2901156" cy="1160462"/>
          </a:xfrm>
          <a:solidFill>
            <a:schemeClr val="accent3">
              <a:lumMod val="50000"/>
            </a:schemeClr>
          </a:solidFill>
        </p:grpSpPr>
        <p:sp>
          <p:nvSpPr>
            <p:cNvPr id="15" name="Chevron 14"/>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sp>
        <p:nvSpPr>
          <p:cNvPr id="3" name="Slide Number Placeholder 2"/>
          <p:cNvSpPr>
            <a:spLocks noGrp="1"/>
          </p:cNvSpPr>
          <p:nvPr>
            <p:ph type="sldNum" sz="quarter" idx="12"/>
          </p:nvPr>
        </p:nvSpPr>
        <p:spPr/>
        <p:txBody>
          <a:bodyPr/>
          <a:lstStyle/>
          <a:p>
            <a:fld id="{008E174E-CF06-43A2-87CF-5685854A7445}" type="slidenum">
              <a:rPr lang="en-US" smtClean="0"/>
              <a:pPr/>
              <a:t>29</a:t>
            </a:fld>
            <a:endParaRPr lang="en-US"/>
          </a:p>
        </p:txBody>
      </p:sp>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53076" y="4149453"/>
            <a:ext cx="919633" cy="919633"/>
          </a:xfrm>
          <a:prstGeom prst="rect">
            <a:avLst/>
          </a:prstGeom>
        </p:spPr>
      </p:pic>
      <p:pic>
        <p:nvPicPr>
          <p:cNvPr id="6"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70156" y="4149453"/>
            <a:ext cx="964239" cy="964239"/>
          </a:xfrm>
          <a:prstGeom prst="rect">
            <a:avLst/>
          </a:prstGeom>
        </p:spPr>
      </p:pic>
      <p:sp>
        <p:nvSpPr>
          <p:cNvPr id="7" name="Right Arrow 6"/>
          <p:cNvSpPr/>
          <p:nvPr/>
        </p:nvSpPr>
        <p:spPr>
          <a:xfrm>
            <a:off x="3183100" y="4401680"/>
            <a:ext cx="770714" cy="324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101029" y="4093327"/>
            <a:ext cx="987521" cy="369332"/>
          </a:xfrm>
          <a:prstGeom prst="rect">
            <a:avLst/>
          </a:prstGeom>
          <a:noFill/>
        </p:spPr>
        <p:txBody>
          <a:bodyPr wrap="square" rtlCol="0">
            <a:spAutoFit/>
          </a:bodyPr>
          <a:lstStyle/>
          <a:p>
            <a:r>
              <a:rPr lang="en-US" dirty="0"/>
              <a:t>Manage</a:t>
            </a:r>
          </a:p>
        </p:txBody>
      </p:sp>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86443" y="5075236"/>
            <a:ext cx="972620" cy="972620"/>
          </a:xfrm>
          <a:prstGeom prst="rect">
            <a:avLst/>
          </a:prstGeom>
        </p:spPr>
      </p:pic>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66730" y="2481880"/>
            <a:ext cx="1117605" cy="1117605"/>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166804" y="2731389"/>
            <a:ext cx="844161" cy="844161"/>
          </a:xfrm>
          <a:prstGeom prst="rect">
            <a:avLst/>
          </a:prstGeom>
        </p:spPr>
      </p:pic>
      <p:sp>
        <p:nvSpPr>
          <p:cNvPr id="19" name="TextBox 18"/>
          <p:cNvSpPr txBox="1"/>
          <p:nvPr/>
        </p:nvSpPr>
        <p:spPr>
          <a:xfrm>
            <a:off x="5453348" y="3477170"/>
            <a:ext cx="1221809" cy="369332"/>
          </a:xfrm>
          <a:prstGeom prst="rect">
            <a:avLst/>
          </a:prstGeom>
          <a:noFill/>
        </p:spPr>
        <p:txBody>
          <a:bodyPr wrap="none" rtlCol="0">
            <a:spAutoFit/>
          </a:bodyPr>
          <a:lstStyle/>
          <a:p>
            <a:r>
              <a:rPr lang="en-US" dirty="0"/>
              <a:t>Curriculum</a:t>
            </a:r>
          </a:p>
        </p:txBody>
      </p:sp>
      <p:sp>
        <p:nvSpPr>
          <p:cNvPr id="20" name="TextBox 19"/>
          <p:cNvSpPr txBox="1"/>
          <p:nvPr/>
        </p:nvSpPr>
        <p:spPr>
          <a:xfrm>
            <a:off x="5940364" y="5968577"/>
            <a:ext cx="980910" cy="369332"/>
          </a:xfrm>
          <a:prstGeom prst="rect">
            <a:avLst/>
          </a:prstGeom>
          <a:noFill/>
        </p:spPr>
        <p:txBody>
          <a:bodyPr wrap="none" rtlCol="0">
            <a:spAutoFit/>
          </a:bodyPr>
          <a:lstStyle/>
          <a:p>
            <a:r>
              <a:rPr lang="en-US" dirty="0"/>
              <a:t>Program</a:t>
            </a:r>
          </a:p>
        </p:txBody>
      </p:sp>
      <p:sp>
        <p:nvSpPr>
          <p:cNvPr id="21" name="TextBox 20"/>
          <p:cNvSpPr txBox="1"/>
          <p:nvPr/>
        </p:nvSpPr>
        <p:spPr>
          <a:xfrm>
            <a:off x="8066386" y="3477170"/>
            <a:ext cx="2033121" cy="369332"/>
          </a:xfrm>
          <a:prstGeom prst="rect">
            <a:avLst/>
          </a:prstGeom>
          <a:noFill/>
        </p:spPr>
        <p:txBody>
          <a:bodyPr wrap="none" rtlCol="0">
            <a:spAutoFit/>
          </a:bodyPr>
          <a:lstStyle/>
          <a:p>
            <a:r>
              <a:rPr lang="en-US" dirty="0"/>
              <a:t>Subject with credits</a:t>
            </a:r>
          </a:p>
        </p:txBody>
      </p:sp>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580816" y="5113692"/>
            <a:ext cx="802768" cy="802768"/>
          </a:xfrm>
          <a:prstGeom prst="rect">
            <a:avLst/>
          </a:prstGeom>
        </p:spPr>
      </p:pic>
      <p:sp>
        <p:nvSpPr>
          <p:cNvPr id="23" name="TextBox 22"/>
          <p:cNvSpPr txBox="1"/>
          <p:nvPr/>
        </p:nvSpPr>
        <p:spPr>
          <a:xfrm>
            <a:off x="8908476" y="5810850"/>
            <a:ext cx="2147447" cy="369332"/>
          </a:xfrm>
          <a:prstGeom prst="rect">
            <a:avLst/>
          </a:prstGeom>
          <a:noFill/>
        </p:spPr>
        <p:txBody>
          <a:bodyPr wrap="none" rtlCol="0">
            <a:spAutoFit/>
          </a:bodyPr>
          <a:lstStyle/>
          <a:p>
            <a:r>
              <a:rPr lang="en-US" dirty="0"/>
              <a:t>Personal information</a:t>
            </a:r>
          </a:p>
        </p:txBody>
      </p:sp>
      <p:cxnSp>
        <p:nvCxnSpPr>
          <p:cNvPr id="25" name="Straight Arrow Connector 24"/>
          <p:cNvCxnSpPr>
            <a:endCxn id="14" idx="2"/>
          </p:cNvCxnSpPr>
          <p:nvPr/>
        </p:nvCxnSpPr>
        <p:spPr>
          <a:xfrm flipV="1">
            <a:off x="5050017" y="3599485"/>
            <a:ext cx="275516" cy="1006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endCxn id="13" idx="1"/>
          </p:cNvCxnSpPr>
          <p:nvPr/>
        </p:nvCxnSpPr>
        <p:spPr>
          <a:xfrm>
            <a:off x="5068227" y="4701387"/>
            <a:ext cx="618216" cy="8601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a:endCxn id="17" idx="1"/>
          </p:cNvCxnSpPr>
          <p:nvPr/>
        </p:nvCxnSpPr>
        <p:spPr>
          <a:xfrm flipV="1">
            <a:off x="5068227" y="3153470"/>
            <a:ext cx="3098577" cy="15007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6" idx="3"/>
            <a:endCxn id="22" idx="0"/>
          </p:cNvCxnSpPr>
          <p:nvPr/>
        </p:nvCxnSpPr>
        <p:spPr>
          <a:xfrm>
            <a:off x="5034395" y="4631573"/>
            <a:ext cx="4947805" cy="4821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2254491" y="5023675"/>
            <a:ext cx="612668" cy="369332"/>
          </a:xfrm>
          <a:prstGeom prst="rect">
            <a:avLst/>
          </a:prstGeom>
          <a:noFill/>
        </p:spPr>
        <p:txBody>
          <a:bodyPr wrap="none" rtlCol="0">
            <a:spAutoFit/>
          </a:bodyPr>
          <a:lstStyle/>
          <a:p>
            <a:r>
              <a:rPr lang="en-US" dirty="0"/>
              <a:t>Staff</a:t>
            </a:r>
          </a:p>
        </p:txBody>
      </p:sp>
      <p:sp>
        <p:nvSpPr>
          <p:cNvPr id="37" name="TextBox 36"/>
          <p:cNvSpPr txBox="1"/>
          <p:nvPr/>
        </p:nvSpPr>
        <p:spPr>
          <a:xfrm>
            <a:off x="4052579" y="4996587"/>
            <a:ext cx="923138" cy="369332"/>
          </a:xfrm>
          <a:prstGeom prst="rect">
            <a:avLst/>
          </a:prstGeom>
          <a:noFill/>
        </p:spPr>
        <p:txBody>
          <a:bodyPr wrap="none" rtlCol="0">
            <a:spAutoFit/>
          </a:bodyPr>
          <a:lstStyle/>
          <a:p>
            <a:r>
              <a:rPr lang="en-US" dirty="0"/>
              <a:t>Student</a:t>
            </a:r>
          </a:p>
        </p:txBody>
      </p:sp>
      <p:pic>
        <p:nvPicPr>
          <p:cNvPr id="40" name="Picture 3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664994" y="3897171"/>
            <a:ext cx="761644" cy="761644"/>
          </a:xfrm>
          <a:prstGeom prst="rect">
            <a:avLst/>
          </a:prstGeom>
        </p:spPr>
      </p:pic>
      <p:sp>
        <p:nvSpPr>
          <p:cNvPr id="41" name="TextBox 40"/>
          <p:cNvSpPr txBox="1"/>
          <p:nvPr/>
        </p:nvSpPr>
        <p:spPr>
          <a:xfrm>
            <a:off x="9934160" y="4564113"/>
            <a:ext cx="2124684" cy="369332"/>
          </a:xfrm>
          <a:prstGeom prst="rect">
            <a:avLst/>
          </a:prstGeom>
          <a:noFill/>
        </p:spPr>
        <p:txBody>
          <a:bodyPr wrap="none" rtlCol="0">
            <a:spAutoFit/>
          </a:bodyPr>
          <a:lstStyle/>
          <a:p>
            <a:r>
              <a:rPr lang="en-US" dirty="0"/>
              <a:t>Accumulated Credits</a:t>
            </a:r>
          </a:p>
        </p:txBody>
      </p:sp>
      <p:cxnSp>
        <p:nvCxnSpPr>
          <p:cNvPr id="46" name="Straight Arrow Connector 45"/>
          <p:cNvCxnSpPr>
            <a:stCxn id="17" idx="3"/>
            <a:endCxn id="40" idx="1"/>
          </p:cNvCxnSpPr>
          <p:nvPr/>
        </p:nvCxnSpPr>
        <p:spPr>
          <a:xfrm>
            <a:off x="9010965" y="3153470"/>
            <a:ext cx="1654029" cy="1124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522382" y="5263665"/>
            <a:ext cx="2812501" cy="646331"/>
          </a:xfrm>
          <a:prstGeom prst="rect">
            <a:avLst/>
          </a:prstGeom>
          <a:noFill/>
        </p:spPr>
        <p:txBody>
          <a:bodyPr wrap="none" rtlCol="0">
            <a:spAutoFit/>
          </a:bodyPr>
          <a:lstStyle/>
          <a:p>
            <a:r>
              <a:rPr lang="en-US" dirty="0"/>
              <a:t>SE – Software Engineering</a:t>
            </a:r>
          </a:p>
          <a:p>
            <a:r>
              <a:rPr lang="en-US" dirty="0"/>
              <a:t>BA – Business Administrator</a:t>
            </a:r>
          </a:p>
        </p:txBody>
      </p:sp>
      <p:sp>
        <p:nvSpPr>
          <p:cNvPr id="24" name="TextBox 23"/>
          <p:cNvSpPr txBox="1"/>
          <p:nvPr/>
        </p:nvSpPr>
        <p:spPr>
          <a:xfrm>
            <a:off x="10793648" y="5106763"/>
            <a:ext cx="1050288" cy="923330"/>
          </a:xfrm>
          <a:prstGeom prst="rect">
            <a:avLst/>
          </a:prstGeom>
          <a:noFill/>
        </p:spPr>
        <p:txBody>
          <a:bodyPr wrap="none" rtlCol="0">
            <a:spAutoFit/>
          </a:bodyPr>
          <a:lstStyle/>
          <a:p>
            <a:r>
              <a:rPr lang="en-US" dirty="0" err="1"/>
              <a:t>Fullname</a:t>
            </a:r>
            <a:endParaRPr lang="en-US" dirty="0"/>
          </a:p>
          <a:p>
            <a:r>
              <a:rPr lang="en-US" dirty="0"/>
              <a:t>Address</a:t>
            </a:r>
          </a:p>
          <a:p>
            <a:r>
              <a:rPr lang="en-US" dirty="0"/>
              <a:t>Birthday</a:t>
            </a:r>
          </a:p>
        </p:txBody>
      </p:sp>
      <p:sp>
        <p:nvSpPr>
          <p:cNvPr id="34" name="TextBox 33"/>
          <p:cNvSpPr txBox="1"/>
          <p:nvPr/>
        </p:nvSpPr>
        <p:spPr>
          <a:xfrm>
            <a:off x="5729922" y="2331907"/>
            <a:ext cx="2382704" cy="1200329"/>
          </a:xfrm>
          <a:prstGeom prst="rect">
            <a:avLst/>
          </a:prstGeom>
          <a:noFill/>
        </p:spPr>
        <p:txBody>
          <a:bodyPr wrap="none" rtlCol="0">
            <a:spAutoFit/>
          </a:bodyPr>
          <a:lstStyle/>
          <a:p>
            <a:r>
              <a:rPr lang="en-US" dirty="0"/>
              <a:t>Initial stage</a:t>
            </a:r>
          </a:p>
          <a:p>
            <a:r>
              <a:rPr lang="en-US" dirty="0"/>
              <a:t>Specialized stage</a:t>
            </a:r>
          </a:p>
          <a:p>
            <a:r>
              <a:rPr lang="en-US" dirty="0"/>
              <a:t>OJT</a:t>
            </a:r>
          </a:p>
          <a:p>
            <a:r>
              <a:rPr lang="en-US" dirty="0"/>
              <a:t>Major Specialized stage</a:t>
            </a:r>
          </a:p>
        </p:txBody>
      </p:sp>
      <p:pic>
        <p:nvPicPr>
          <p:cNvPr id="35" name="Picture 34" descr="STPM.png"/>
          <p:cNvPicPr>
            <a:picLocks noChangeAspect="1"/>
          </p:cNvPicPr>
          <p:nvPr/>
        </p:nvPicPr>
        <p:blipFill>
          <a:blip r:embed="rId16" cstate="print"/>
          <a:stretch>
            <a:fillRect/>
          </a:stretch>
        </p:blipFill>
        <p:spPr>
          <a:xfrm>
            <a:off x="4067545" y="65315"/>
            <a:ext cx="3027220" cy="408041"/>
          </a:xfrm>
          <a:prstGeom prst="rect">
            <a:avLst/>
          </a:prstGeom>
        </p:spPr>
      </p:pic>
      <p:sp>
        <p:nvSpPr>
          <p:cNvPr id="38"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29954294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86196" y="788619"/>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ubtitle 2">
            <a:extLst>
              <a:ext uri="{FF2B5EF4-FFF2-40B4-BE49-F238E27FC236}">
                <a16:creationId xmlns:a16="http://schemas.microsoft.com/office/drawing/2014/main" xmlns="" id="{F594C0C9-3A32-4B9F-8D52-24E9B4A99E34}"/>
              </a:ext>
            </a:extLst>
          </p:cNvPr>
          <p:cNvSpPr txBox="1">
            <a:spLocks/>
          </p:cNvSpPr>
          <p:nvPr/>
        </p:nvSpPr>
        <p:spPr>
          <a:xfrm>
            <a:off x="3074207" y="1587051"/>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What is this project about?</a:t>
            </a:r>
          </a:p>
        </p:txBody>
      </p:sp>
      <p:pic>
        <p:nvPicPr>
          <p:cNvPr id="6" name="Picture 2" descr="http://www.chemadvocacy.com/tl_files/CHEMAdvocacy/layout/management_pic.jpg">
            <a:extLst>
              <a:ext uri="{FF2B5EF4-FFF2-40B4-BE49-F238E27FC236}">
                <a16:creationId xmlns:a16="http://schemas.microsoft.com/office/drawing/2014/main" xmlns="" id="{38CBF4BC-C362-413D-853A-79BC5ED7415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72986" y="3805150"/>
            <a:ext cx="6503835" cy="264240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008E174E-CF06-43A2-87CF-5685854A7445}" type="slidenum">
              <a:rPr lang="en-US" smtClean="0"/>
              <a:pPr/>
              <a:t>3</a:t>
            </a:fld>
            <a:endParaRPr lang="en-US"/>
          </a:p>
        </p:txBody>
      </p:sp>
      <p:pic>
        <p:nvPicPr>
          <p:cNvPr id="10" name="Picture 9" descr="STPM.png"/>
          <p:cNvPicPr>
            <a:picLocks noChangeAspect="1"/>
          </p:cNvPicPr>
          <p:nvPr/>
        </p:nvPicPr>
        <p:blipFill>
          <a:blip r:embed="rId9" cstate="print"/>
          <a:stretch>
            <a:fillRect/>
          </a:stretch>
        </p:blipFill>
        <p:spPr>
          <a:xfrm>
            <a:off x="4067545" y="65315"/>
            <a:ext cx="3027220" cy="408041"/>
          </a:xfrm>
          <a:prstGeom prst="rect">
            <a:avLst/>
          </a:prstGeom>
        </p:spPr>
      </p:pic>
      <p:sp>
        <p:nvSpPr>
          <p:cNvPr id="11" name="Subtitle 2">
            <a:extLst>
              <a:ext uri="{FF2B5EF4-FFF2-40B4-BE49-F238E27FC236}">
                <a16:creationId xmlns:a16="http://schemas.microsoft.com/office/drawing/2014/main" xmlns="" id="{F594C0C9-3A32-4B9F-8D52-24E9B4A99E34}"/>
              </a:ext>
            </a:extLst>
          </p:cNvPr>
          <p:cNvSpPr txBox="1">
            <a:spLocks/>
          </p:cNvSpPr>
          <p:nvPr/>
        </p:nvSpPr>
        <p:spPr>
          <a:xfrm>
            <a:off x="491572" y="2131337"/>
            <a:ext cx="11420121"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000" dirty="0">
                <a:solidFill>
                  <a:schemeClr val="bg1"/>
                </a:solidFill>
              </a:rPr>
              <a:t>The topic is aimed at providing solutions for optimizing student’s training process, so that we focus on standardized existing data to ensure the correctness of data. In addition, system can provide statistics and provide academic managing functions with standardized data that the old systems cannot.</a:t>
            </a:r>
            <a:endParaRPr lang="en-US" sz="2000" dirty="0">
              <a:solidFill>
                <a:schemeClr val="bg1"/>
              </a:solidFill>
              <a:latin typeface="Cambria" panose="02040503050406030204" pitchFamily="18" charset="0"/>
            </a:endParaRPr>
          </a:p>
        </p:txBody>
      </p:sp>
    </p:spTree>
    <p:extLst>
      <p:ext uri="{BB962C8B-B14F-4D97-AF65-F5344CB8AC3E}">
        <p14:creationId xmlns:p14="http://schemas.microsoft.com/office/powerpoint/2010/main" val="30142507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115311" y="2307534"/>
            <a:ext cx="10076689" cy="4372769"/>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500" dirty="0">
                <a:latin typeface="Cambria" panose="02040503050406030204" pitchFamily="18" charset="0"/>
              </a:rPr>
              <a:t> </a:t>
            </a:r>
          </a:p>
          <a:p>
            <a:pPr marL="0" indent="0">
              <a:lnSpc>
                <a:spcPct val="100000"/>
              </a:lnSpc>
              <a:buNone/>
            </a:pPr>
            <a:r>
              <a:rPr lang="en-US" sz="2500" dirty="0">
                <a:latin typeface="Cambria" panose="02040503050406030204" pitchFamily="18" charset="0"/>
              </a:rPr>
              <a:t> </a:t>
            </a:r>
          </a:p>
          <a:p>
            <a:pPr marL="0" indent="0">
              <a:lnSpc>
                <a:spcPct val="100000"/>
              </a:lnSpc>
              <a:buNone/>
            </a:pPr>
            <a:endParaRPr lang="en-US" dirty="0">
              <a:latin typeface="Cambria" panose="020405030504060302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3"/>
          <p:cNvGrpSpPr/>
          <p:nvPr/>
        </p:nvGrpSpPr>
        <p:grpSpPr>
          <a:xfrm>
            <a:off x="1469271" y="1811482"/>
            <a:ext cx="2901156" cy="1160462"/>
            <a:chOff x="2381" y="2129102"/>
            <a:chExt cx="2901156" cy="1160462"/>
          </a:xfrm>
          <a:solidFill>
            <a:schemeClr val="accent3">
              <a:lumMod val="50000"/>
            </a:schemeClr>
          </a:solidFill>
        </p:grpSpPr>
        <p:sp>
          <p:nvSpPr>
            <p:cNvPr id="15" name="Chevron 14"/>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sp>
        <p:nvSpPr>
          <p:cNvPr id="3" name="Slide Number Placeholder 2"/>
          <p:cNvSpPr>
            <a:spLocks noGrp="1"/>
          </p:cNvSpPr>
          <p:nvPr>
            <p:ph type="sldNum" sz="quarter" idx="12"/>
          </p:nvPr>
        </p:nvSpPr>
        <p:spPr/>
        <p:txBody>
          <a:bodyPr/>
          <a:lstStyle/>
          <a:p>
            <a:fld id="{008E174E-CF06-43A2-87CF-5685854A7445}" type="slidenum">
              <a:rPr lang="en-US" smtClean="0"/>
              <a:pPr/>
              <a:t>30</a:t>
            </a:fld>
            <a:endParaRPr lang="en-US"/>
          </a:p>
        </p:txBody>
      </p:sp>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53076" y="4149453"/>
            <a:ext cx="919633" cy="919633"/>
          </a:xfrm>
          <a:prstGeom prst="rect">
            <a:avLst/>
          </a:prstGeom>
        </p:spPr>
      </p:pic>
      <p:pic>
        <p:nvPicPr>
          <p:cNvPr id="6"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70156" y="4149453"/>
            <a:ext cx="964239" cy="964239"/>
          </a:xfrm>
          <a:prstGeom prst="rect">
            <a:avLst/>
          </a:prstGeom>
        </p:spPr>
      </p:pic>
      <p:sp>
        <p:nvSpPr>
          <p:cNvPr id="7" name="Right Arrow 6"/>
          <p:cNvSpPr/>
          <p:nvPr/>
        </p:nvSpPr>
        <p:spPr>
          <a:xfrm>
            <a:off x="3183100" y="4401680"/>
            <a:ext cx="770714" cy="324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101029" y="4093327"/>
            <a:ext cx="987521" cy="369332"/>
          </a:xfrm>
          <a:prstGeom prst="rect">
            <a:avLst/>
          </a:prstGeom>
          <a:noFill/>
        </p:spPr>
        <p:txBody>
          <a:bodyPr wrap="square" rtlCol="0">
            <a:spAutoFit/>
          </a:bodyPr>
          <a:lstStyle/>
          <a:p>
            <a:r>
              <a:rPr lang="en-US" dirty="0"/>
              <a:t>Manage</a:t>
            </a:r>
          </a:p>
        </p:txBody>
      </p:sp>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86443" y="5075236"/>
            <a:ext cx="972620" cy="972620"/>
          </a:xfrm>
          <a:prstGeom prst="rect">
            <a:avLst/>
          </a:prstGeom>
        </p:spPr>
      </p:pic>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66730" y="2481880"/>
            <a:ext cx="1117605" cy="1117605"/>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166804" y="2731389"/>
            <a:ext cx="844161" cy="844161"/>
          </a:xfrm>
          <a:prstGeom prst="rect">
            <a:avLst/>
          </a:prstGeom>
        </p:spPr>
      </p:pic>
      <p:sp>
        <p:nvSpPr>
          <p:cNvPr id="19" name="TextBox 18"/>
          <p:cNvSpPr txBox="1"/>
          <p:nvPr/>
        </p:nvSpPr>
        <p:spPr>
          <a:xfrm>
            <a:off x="5453348" y="3477170"/>
            <a:ext cx="1221809" cy="369332"/>
          </a:xfrm>
          <a:prstGeom prst="rect">
            <a:avLst/>
          </a:prstGeom>
          <a:noFill/>
        </p:spPr>
        <p:txBody>
          <a:bodyPr wrap="none" rtlCol="0">
            <a:spAutoFit/>
          </a:bodyPr>
          <a:lstStyle/>
          <a:p>
            <a:r>
              <a:rPr lang="en-US" dirty="0"/>
              <a:t>Curriculum</a:t>
            </a:r>
          </a:p>
        </p:txBody>
      </p:sp>
      <p:sp>
        <p:nvSpPr>
          <p:cNvPr id="20" name="TextBox 19"/>
          <p:cNvSpPr txBox="1"/>
          <p:nvPr/>
        </p:nvSpPr>
        <p:spPr>
          <a:xfrm>
            <a:off x="5940364" y="5968577"/>
            <a:ext cx="980910" cy="369332"/>
          </a:xfrm>
          <a:prstGeom prst="rect">
            <a:avLst/>
          </a:prstGeom>
          <a:noFill/>
        </p:spPr>
        <p:txBody>
          <a:bodyPr wrap="none" rtlCol="0">
            <a:spAutoFit/>
          </a:bodyPr>
          <a:lstStyle/>
          <a:p>
            <a:r>
              <a:rPr lang="en-US" dirty="0"/>
              <a:t>Program</a:t>
            </a:r>
          </a:p>
        </p:txBody>
      </p:sp>
      <p:sp>
        <p:nvSpPr>
          <p:cNvPr id="21" name="TextBox 20"/>
          <p:cNvSpPr txBox="1"/>
          <p:nvPr/>
        </p:nvSpPr>
        <p:spPr>
          <a:xfrm>
            <a:off x="8066386" y="3477170"/>
            <a:ext cx="2033121" cy="369332"/>
          </a:xfrm>
          <a:prstGeom prst="rect">
            <a:avLst/>
          </a:prstGeom>
          <a:noFill/>
        </p:spPr>
        <p:txBody>
          <a:bodyPr wrap="none" rtlCol="0">
            <a:spAutoFit/>
          </a:bodyPr>
          <a:lstStyle/>
          <a:p>
            <a:r>
              <a:rPr lang="en-US" dirty="0"/>
              <a:t>Subject with credits</a:t>
            </a:r>
          </a:p>
        </p:txBody>
      </p:sp>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580816" y="5113692"/>
            <a:ext cx="802768" cy="802768"/>
          </a:xfrm>
          <a:prstGeom prst="rect">
            <a:avLst/>
          </a:prstGeom>
        </p:spPr>
      </p:pic>
      <p:sp>
        <p:nvSpPr>
          <p:cNvPr id="23" name="TextBox 22"/>
          <p:cNvSpPr txBox="1"/>
          <p:nvPr/>
        </p:nvSpPr>
        <p:spPr>
          <a:xfrm>
            <a:off x="8908476" y="5810850"/>
            <a:ext cx="2147447" cy="369332"/>
          </a:xfrm>
          <a:prstGeom prst="rect">
            <a:avLst/>
          </a:prstGeom>
          <a:noFill/>
        </p:spPr>
        <p:txBody>
          <a:bodyPr wrap="none" rtlCol="0">
            <a:spAutoFit/>
          </a:bodyPr>
          <a:lstStyle/>
          <a:p>
            <a:r>
              <a:rPr lang="en-US" dirty="0"/>
              <a:t>Personal information</a:t>
            </a:r>
          </a:p>
        </p:txBody>
      </p:sp>
      <p:cxnSp>
        <p:nvCxnSpPr>
          <p:cNvPr id="25" name="Straight Arrow Connector 24"/>
          <p:cNvCxnSpPr>
            <a:endCxn id="14" idx="2"/>
          </p:cNvCxnSpPr>
          <p:nvPr/>
        </p:nvCxnSpPr>
        <p:spPr>
          <a:xfrm flipV="1">
            <a:off x="5050017" y="3599485"/>
            <a:ext cx="275516" cy="1006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endCxn id="13" idx="1"/>
          </p:cNvCxnSpPr>
          <p:nvPr/>
        </p:nvCxnSpPr>
        <p:spPr>
          <a:xfrm>
            <a:off x="5068227" y="4701387"/>
            <a:ext cx="618216" cy="8601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a:endCxn id="17" idx="1"/>
          </p:cNvCxnSpPr>
          <p:nvPr/>
        </p:nvCxnSpPr>
        <p:spPr>
          <a:xfrm flipV="1">
            <a:off x="5068227" y="3153470"/>
            <a:ext cx="3098577" cy="15007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6" idx="3"/>
            <a:endCxn id="22" idx="0"/>
          </p:cNvCxnSpPr>
          <p:nvPr/>
        </p:nvCxnSpPr>
        <p:spPr>
          <a:xfrm>
            <a:off x="5034395" y="4631573"/>
            <a:ext cx="4947805" cy="4821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2254491" y="5023675"/>
            <a:ext cx="612668" cy="369332"/>
          </a:xfrm>
          <a:prstGeom prst="rect">
            <a:avLst/>
          </a:prstGeom>
          <a:noFill/>
        </p:spPr>
        <p:txBody>
          <a:bodyPr wrap="none" rtlCol="0">
            <a:spAutoFit/>
          </a:bodyPr>
          <a:lstStyle/>
          <a:p>
            <a:r>
              <a:rPr lang="en-US" dirty="0"/>
              <a:t>Staff</a:t>
            </a:r>
          </a:p>
        </p:txBody>
      </p:sp>
      <p:sp>
        <p:nvSpPr>
          <p:cNvPr id="37" name="TextBox 36"/>
          <p:cNvSpPr txBox="1"/>
          <p:nvPr/>
        </p:nvSpPr>
        <p:spPr>
          <a:xfrm>
            <a:off x="4052579" y="4996587"/>
            <a:ext cx="923138" cy="369332"/>
          </a:xfrm>
          <a:prstGeom prst="rect">
            <a:avLst/>
          </a:prstGeom>
          <a:noFill/>
        </p:spPr>
        <p:txBody>
          <a:bodyPr wrap="none" rtlCol="0">
            <a:spAutoFit/>
          </a:bodyPr>
          <a:lstStyle/>
          <a:p>
            <a:r>
              <a:rPr lang="en-US" dirty="0"/>
              <a:t>Student</a:t>
            </a:r>
          </a:p>
        </p:txBody>
      </p:sp>
      <p:pic>
        <p:nvPicPr>
          <p:cNvPr id="39" name="Picture 3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611969" y="2384403"/>
            <a:ext cx="769066" cy="769066"/>
          </a:xfrm>
          <a:prstGeom prst="rect">
            <a:avLst/>
          </a:prstGeom>
        </p:spPr>
      </p:pic>
      <p:pic>
        <p:nvPicPr>
          <p:cNvPr id="40" name="Picture 3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664994" y="3897171"/>
            <a:ext cx="761644" cy="761644"/>
          </a:xfrm>
          <a:prstGeom prst="rect">
            <a:avLst/>
          </a:prstGeom>
        </p:spPr>
      </p:pic>
      <p:sp>
        <p:nvSpPr>
          <p:cNvPr id="41" name="TextBox 40"/>
          <p:cNvSpPr txBox="1"/>
          <p:nvPr/>
        </p:nvSpPr>
        <p:spPr>
          <a:xfrm>
            <a:off x="9934160" y="4564113"/>
            <a:ext cx="2124684" cy="369332"/>
          </a:xfrm>
          <a:prstGeom prst="rect">
            <a:avLst/>
          </a:prstGeom>
          <a:noFill/>
        </p:spPr>
        <p:txBody>
          <a:bodyPr wrap="none" rtlCol="0">
            <a:spAutoFit/>
          </a:bodyPr>
          <a:lstStyle/>
          <a:p>
            <a:r>
              <a:rPr lang="en-US" dirty="0"/>
              <a:t>Accumulated Credits</a:t>
            </a:r>
          </a:p>
        </p:txBody>
      </p:sp>
      <p:sp>
        <p:nvSpPr>
          <p:cNvPr id="42" name="TextBox 41"/>
          <p:cNvSpPr txBox="1"/>
          <p:nvPr/>
        </p:nvSpPr>
        <p:spPr>
          <a:xfrm>
            <a:off x="10064100" y="3095148"/>
            <a:ext cx="1902893" cy="369332"/>
          </a:xfrm>
          <a:prstGeom prst="rect">
            <a:avLst/>
          </a:prstGeom>
          <a:noFill/>
        </p:spPr>
        <p:txBody>
          <a:bodyPr wrap="none" rtlCol="0">
            <a:spAutoFit/>
          </a:bodyPr>
          <a:lstStyle/>
          <a:p>
            <a:r>
              <a:rPr lang="en-US" dirty="0"/>
              <a:t>Specialized credits</a:t>
            </a:r>
          </a:p>
        </p:txBody>
      </p:sp>
      <p:cxnSp>
        <p:nvCxnSpPr>
          <p:cNvPr id="44" name="Straight Arrow Connector 43"/>
          <p:cNvCxnSpPr>
            <a:stCxn id="17" idx="3"/>
            <a:endCxn id="39" idx="1"/>
          </p:cNvCxnSpPr>
          <p:nvPr/>
        </p:nvCxnSpPr>
        <p:spPr>
          <a:xfrm flipV="1">
            <a:off x="9010965" y="2768936"/>
            <a:ext cx="1601004" cy="384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7" idx="3"/>
            <a:endCxn id="40" idx="1"/>
          </p:cNvCxnSpPr>
          <p:nvPr/>
        </p:nvCxnSpPr>
        <p:spPr>
          <a:xfrm>
            <a:off x="9010965" y="3153470"/>
            <a:ext cx="1654029" cy="1124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522382" y="5263665"/>
            <a:ext cx="2812501" cy="646331"/>
          </a:xfrm>
          <a:prstGeom prst="rect">
            <a:avLst/>
          </a:prstGeom>
          <a:noFill/>
        </p:spPr>
        <p:txBody>
          <a:bodyPr wrap="none" rtlCol="0">
            <a:spAutoFit/>
          </a:bodyPr>
          <a:lstStyle/>
          <a:p>
            <a:r>
              <a:rPr lang="en-US" dirty="0"/>
              <a:t>SE – Software Engineering</a:t>
            </a:r>
          </a:p>
          <a:p>
            <a:r>
              <a:rPr lang="en-US" dirty="0"/>
              <a:t>BA – Business Administrator</a:t>
            </a:r>
          </a:p>
        </p:txBody>
      </p:sp>
      <p:sp>
        <p:nvSpPr>
          <p:cNvPr id="24" name="TextBox 23"/>
          <p:cNvSpPr txBox="1"/>
          <p:nvPr/>
        </p:nvSpPr>
        <p:spPr>
          <a:xfrm>
            <a:off x="10793648" y="5106763"/>
            <a:ext cx="1050288" cy="923330"/>
          </a:xfrm>
          <a:prstGeom prst="rect">
            <a:avLst/>
          </a:prstGeom>
          <a:noFill/>
        </p:spPr>
        <p:txBody>
          <a:bodyPr wrap="none" rtlCol="0">
            <a:spAutoFit/>
          </a:bodyPr>
          <a:lstStyle/>
          <a:p>
            <a:r>
              <a:rPr lang="en-US" dirty="0" err="1"/>
              <a:t>Fullname</a:t>
            </a:r>
            <a:endParaRPr lang="en-US" dirty="0"/>
          </a:p>
          <a:p>
            <a:r>
              <a:rPr lang="en-US" dirty="0"/>
              <a:t>Address</a:t>
            </a:r>
          </a:p>
          <a:p>
            <a:r>
              <a:rPr lang="en-US" dirty="0"/>
              <a:t>Birthday</a:t>
            </a:r>
          </a:p>
        </p:txBody>
      </p:sp>
      <p:sp>
        <p:nvSpPr>
          <p:cNvPr id="28" name="TextBox 27"/>
          <p:cNvSpPr txBox="1"/>
          <p:nvPr/>
        </p:nvSpPr>
        <p:spPr>
          <a:xfrm>
            <a:off x="5729922" y="2331907"/>
            <a:ext cx="2382704" cy="1200329"/>
          </a:xfrm>
          <a:prstGeom prst="rect">
            <a:avLst/>
          </a:prstGeom>
          <a:noFill/>
        </p:spPr>
        <p:txBody>
          <a:bodyPr wrap="none" rtlCol="0">
            <a:spAutoFit/>
          </a:bodyPr>
          <a:lstStyle/>
          <a:p>
            <a:r>
              <a:rPr lang="en-US" dirty="0"/>
              <a:t>Initial stage</a:t>
            </a:r>
          </a:p>
          <a:p>
            <a:r>
              <a:rPr lang="en-US" dirty="0"/>
              <a:t>Specialized stage</a:t>
            </a:r>
          </a:p>
          <a:p>
            <a:r>
              <a:rPr lang="en-US" dirty="0"/>
              <a:t>OJT</a:t>
            </a:r>
          </a:p>
          <a:p>
            <a:r>
              <a:rPr lang="en-US" dirty="0"/>
              <a:t>Major Specialized stage</a:t>
            </a:r>
          </a:p>
        </p:txBody>
      </p:sp>
      <p:pic>
        <p:nvPicPr>
          <p:cNvPr id="38" name="Picture 37" descr="STPM.png"/>
          <p:cNvPicPr>
            <a:picLocks noChangeAspect="1"/>
          </p:cNvPicPr>
          <p:nvPr/>
        </p:nvPicPr>
        <p:blipFill>
          <a:blip r:embed="rId17" cstate="print"/>
          <a:stretch>
            <a:fillRect/>
          </a:stretch>
        </p:blipFill>
        <p:spPr>
          <a:xfrm>
            <a:off x="4067545" y="65315"/>
            <a:ext cx="3027220" cy="408041"/>
          </a:xfrm>
          <a:prstGeom prst="rect">
            <a:avLst/>
          </a:prstGeom>
        </p:spPr>
      </p:pic>
      <p:sp>
        <p:nvSpPr>
          <p:cNvPr id="43"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167189003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
            <a:extLst>
              <a:ext uri="{FF2B5EF4-FFF2-40B4-BE49-F238E27FC236}">
                <a16:creationId xmlns:a16="http://schemas.microsoft.com/office/drawing/2014/main" xmlns="" id="{F594C0C9-3A32-4B9F-8D52-24E9B4A99E34}"/>
              </a:ext>
            </a:extLst>
          </p:cNvPr>
          <p:cNvSpPr txBox="1">
            <a:spLocks/>
          </p:cNvSpPr>
          <p:nvPr/>
        </p:nvSpPr>
        <p:spPr>
          <a:xfrm>
            <a:off x="2023903" y="2339802"/>
            <a:ext cx="10095739" cy="4452504"/>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a:p>
            <a:pPr marL="0" lv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6" name="Group 15"/>
          <p:cNvGrpSpPr/>
          <p:nvPr/>
        </p:nvGrpSpPr>
        <p:grpSpPr>
          <a:xfrm>
            <a:off x="1516030" y="176811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19" name="Group 18"/>
          <p:cNvGrpSpPr/>
          <p:nvPr/>
        </p:nvGrpSpPr>
        <p:grpSpPr>
          <a:xfrm>
            <a:off x="3985602" y="1768115"/>
            <a:ext cx="2901156" cy="1160462"/>
            <a:chOff x="2381" y="2129102"/>
            <a:chExt cx="2901156" cy="1160462"/>
          </a:xfrm>
          <a:solidFill>
            <a:schemeClr val="accent3">
              <a:lumMod val="50000"/>
            </a:schemeClr>
          </a:solidFill>
        </p:grpSpPr>
        <p:sp>
          <p:nvSpPr>
            <p:cNvPr id="20" name="Chevron 19"/>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04904" y="3132860"/>
            <a:ext cx="855841" cy="855841"/>
          </a:xfrm>
          <a:prstGeom prst="rect">
            <a:avLst/>
          </a:prstGeom>
        </p:spPr>
      </p:pic>
      <p:sp>
        <p:nvSpPr>
          <p:cNvPr id="3" name="TextBox 2"/>
          <p:cNvSpPr txBox="1"/>
          <p:nvPr/>
        </p:nvSpPr>
        <p:spPr>
          <a:xfrm>
            <a:off x="2504904" y="4008930"/>
            <a:ext cx="923138" cy="369332"/>
          </a:xfrm>
          <a:prstGeom prst="rect">
            <a:avLst/>
          </a:prstGeom>
          <a:noFill/>
        </p:spPr>
        <p:txBody>
          <a:bodyPr wrap="none" rtlCol="0">
            <a:spAutoFit/>
          </a:bodyPr>
          <a:lstStyle/>
          <a:p>
            <a:r>
              <a:rPr lang="en-US" dirty="0"/>
              <a:t>Student</a:t>
            </a:r>
          </a:p>
        </p:txBody>
      </p:sp>
      <p:sp>
        <p:nvSpPr>
          <p:cNvPr id="11" name="Slide Number Placeholder 10"/>
          <p:cNvSpPr>
            <a:spLocks noGrp="1"/>
          </p:cNvSpPr>
          <p:nvPr>
            <p:ph type="sldNum" sz="quarter" idx="12"/>
          </p:nvPr>
        </p:nvSpPr>
        <p:spPr/>
        <p:txBody>
          <a:bodyPr/>
          <a:lstStyle/>
          <a:p>
            <a:fld id="{008E174E-CF06-43A2-87CF-5685854A7445}" type="slidenum">
              <a:rPr lang="en-US" smtClean="0"/>
              <a:pPr/>
              <a:t>31</a:t>
            </a:fld>
            <a:endParaRPr lang="en-US" dirty="0"/>
          </a:p>
        </p:txBody>
      </p:sp>
      <p:pic>
        <p:nvPicPr>
          <p:cNvPr id="15" name="Picture 14" descr="STPM.png"/>
          <p:cNvPicPr>
            <a:picLocks noChangeAspect="1"/>
          </p:cNvPicPr>
          <p:nvPr/>
        </p:nvPicPr>
        <p:blipFill>
          <a:blip r:embed="rId9" cstate="print"/>
          <a:stretch>
            <a:fillRect/>
          </a:stretch>
        </p:blipFill>
        <p:spPr>
          <a:xfrm>
            <a:off x="4067545" y="65315"/>
            <a:ext cx="3027220" cy="408041"/>
          </a:xfrm>
          <a:prstGeom prst="rect">
            <a:avLst/>
          </a:prstGeom>
        </p:spPr>
      </p:pic>
      <p:sp>
        <p:nvSpPr>
          <p:cNvPr id="23"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32638953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
            <a:extLst>
              <a:ext uri="{FF2B5EF4-FFF2-40B4-BE49-F238E27FC236}">
                <a16:creationId xmlns:a16="http://schemas.microsoft.com/office/drawing/2014/main" xmlns="" id="{F594C0C9-3A32-4B9F-8D52-24E9B4A99E34}"/>
              </a:ext>
            </a:extLst>
          </p:cNvPr>
          <p:cNvSpPr txBox="1">
            <a:spLocks/>
          </p:cNvSpPr>
          <p:nvPr/>
        </p:nvSpPr>
        <p:spPr>
          <a:xfrm>
            <a:off x="2023903" y="2339802"/>
            <a:ext cx="10095739" cy="4452504"/>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a:p>
            <a:pPr marL="0" lv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6" name="Group 15"/>
          <p:cNvGrpSpPr/>
          <p:nvPr/>
        </p:nvGrpSpPr>
        <p:grpSpPr>
          <a:xfrm>
            <a:off x="1516030" y="176811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19" name="Group 18"/>
          <p:cNvGrpSpPr/>
          <p:nvPr/>
        </p:nvGrpSpPr>
        <p:grpSpPr>
          <a:xfrm>
            <a:off x="3985602" y="1768115"/>
            <a:ext cx="2901156" cy="1160462"/>
            <a:chOff x="2381" y="2129102"/>
            <a:chExt cx="2901156" cy="1160462"/>
          </a:xfrm>
          <a:solidFill>
            <a:schemeClr val="accent3">
              <a:lumMod val="50000"/>
            </a:schemeClr>
          </a:solidFill>
        </p:grpSpPr>
        <p:sp>
          <p:nvSpPr>
            <p:cNvPr id="20" name="Chevron 19"/>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04904" y="3132860"/>
            <a:ext cx="855841" cy="855841"/>
          </a:xfrm>
          <a:prstGeom prst="rect">
            <a:avLst/>
          </a:prstGeom>
        </p:spPr>
      </p:pic>
      <p:sp>
        <p:nvSpPr>
          <p:cNvPr id="3" name="TextBox 2"/>
          <p:cNvSpPr txBox="1"/>
          <p:nvPr/>
        </p:nvSpPr>
        <p:spPr>
          <a:xfrm>
            <a:off x="2504904" y="4008930"/>
            <a:ext cx="923138" cy="369332"/>
          </a:xfrm>
          <a:prstGeom prst="rect">
            <a:avLst/>
          </a:prstGeom>
          <a:noFill/>
        </p:spPr>
        <p:txBody>
          <a:bodyPr wrap="none" rtlCol="0">
            <a:spAutoFit/>
          </a:bodyPr>
          <a:lstStyle/>
          <a:p>
            <a:r>
              <a:rPr lang="en-US" dirty="0"/>
              <a:t>Student</a:t>
            </a:r>
          </a:p>
        </p:txBody>
      </p:sp>
      <p:sp>
        <p:nvSpPr>
          <p:cNvPr id="11" name="Slide Number Placeholder 10"/>
          <p:cNvSpPr>
            <a:spLocks noGrp="1"/>
          </p:cNvSpPr>
          <p:nvPr>
            <p:ph type="sldNum" sz="quarter" idx="12"/>
          </p:nvPr>
        </p:nvSpPr>
        <p:spPr/>
        <p:txBody>
          <a:bodyPr/>
          <a:lstStyle/>
          <a:p>
            <a:fld id="{008E174E-CF06-43A2-87CF-5685854A7445}" type="slidenum">
              <a:rPr lang="en-US" smtClean="0"/>
              <a:pPr/>
              <a:t>32</a:t>
            </a:fld>
            <a:endParaRPr lang="en-US" dirty="0"/>
          </a:p>
        </p:txBody>
      </p:sp>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3210139" y="5557630"/>
            <a:ext cx="824600" cy="824600"/>
          </a:xfrm>
          <a:prstGeom prst="rect">
            <a:avLst/>
          </a:prstGeom>
        </p:spPr>
      </p:pic>
      <p:sp>
        <p:nvSpPr>
          <p:cNvPr id="6" name="TextBox 5"/>
          <p:cNvSpPr txBox="1"/>
          <p:nvPr/>
        </p:nvSpPr>
        <p:spPr>
          <a:xfrm>
            <a:off x="2126994" y="6350240"/>
            <a:ext cx="3323089" cy="369332"/>
          </a:xfrm>
          <a:prstGeom prst="rect">
            <a:avLst/>
          </a:prstGeom>
          <a:noFill/>
        </p:spPr>
        <p:txBody>
          <a:bodyPr wrap="none" rtlCol="0">
            <a:spAutoFit/>
          </a:bodyPr>
          <a:lstStyle/>
          <a:p>
            <a:r>
              <a:rPr lang="en-US" dirty="0"/>
              <a:t>Students’ status in each semester</a:t>
            </a:r>
          </a:p>
        </p:txBody>
      </p:sp>
      <p:sp>
        <p:nvSpPr>
          <p:cNvPr id="46" name="Right Arrow 45"/>
          <p:cNvSpPr/>
          <p:nvPr/>
        </p:nvSpPr>
        <p:spPr>
          <a:xfrm rot="4394267">
            <a:off x="2701002" y="4773720"/>
            <a:ext cx="1112602" cy="282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STPM.png"/>
          <p:cNvPicPr>
            <a:picLocks noChangeAspect="1"/>
          </p:cNvPicPr>
          <p:nvPr/>
        </p:nvPicPr>
        <p:blipFill>
          <a:blip r:embed="rId10" cstate="print"/>
          <a:stretch>
            <a:fillRect/>
          </a:stretch>
        </p:blipFill>
        <p:spPr>
          <a:xfrm>
            <a:off x="4067545" y="65315"/>
            <a:ext cx="3027220" cy="408041"/>
          </a:xfrm>
          <a:prstGeom prst="rect">
            <a:avLst/>
          </a:prstGeom>
        </p:spPr>
      </p:pic>
      <p:sp>
        <p:nvSpPr>
          <p:cNvPr id="24"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32526486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
            <a:extLst>
              <a:ext uri="{FF2B5EF4-FFF2-40B4-BE49-F238E27FC236}">
                <a16:creationId xmlns:a16="http://schemas.microsoft.com/office/drawing/2014/main" xmlns="" id="{F594C0C9-3A32-4B9F-8D52-24E9B4A99E34}"/>
              </a:ext>
            </a:extLst>
          </p:cNvPr>
          <p:cNvSpPr txBox="1">
            <a:spLocks/>
          </p:cNvSpPr>
          <p:nvPr/>
        </p:nvSpPr>
        <p:spPr>
          <a:xfrm>
            <a:off x="2023903" y="2339802"/>
            <a:ext cx="10095739" cy="4452504"/>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a:p>
            <a:pPr marL="0" lv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6" name="Group 15"/>
          <p:cNvGrpSpPr/>
          <p:nvPr/>
        </p:nvGrpSpPr>
        <p:grpSpPr>
          <a:xfrm>
            <a:off x="1516030" y="176811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19" name="Group 18"/>
          <p:cNvGrpSpPr/>
          <p:nvPr/>
        </p:nvGrpSpPr>
        <p:grpSpPr>
          <a:xfrm>
            <a:off x="3985602" y="1768115"/>
            <a:ext cx="2901156" cy="1160462"/>
            <a:chOff x="2381" y="2129102"/>
            <a:chExt cx="2901156" cy="1160462"/>
          </a:xfrm>
          <a:solidFill>
            <a:schemeClr val="accent3">
              <a:lumMod val="50000"/>
            </a:schemeClr>
          </a:solidFill>
        </p:grpSpPr>
        <p:sp>
          <p:nvSpPr>
            <p:cNvPr id="20" name="Chevron 19"/>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04904" y="3132860"/>
            <a:ext cx="855841" cy="855841"/>
          </a:xfrm>
          <a:prstGeom prst="rect">
            <a:avLst/>
          </a:prstGeom>
        </p:spPr>
      </p:pic>
      <p:sp>
        <p:nvSpPr>
          <p:cNvPr id="3" name="TextBox 2"/>
          <p:cNvSpPr txBox="1"/>
          <p:nvPr/>
        </p:nvSpPr>
        <p:spPr>
          <a:xfrm>
            <a:off x="2504904" y="4008930"/>
            <a:ext cx="923138" cy="369332"/>
          </a:xfrm>
          <a:prstGeom prst="rect">
            <a:avLst/>
          </a:prstGeom>
          <a:noFill/>
        </p:spPr>
        <p:txBody>
          <a:bodyPr wrap="none" rtlCol="0">
            <a:spAutoFit/>
          </a:bodyPr>
          <a:lstStyle/>
          <a:p>
            <a:r>
              <a:rPr lang="en-US" dirty="0"/>
              <a:t>Student</a:t>
            </a:r>
          </a:p>
        </p:txBody>
      </p:sp>
      <p:sp>
        <p:nvSpPr>
          <p:cNvPr id="11" name="Slide Number Placeholder 10"/>
          <p:cNvSpPr>
            <a:spLocks noGrp="1"/>
          </p:cNvSpPr>
          <p:nvPr>
            <p:ph type="sldNum" sz="quarter" idx="12"/>
          </p:nvPr>
        </p:nvSpPr>
        <p:spPr/>
        <p:txBody>
          <a:bodyPr/>
          <a:lstStyle/>
          <a:p>
            <a:fld id="{008E174E-CF06-43A2-87CF-5685854A7445}" type="slidenum">
              <a:rPr lang="en-US" smtClean="0"/>
              <a:pPr/>
              <a:t>33</a:t>
            </a:fld>
            <a:endParaRPr lang="en-US" dirty="0"/>
          </a:p>
        </p:txBody>
      </p:sp>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3210139" y="5557630"/>
            <a:ext cx="824600" cy="824600"/>
          </a:xfrm>
          <a:prstGeom prst="rect">
            <a:avLst/>
          </a:prstGeom>
        </p:spPr>
      </p:pic>
      <p:sp>
        <p:nvSpPr>
          <p:cNvPr id="6" name="TextBox 5"/>
          <p:cNvSpPr txBox="1"/>
          <p:nvPr/>
        </p:nvSpPr>
        <p:spPr>
          <a:xfrm>
            <a:off x="2126994" y="6350240"/>
            <a:ext cx="3323089" cy="369332"/>
          </a:xfrm>
          <a:prstGeom prst="rect">
            <a:avLst/>
          </a:prstGeom>
          <a:noFill/>
        </p:spPr>
        <p:txBody>
          <a:bodyPr wrap="none" rtlCol="0">
            <a:spAutoFit/>
          </a:bodyPr>
          <a:lstStyle/>
          <a:p>
            <a:r>
              <a:rPr lang="en-US" dirty="0"/>
              <a:t>Students’ status in each semester</a:t>
            </a:r>
          </a:p>
        </p:txBody>
      </p:sp>
      <p:sp>
        <p:nvSpPr>
          <p:cNvPr id="46" name="Right Arrow 45"/>
          <p:cNvSpPr/>
          <p:nvPr/>
        </p:nvSpPr>
        <p:spPr>
          <a:xfrm rot="4394267">
            <a:off x="2701002" y="4773720"/>
            <a:ext cx="1112602" cy="282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056848" y="5769269"/>
            <a:ext cx="2195986" cy="369332"/>
          </a:xfrm>
          <a:prstGeom prst="rect">
            <a:avLst/>
          </a:prstGeom>
          <a:noFill/>
        </p:spPr>
        <p:txBody>
          <a:bodyPr wrap="none" rtlCol="0">
            <a:spAutoFit/>
          </a:bodyPr>
          <a:lstStyle/>
          <a:p>
            <a:r>
              <a:rPr lang="en-US" dirty="0"/>
              <a:t>HD – HL – CO – G - BL</a:t>
            </a:r>
          </a:p>
        </p:txBody>
      </p:sp>
      <p:pic>
        <p:nvPicPr>
          <p:cNvPr id="23" name="Picture 22" descr="STPM.png"/>
          <p:cNvPicPr>
            <a:picLocks noChangeAspect="1"/>
          </p:cNvPicPr>
          <p:nvPr/>
        </p:nvPicPr>
        <p:blipFill>
          <a:blip r:embed="rId10" cstate="print"/>
          <a:stretch>
            <a:fillRect/>
          </a:stretch>
        </p:blipFill>
        <p:spPr>
          <a:xfrm>
            <a:off x="4067545" y="65315"/>
            <a:ext cx="3027220" cy="408041"/>
          </a:xfrm>
          <a:prstGeom prst="rect">
            <a:avLst/>
          </a:prstGeom>
        </p:spPr>
      </p:pic>
      <p:sp>
        <p:nvSpPr>
          <p:cNvPr id="24"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35040358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
            <a:extLst>
              <a:ext uri="{FF2B5EF4-FFF2-40B4-BE49-F238E27FC236}">
                <a16:creationId xmlns:a16="http://schemas.microsoft.com/office/drawing/2014/main" xmlns="" id="{F594C0C9-3A32-4B9F-8D52-24E9B4A99E34}"/>
              </a:ext>
            </a:extLst>
          </p:cNvPr>
          <p:cNvSpPr txBox="1">
            <a:spLocks/>
          </p:cNvSpPr>
          <p:nvPr/>
        </p:nvSpPr>
        <p:spPr>
          <a:xfrm>
            <a:off x="2023903" y="2339802"/>
            <a:ext cx="10095739" cy="4452504"/>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a:p>
            <a:pPr marL="0" lv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6" name="Group 15"/>
          <p:cNvGrpSpPr/>
          <p:nvPr/>
        </p:nvGrpSpPr>
        <p:grpSpPr>
          <a:xfrm>
            <a:off x="1516030" y="176811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19" name="Group 18"/>
          <p:cNvGrpSpPr/>
          <p:nvPr/>
        </p:nvGrpSpPr>
        <p:grpSpPr>
          <a:xfrm>
            <a:off x="3985602" y="1768115"/>
            <a:ext cx="2901156" cy="1160462"/>
            <a:chOff x="2381" y="2129102"/>
            <a:chExt cx="2901156" cy="1160462"/>
          </a:xfrm>
          <a:solidFill>
            <a:schemeClr val="accent3">
              <a:lumMod val="50000"/>
            </a:schemeClr>
          </a:solidFill>
        </p:grpSpPr>
        <p:sp>
          <p:nvSpPr>
            <p:cNvPr id="20" name="Chevron 19"/>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04904" y="3132860"/>
            <a:ext cx="855841" cy="855841"/>
          </a:xfrm>
          <a:prstGeom prst="rect">
            <a:avLst/>
          </a:prstGeom>
        </p:spPr>
      </p:pic>
      <p:sp>
        <p:nvSpPr>
          <p:cNvPr id="3" name="TextBox 2"/>
          <p:cNvSpPr txBox="1"/>
          <p:nvPr/>
        </p:nvSpPr>
        <p:spPr>
          <a:xfrm>
            <a:off x="2504904" y="4008930"/>
            <a:ext cx="923138" cy="369332"/>
          </a:xfrm>
          <a:prstGeom prst="rect">
            <a:avLst/>
          </a:prstGeom>
          <a:noFill/>
        </p:spPr>
        <p:txBody>
          <a:bodyPr wrap="none" rtlCol="0">
            <a:spAutoFit/>
          </a:bodyPr>
          <a:lstStyle/>
          <a:p>
            <a:r>
              <a:rPr lang="en-US" dirty="0"/>
              <a:t>Student</a:t>
            </a:r>
          </a:p>
        </p:txBody>
      </p:sp>
      <p:pic>
        <p:nvPicPr>
          <p:cNvPr id="14" name="Picture 13" descr="hgicvxtrvbwmfpuozczo.png"/>
          <p:cNvPicPr>
            <a:picLocks noChangeAspect="1"/>
          </p:cNvPicPr>
          <p:nvPr/>
        </p:nvPicPr>
        <p:blipFill>
          <a:blip r:embed="rId9" cstate="print"/>
          <a:stretch>
            <a:fillRect/>
          </a:stretch>
        </p:blipFill>
        <p:spPr>
          <a:xfrm>
            <a:off x="6368457" y="3373684"/>
            <a:ext cx="1098538" cy="1098538"/>
          </a:xfrm>
          <a:prstGeom prst="rect">
            <a:avLst/>
          </a:prstGeom>
        </p:spPr>
      </p:pic>
      <p:sp>
        <p:nvSpPr>
          <p:cNvPr id="15" name="TextBox 14"/>
          <p:cNvSpPr txBox="1"/>
          <p:nvPr/>
        </p:nvSpPr>
        <p:spPr>
          <a:xfrm>
            <a:off x="6444913" y="4674577"/>
            <a:ext cx="878767" cy="369332"/>
          </a:xfrm>
          <a:prstGeom prst="rect">
            <a:avLst/>
          </a:prstGeom>
          <a:noFill/>
        </p:spPr>
        <p:txBody>
          <a:bodyPr wrap="none" rtlCol="0">
            <a:spAutoFit/>
          </a:bodyPr>
          <a:lstStyle/>
          <a:p>
            <a:r>
              <a:rPr lang="en-US" dirty="0"/>
              <a:t>Subject</a:t>
            </a:r>
          </a:p>
        </p:txBody>
      </p:sp>
      <p:sp>
        <p:nvSpPr>
          <p:cNvPr id="11" name="Slide Number Placeholder 10"/>
          <p:cNvSpPr>
            <a:spLocks noGrp="1"/>
          </p:cNvSpPr>
          <p:nvPr>
            <p:ph type="sldNum" sz="quarter" idx="12"/>
          </p:nvPr>
        </p:nvSpPr>
        <p:spPr/>
        <p:txBody>
          <a:bodyPr/>
          <a:lstStyle/>
          <a:p>
            <a:fld id="{008E174E-CF06-43A2-87CF-5685854A7445}" type="slidenum">
              <a:rPr lang="en-US" smtClean="0"/>
              <a:pPr/>
              <a:t>34</a:t>
            </a:fld>
            <a:endParaRPr lang="en-US" dirty="0"/>
          </a:p>
        </p:txBody>
      </p:sp>
      <p:pic>
        <p:nvPicPr>
          <p:cNvPr id="5" name="Pictur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3210139" y="5557630"/>
            <a:ext cx="824600" cy="824600"/>
          </a:xfrm>
          <a:prstGeom prst="rect">
            <a:avLst/>
          </a:prstGeom>
        </p:spPr>
      </p:pic>
      <p:sp>
        <p:nvSpPr>
          <p:cNvPr id="6" name="TextBox 5"/>
          <p:cNvSpPr txBox="1"/>
          <p:nvPr/>
        </p:nvSpPr>
        <p:spPr>
          <a:xfrm>
            <a:off x="2126994" y="6350240"/>
            <a:ext cx="3323089" cy="369332"/>
          </a:xfrm>
          <a:prstGeom prst="rect">
            <a:avLst/>
          </a:prstGeom>
          <a:noFill/>
        </p:spPr>
        <p:txBody>
          <a:bodyPr wrap="none" rtlCol="0">
            <a:spAutoFit/>
          </a:bodyPr>
          <a:lstStyle/>
          <a:p>
            <a:r>
              <a:rPr lang="en-US" dirty="0"/>
              <a:t>Students’ status in each semester</a:t>
            </a:r>
          </a:p>
        </p:txBody>
      </p:sp>
      <p:sp>
        <p:nvSpPr>
          <p:cNvPr id="46" name="Right Arrow 45"/>
          <p:cNvSpPr/>
          <p:nvPr/>
        </p:nvSpPr>
        <p:spPr>
          <a:xfrm rot="4394267">
            <a:off x="2701002" y="4773720"/>
            <a:ext cx="1112602" cy="282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056848" y="5769269"/>
            <a:ext cx="2195986" cy="369332"/>
          </a:xfrm>
          <a:prstGeom prst="rect">
            <a:avLst/>
          </a:prstGeom>
          <a:noFill/>
        </p:spPr>
        <p:txBody>
          <a:bodyPr wrap="none" rtlCol="0">
            <a:spAutoFit/>
          </a:bodyPr>
          <a:lstStyle/>
          <a:p>
            <a:r>
              <a:rPr lang="en-US" dirty="0"/>
              <a:t>HD – HL – CO – G - BL</a:t>
            </a:r>
          </a:p>
        </p:txBody>
      </p:sp>
      <p:pic>
        <p:nvPicPr>
          <p:cNvPr id="23" name="Picture 22" descr="STPM.png"/>
          <p:cNvPicPr>
            <a:picLocks noChangeAspect="1"/>
          </p:cNvPicPr>
          <p:nvPr/>
        </p:nvPicPr>
        <p:blipFill>
          <a:blip r:embed="rId11" cstate="print"/>
          <a:stretch>
            <a:fillRect/>
          </a:stretch>
        </p:blipFill>
        <p:spPr>
          <a:xfrm>
            <a:off x="4067545" y="65315"/>
            <a:ext cx="3027220" cy="408041"/>
          </a:xfrm>
          <a:prstGeom prst="rect">
            <a:avLst/>
          </a:prstGeom>
        </p:spPr>
      </p:pic>
      <p:sp>
        <p:nvSpPr>
          <p:cNvPr id="24"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40652067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
            <a:extLst>
              <a:ext uri="{FF2B5EF4-FFF2-40B4-BE49-F238E27FC236}">
                <a16:creationId xmlns:a16="http://schemas.microsoft.com/office/drawing/2014/main" xmlns="" id="{F594C0C9-3A32-4B9F-8D52-24E9B4A99E34}"/>
              </a:ext>
            </a:extLst>
          </p:cNvPr>
          <p:cNvSpPr txBox="1">
            <a:spLocks/>
          </p:cNvSpPr>
          <p:nvPr/>
        </p:nvSpPr>
        <p:spPr>
          <a:xfrm>
            <a:off x="2023903" y="2339802"/>
            <a:ext cx="10095739" cy="4452504"/>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a:p>
            <a:pPr marL="0" lv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6" name="Group 15"/>
          <p:cNvGrpSpPr/>
          <p:nvPr/>
        </p:nvGrpSpPr>
        <p:grpSpPr>
          <a:xfrm>
            <a:off x="1516030" y="176811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19" name="Group 18"/>
          <p:cNvGrpSpPr/>
          <p:nvPr/>
        </p:nvGrpSpPr>
        <p:grpSpPr>
          <a:xfrm>
            <a:off x="3985602" y="1768115"/>
            <a:ext cx="2901156" cy="1160462"/>
            <a:chOff x="2381" y="2129102"/>
            <a:chExt cx="2901156" cy="1160462"/>
          </a:xfrm>
          <a:solidFill>
            <a:schemeClr val="accent3">
              <a:lumMod val="50000"/>
            </a:schemeClr>
          </a:solidFill>
        </p:grpSpPr>
        <p:sp>
          <p:nvSpPr>
            <p:cNvPr id="20" name="Chevron 19"/>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04904" y="3132860"/>
            <a:ext cx="855841" cy="855841"/>
          </a:xfrm>
          <a:prstGeom prst="rect">
            <a:avLst/>
          </a:prstGeom>
        </p:spPr>
      </p:pic>
      <p:sp>
        <p:nvSpPr>
          <p:cNvPr id="3" name="TextBox 2"/>
          <p:cNvSpPr txBox="1"/>
          <p:nvPr/>
        </p:nvSpPr>
        <p:spPr>
          <a:xfrm>
            <a:off x="2504904" y="4008930"/>
            <a:ext cx="923138" cy="369332"/>
          </a:xfrm>
          <a:prstGeom prst="rect">
            <a:avLst/>
          </a:prstGeom>
          <a:noFill/>
        </p:spPr>
        <p:txBody>
          <a:bodyPr wrap="none" rtlCol="0">
            <a:spAutoFit/>
          </a:bodyPr>
          <a:lstStyle/>
          <a:p>
            <a:r>
              <a:rPr lang="en-US" dirty="0"/>
              <a:t>Student</a:t>
            </a:r>
          </a:p>
        </p:txBody>
      </p:sp>
      <p:pic>
        <p:nvPicPr>
          <p:cNvPr id="14" name="Picture 13" descr="hgicvxtrvbwmfpuozczo.png"/>
          <p:cNvPicPr>
            <a:picLocks noChangeAspect="1"/>
          </p:cNvPicPr>
          <p:nvPr/>
        </p:nvPicPr>
        <p:blipFill>
          <a:blip r:embed="rId9" cstate="print"/>
          <a:stretch>
            <a:fillRect/>
          </a:stretch>
        </p:blipFill>
        <p:spPr>
          <a:xfrm>
            <a:off x="6368457" y="3373684"/>
            <a:ext cx="1098538" cy="1098538"/>
          </a:xfrm>
          <a:prstGeom prst="rect">
            <a:avLst/>
          </a:prstGeom>
        </p:spPr>
      </p:pic>
      <p:sp>
        <p:nvSpPr>
          <p:cNvPr id="15" name="TextBox 14"/>
          <p:cNvSpPr txBox="1"/>
          <p:nvPr/>
        </p:nvSpPr>
        <p:spPr>
          <a:xfrm>
            <a:off x="6444913" y="4674577"/>
            <a:ext cx="878767" cy="369332"/>
          </a:xfrm>
          <a:prstGeom prst="rect">
            <a:avLst/>
          </a:prstGeom>
          <a:noFill/>
        </p:spPr>
        <p:txBody>
          <a:bodyPr wrap="none" rtlCol="0">
            <a:spAutoFit/>
          </a:bodyPr>
          <a:lstStyle/>
          <a:p>
            <a:r>
              <a:rPr lang="en-US" dirty="0"/>
              <a:t>Subject</a:t>
            </a:r>
          </a:p>
        </p:txBody>
      </p:sp>
      <p:sp>
        <p:nvSpPr>
          <p:cNvPr id="11" name="Slide Number Placeholder 10"/>
          <p:cNvSpPr>
            <a:spLocks noGrp="1"/>
          </p:cNvSpPr>
          <p:nvPr>
            <p:ph type="sldNum" sz="quarter" idx="12"/>
          </p:nvPr>
        </p:nvSpPr>
        <p:spPr/>
        <p:txBody>
          <a:bodyPr/>
          <a:lstStyle/>
          <a:p>
            <a:fld id="{008E174E-CF06-43A2-87CF-5685854A7445}" type="slidenum">
              <a:rPr lang="en-US" smtClean="0"/>
              <a:pPr/>
              <a:t>35</a:t>
            </a:fld>
            <a:endParaRPr lang="en-US" dirty="0"/>
          </a:p>
        </p:txBody>
      </p:sp>
      <p:sp>
        <p:nvSpPr>
          <p:cNvPr id="23" name="TextBox 22"/>
          <p:cNvSpPr txBox="1"/>
          <p:nvPr/>
        </p:nvSpPr>
        <p:spPr>
          <a:xfrm>
            <a:off x="4134697" y="3977225"/>
            <a:ext cx="1734174" cy="923330"/>
          </a:xfrm>
          <a:prstGeom prst="rect">
            <a:avLst/>
          </a:prstGeom>
          <a:noFill/>
        </p:spPr>
        <p:txBody>
          <a:bodyPr wrap="square" rtlCol="0">
            <a:spAutoFit/>
          </a:bodyPr>
          <a:lstStyle/>
          <a:p>
            <a:r>
              <a:rPr lang="en-US" dirty="0"/>
              <a:t>Attended Subject</a:t>
            </a:r>
          </a:p>
          <a:p>
            <a:r>
              <a:rPr lang="en-US" dirty="0"/>
              <a:t>Multiple times</a:t>
            </a:r>
          </a:p>
        </p:txBody>
      </p:sp>
      <p:sp>
        <p:nvSpPr>
          <p:cNvPr id="45" name="Right Arrow 44"/>
          <p:cNvSpPr/>
          <p:nvPr/>
        </p:nvSpPr>
        <p:spPr>
          <a:xfrm>
            <a:off x="3468998" y="3681865"/>
            <a:ext cx="2638006" cy="374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3210139" y="5557630"/>
            <a:ext cx="824600" cy="824600"/>
          </a:xfrm>
          <a:prstGeom prst="rect">
            <a:avLst/>
          </a:prstGeom>
        </p:spPr>
      </p:pic>
      <p:sp>
        <p:nvSpPr>
          <p:cNvPr id="6" name="TextBox 5"/>
          <p:cNvSpPr txBox="1"/>
          <p:nvPr/>
        </p:nvSpPr>
        <p:spPr>
          <a:xfrm>
            <a:off x="2126994" y="6350240"/>
            <a:ext cx="3323089" cy="369332"/>
          </a:xfrm>
          <a:prstGeom prst="rect">
            <a:avLst/>
          </a:prstGeom>
          <a:noFill/>
        </p:spPr>
        <p:txBody>
          <a:bodyPr wrap="none" rtlCol="0">
            <a:spAutoFit/>
          </a:bodyPr>
          <a:lstStyle/>
          <a:p>
            <a:r>
              <a:rPr lang="en-US" dirty="0"/>
              <a:t>Students’ status in each semester</a:t>
            </a:r>
          </a:p>
        </p:txBody>
      </p:sp>
      <p:sp>
        <p:nvSpPr>
          <p:cNvPr id="46" name="Right Arrow 45"/>
          <p:cNvSpPr/>
          <p:nvPr/>
        </p:nvSpPr>
        <p:spPr>
          <a:xfrm rot="4394267">
            <a:off x="2701002" y="4773720"/>
            <a:ext cx="1112602" cy="282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056848" y="5769269"/>
            <a:ext cx="2195986" cy="369332"/>
          </a:xfrm>
          <a:prstGeom prst="rect">
            <a:avLst/>
          </a:prstGeom>
          <a:noFill/>
        </p:spPr>
        <p:txBody>
          <a:bodyPr wrap="none" rtlCol="0">
            <a:spAutoFit/>
          </a:bodyPr>
          <a:lstStyle/>
          <a:p>
            <a:r>
              <a:rPr lang="en-US" dirty="0"/>
              <a:t>HD – HL – CO – G - BL</a:t>
            </a:r>
          </a:p>
        </p:txBody>
      </p:sp>
      <p:pic>
        <p:nvPicPr>
          <p:cNvPr id="24" name="Picture 23" descr="STPM.png"/>
          <p:cNvPicPr>
            <a:picLocks noChangeAspect="1"/>
          </p:cNvPicPr>
          <p:nvPr/>
        </p:nvPicPr>
        <p:blipFill>
          <a:blip r:embed="rId11" cstate="print"/>
          <a:stretch>
            <a:fillRect/>
          </a:stretch>
        </p:blipFill>
        <p:spPr>
          <a:xfrm>
            <a:off x="4067545" y="65315"/>
            <a:ext cx="3027220" cy="408041"/>
          </a:xfrm>
          <a:prstGeom prst="rect">
            <a:avLst/>
          </a:prstGeom>
        </p:spPr>
      </p:pic>
      <p:sp>
        <p:nvSpPr>
          <p:cNvPr id="25"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1439675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
            <a:extLst>
              <a:ext uri="{FF2B5EF4-FFF2-40B4-BE49-F238E27FC236}">
                <a16:creationId xmlns:a16="http://schemas.microsoft.com/office/drawing/2014/main" xmlns="" id="{F594C0C9-3A32-4B9F-8D52-24E9B4A99E34}"/>
              </a:ext>
            </a:extLst>
          </p:cNvPr>
          <p:cNvSpPr txBox="1">
            <a:spLocks/>
          </p:cNvSpPr>
          <p:nvPr/>
        </p:nvSpPr>
        <p:spPr>
          <a:xfrm>
            <a:off x="2023903" y="2339802"/>
            <a:ext cx="10095739" cy="4452504"/>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a:p>
            <a:pPr marL="0" lv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6" name="Group 15"/>
          <p:cNvGrpSpPr/>
          <p:nvPr/>
        </p:nvGrpSpPr>
        <p:grpSpPr>
          <a:xfrm>
            <a:off x="1516030" y="176811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19" name="Group 18"/>
          <p:cNvGrpSpPr/>
          <p:nvPr/>
        </p:nvGrpSpPr>
        <p:grpSpPr>
          <a:xfrm>
            <a:off x="3985602" y="1768115"/>
            <a:ext cx="2901156" cy="1160462"/>
            <a:chOff x="2381" y="2129102"/>
            <a:chExt cx="2901156" cy="1160462"/>
          </a:xfrm>
          <a:solidFill>
            <a:schemeClr val="accent3">
              <a:lumMod val="50000"/>
            </a:schemeClr>
          </a:solidFill>
        </p:grpSpPr>
        <p:sp>
          <p:nvSpPr>
            <p:cNvPr id="20" name="Chevron 19"/>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04904" y="3132860"/>
            <a:ext cx="855841" cy="855841"/>
          </a:xfrm>
          <a:prstGeom prst="rect">
            <a:avLst/>
          </a:prstGeom>
        </p:spPr>
      </p:pic>
      <p:sp>
        <p:nvSpPr>
          <p:cNvPr id="3" name="TextBox 2"/>
          <p:cNvSpPr txBox="1"/>
          <p:nvPr/>
        </p:nvSpPr>
        <p:spPr>
          <a:xfrm>
            <a:off x="2504904" y="4008930"/>
            <a:ext cx="923138" cy="369332"/>
          </a:xfrm>
          <a:prstGeom prst="rect">
            <a:avLst/>
          </a:prstGeom>
          <a:noFill/>
        </p:spPr>
        <p:txBody>
          <a:bodyPr wrap="none" rtlCol="0">
            <a:spAutoFit/>
          </a:bodyPr>
          <a:lstStyle/>
          <a:p>
            <a:r>
              <a:rPr lang="en-US" dirty="0"/>
              <a:t>Student</a:t>
            </a:r>
          </a:p>
        </p:txBody>
      </p:sp>
      <p:pic>
        <p:nvPicPr>
          <p:cNvPr id="14" name="Picture 13" descr="hgicvxtrvbwmfpuozczo.png"/>
          <p:cNvPicPr>
            <a:picLocks noChangeAspect="1"/>
          </p:cNvPicPr>
          <p:nvPr/>
        </p:nvPicPr>
        <p:blipFill>
          <a:blip r:embed="rId9" cstate="print"/>
          <a:stretch>
            <a:fillRect/>
          </a:stretch>
        </p:blipFill>
        <p:spPr>
          <a:xfrm>
            <a:off x="6368457" y="3373684"/>
            <a:ext cx="1098538" cy="1098538"/>
          </a:xfrm>
          <a:prstGeom prst="rect">
            <a:avLst/>
          </a:prstGeom>
        </p:spPr>
      </p:pic>
      <p:sp>
        <p:nvSpPr>
          <p:cNvPr id="15" name="TextBox 14"/>
          <p:cNvSpPr txBox="1"/>
          <p:nvPr/>
        </p:nvSpPr>
        <p:spPr>
          <a:xfrm>
            <a:off x="6444913" y="4674577"/>
            <a:ext cx="878767" cy="369332"/>
          </a:xfrm>
          <a:prstGeom prst="rect">
            <a:avLst/>
          </a:prstGeom>
          <a:noFill/>
        </p:spPr>
        <p:txBody>
          <a:bodyPr wrap="none" rtlCol="0">
            <a:spAutoFit/>
          </a:bodyPr>
          <a:lstStyle/>
          <a:p>
            <a:r>
              <a:rPr lang="en-US" dirty="0"/>
              <a:t>Subject</a:t>
            </a:r>
          </a:p>
        </p:txBody>
      </p:sp>
      <p:sp>
        <p:nvSpPr>
          <p:cNvPr id="11" name="Slide Number Placeholder 10"/>
          <p:cNvSpPr>
            <a:spLocks noGrp="1"/>
          </p:cNvSpPr>
          <p:nvPr>
            <p:ph type="sldNum" sz="quarter" idx="12"/>
          </p:nvPr>
        </p:nvSpPr>
        <p:spPr/>
        <p:txBody>
          <a:bodyPr/>
          <a:lstStyle/>
          <a:p>
            <a:fld id="{008E174E-CF06-43A2-87CF-5685854A7445}" type="slidenum">
              <a:rPr lang="en-US" smtClean="0"/>
              <a:pPr/>
              <a:t>36</a:t>
            </a:fld>
            <a:endParaRPr lang="en-US" dirty="0"/>
          </a:p>
        </p:txBody>
      </p:sp>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9054178" y="4553752"/>
            <a:ext cx="949245" cy="949245"/>
          </a:xfrm>
          <a:prstGeom prst="rect">
            <a:avLst/>
          </a:prstGeom>
        </p:spPr>
      </p:pic>
      <p:sp>
        <p:nvSpPr>
          <p:cNvPr id="13" name="Right Arrow 12"/>
          <p:cNvSpPr/>
          <p:nvPr/>
        </p:nvSpPr>
        <p:spPr>
          <a:xfrm rot="1785432">
            <a:off x="7489901" y="4601026"/>
            <a:ext cx="1696374" cy="332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4134697" y="3977225"/>
            <a:ext cx="1734174" cy="923330"/>
          </a:xfrm>
          <a:prstGeom prst="rect">
            <a:avLst/>
          </a:prstGeom>
          <a:noFill/>
        </p:spPr>
        <p:txBody>
          <a:bodyPr wrap="square" rtlCol="0">
            <a:spAutoFit/>
          </a:bodyPr>
          <a:lstStyle/>
          <a:p>
            <a:r>
              <a:rPr lang="en-US" dirty="0"/>
              <a:t>Attended Subject</a:t>
            </a:r>
          </a:p>
          <a:p>
            <a:r>
              <a:rPr lang="en-US" dirty="0"/>
              <a:t>Multiple times</a:t>
            </a:r>
          </a:p>
        </p:txBody>
      </p:sp>
      <p:sp>
        <p:nvSpPr>
          <p:cNvPr id="24" name="TextBox 23"/>
          <p:cNvSpPr txBox="1"/>
          <p:nvPr/>
        </p:nvSpPr>
        <p:spPr>
          <a:xfrm>
            <a:off x="8610600" y="5483113"/>
            <a:ext cx="1836400" cy="369332"/>
          </a:xfrm>
          <a:prstGeom prst="rect">
            <a:avLst/>
          </a:prstGeom>
          <a:noFill/>
        </p:spPr>
        <p:txBody>
          <a:bodyPr wrap="none" rtlCol="0">
            <a:spAutoFit/>
          </a:bodyPr>
          <a:lstStyle/>
          <a:p>
            <a:r>
              <a:rPr lang="en-US" dirty="0"/>
              <a:t>Last Subject mark</a:t>
            </a:r>
          </a:p>
        </p:txBody>
      </p:sp>
      <p:sp>
        <p:nvSpPr>
          <p:cNvPr id="45" name="Right Arrow 44"/>
          <p:cNvSpPr/>
          <p:nvPr/>
        </p:nvSpPr>
        <p:spPr>
          <a:xfrm>
            <a:off x="3468998" y="3681865"/>
            <a:ext cx="2638006" cy="374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3210139" y="5557630"/>
            <a:ext cx="824600" cy="824600"/>
          </a:xfrm>
          <a:prstGeom prst="rect">
            <a:avLst/>
          </a:prstGeom>
        </p:spPr>
      </p:pic>
      <p:sp>
        <p:nvSpPr>
          <p:cNvPr id="6" name="TextBox 5"/>
          <p:cNvSpPr txBox="1"/>
          <p:nvPr/>
        </p:nvSpPr>
        <p:spPr>
          <a:xfrm>
            <a:off x="2126994" y="6350240"/>
            <a:ext cx="3323089" cy="369332"/>
          </a:xfrm>
          <a:prstGeom prst="rect">
            <a:avLst/>
          </a:prstGeom>
          <a:noFill/>
        </p:spPr>
        <p:txBody>
          <a:bodyPr wrap="none" rtlCol="0">
            <a:spAutoFit/>
          </a:bodyPr>
          <a:lstStyle/>
          <a:p>
            <a:r>
              <a:rPr lang="en-US" dirty="0"/>
              <a:t>Students’ status in each semester</a:t>
            </a:r>
          </a:p>
        </p:txBody>
      </p:sp>
      <p:sp>
        <p:nvSpPr>
          <p:cNvPr id="46" name="Right Arrow 45"/>
          <p:cNvSpPr/>
          <p:nvPr/>
        </p:nvSpPr>
        <p:spPr>
          <a:xfrm rot="4394267">
            <a:off x="2701002" y="4773720"/>
            <a:ext cx="1112602" cy="282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056848" y="5769269"/>
            <a:ext cx="2195986" cy="369332"/>
          </a:xfrm>
          <a:prstGeom prst="rect">
            <a:avLst/>
          </a:prstGeom>
          <a:noFill/>
        </p:spPr>
        <p:txBody>
          <a:bodyPr wrap="none" rtlCol="0">
            <a:spAutoFit/>
          </a:bodyPr>
          <a:lstStyle/>
          <a:p>
            <a:r>
              <a:rPr lang="en-US" dirty="0"/>
              <a:t>HD – HL – CO – G - BL</a:t>
            </a:r>
          </a:p>
        </p:txBody>
      </p:sp>
      <p:pic>
        <p:nvPicPr>
          <p:cNvPr id="26" name="Picture 25" descr="STPM.png"/>
          <p:cNvPicPr>
            <a:picLocks noChangeAspect="1"/>
          </p:cNvPicPr>
          <p:nvPr/>
        </p:nvPicPr>
        <p:blipFill>
          <a:blip r:embed="rId12" cstate="print"/>
          <a:stretch>
            <a:fillRect/>
          </a:stretch>
        </p:blipFill>
        <p:spPr>
          <a:xfrm>
            <a:off x="4067545" y="65315"/>
            <a:ext cx="3027220" cy="408041"/>
          </a:xfrm>
          <a:prstGeom prst="rect">
            <a:avLst/>
          </a:prstGeom>
        </p:spPr>
      </p:pic>
      <p:sp>
        <p:nvSpPr>
          <p:cNvPr id="27"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21992750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
            <a:extLst>
              <a:ext uri="{FF2B5EF4-FFF2-40B4-BE49-F238E27FC236}">
                <a16:creationId xmlns:a16="http://schemas.microsoft.com/office/drawing/2014/main" xmlns="" id="{F594C0C9-3A32-4B9F-8D52-24E9B4A99E34}"/>
              </a:ext>
            </a:extLst>
          </p:cNvPr>
          <p:cNvSpPr txBox="1">
            <a:spLocks/>
          </p:cNvSpPr>
          <p:nvPr/>
        </p:nvSpPr>
        <p:spPr>
          <a:xfrm>
            <a:off x="2023903" y="2339802"/>
            <a:ext cx="10095739" cy="4452504"/>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a:p>
            <a:pPr marL="0" lv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6" name="Group 15"/>
          <p:cNvGrpSpPr/>
          <p:nvPr/>
        </p:nvGrpSpPr>
        <p:grpSpPr>
          <a:xfrm>
            <a:off x="1516030" y="176811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19" name="Group 18"/>
          <p:cNvGrpSpPr/>
          <p:nvPr/>
        </p:nvGrpSpPr>
        <p:grpSpPr>
          <a:xfrm>
            <a:off x="3985602" y="1768115"/>
            <a:ext cx="2901156" cy="1160462"/>
            <a:chOff x="2381" y="2129102"/>
            <a:chExt cx="2901156" cy="1160462"/>
          </a:xfrm>
          <a:solidFill>
            <a:schemeClr val="accent3">
              <a:lumMod val="50000"/>
            </a:schemeClr>
          </a:solidFill>
        </p:grpSpPr>
        <p:sp>
          <p:nvSpPr>
            <p:cNvPr id="20" name="Chevron 19"/>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04904" y="3132860"/>
            <a:ext cx="855841" cy="855841"/>
          </a:xfrm>
          <a:prstGeom prst="rect">
            <a:avLst/>
          </a:prstGeom>
        </p:spPr>
      </p:pic>
      <p:sp>
        <p:nvSpPr>
          <p:cNvPr id="3" name="TextBox 2"/>
          <p:cNvSpPr txBox="1"/>
          <p:nvPr/>
        </p:nvSpPr>
        <p:spPr>
          <a:xfrm>
            <a:off x="2504904" y="4008930"/>
            <a:ext cx="923138" cy="369332"/>
          </a:xfrm>
          <a:prstGeom prst="rect">
            <a:avLst/>
          </a:prstGeom>
          <a:noFill/>
        </p:spPr>
        <p:txBody>
          <a:bodyPr wrap="none" rtlCol="0">
            <a:spAutoFit/>
          </a:bodyPr>
          <a:lstStyle/>
          <a:p>
            <a:r>
              <a:rPr lang="en-US" dirty="0"/>
              <a:t>Student</a:t>
            </a:r>
          </a:p>
        </p:txBody>
      </p:sp>
      <p:pic>
        <p:nvPicPr>
          <p:cNvPr id="14" name="Picture 13" descr="hgicvxtrvbwmfpuozczo.png"/>
          <p:cNvPicPr>
            <a:picLocks noChangeAspect="1"/>
          </p:cNvPicPr>
          <p:nvPr/>
        </p:nvPicPr>
        <p:blipFill>
          <a:blip r:embed="rId9" cstate="print"/>
          <a:stretch>
            <a:fillRect/>
          </a:stretch>
        </p:blipFill>
        <p:spPr>
          <a:xfrm>
            <a:off x="6368457" y="3373684"/>
            <a:ext cx="1098538" cy="1098538"/>
          </a:xfrm>
          <a:prstGeom prst="rect">
            <a:avLst/>
          </a:prstGeom>
        </p:spPr>
      </p:pic>
      <p:sp>
        <p:nvSpPr>
          <p:cNvPr id="15" name="TextBox 14"/>
          <p:cNvSpPr txBox="1"/>
          <p:nvPr/>
        </p:nvSpPr>
        <p:spPr>
          <a:xfrm>
            <a:off x="6444913" y="4674577"/>
            <a:ext cx="878767" cy="369332"/>
          </a:xfrm>
          <a:prstGeom prst="rect">
            <a:avLst/>
          </a:prstGeom>
          <a:noFill/>
        </p:spPr>
        <p:txBody>
          <a:bodyPr wrap="none" rtlCol="0">
            <a:spAutoFit/>
          </a:bodyPr>
          <a:lstStyle/>
          <a:p>
            <a:r>
              <a:rPr lang="en-US" dirty="0"/>
              <a:t>Subject</a:t>
            </a:r>
          </a:p>
        </p:txBody>
      </p:sp>
      <p:sp>
        <p:nvSpPr>
          <p:cNvPr id="11" name="Slide Number Placeholder 10"/>
          <p:cNvSpPr>
            <a:spLocks noGrp="1"/>
          </p:cNvSpPr>
          <p:nvPr>
            <p:ph type="sldNum" sz="quarter" idx="12"/>
          </p:nvPr>
        </p:nvSpPr>
        <p:spPr/>
        <p:txBody>
          <a:bodyPr/>
          <a:lstStyle/>
          <a:p>
            <a:fld id="{008E174E-CF06-43A2-87CF-5685854A7445}" type="slidenum">
              <a:rPr lang="en-US" smtClean="0"/>
              <a:pPr/>
              <a:t>37</a:t>
            </a:fld>
            <a:endParaRPr lang="en-US" dirty="0"/>
          </a:p>
        </p:txBody>
      </p:sp>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9054178" y="4553752"/>
            <a:ext cx="949245" cy="949245"/>
          </a:xfrm>
          <a:prstGeom prst="rect">
            <a:avLst/>
          </a:prstGeom>
        </p:spPr>
      </p:pic>
      <p:sp>
        <p:nvSpPr>
          <p:cNvPr id="13" name="Right Arrow 12"/>
          <p:cNvSpPr/>
          <p:nvPr/>
        </p:nvSpPr>
        <p:spPr>
          <a:xfrm rot="1785432">
            <a:off x="7489901" y="4601026"/>
            <a:ext cx="1696374" cy="332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4134697" y="3977225"/>
            <a:ext cx="1734174" cy="923330"/>
          </a:xfrm>
          <a:prstGeom prst="rect">
            <a:avLst/>
          </a:prstGeom>
          <a:noFill/>
        </p:spPr>
        <p:txBody>
          <a:bodyPr wrap="square" rtlCol="0">
            <a:spAutoFit/>
          </a:bodyPr>
          <a:lstStyle/>
          <a:p>
            <a:r>
              <a:rPr lang="en-US" dirty="0"/>
              <a:t>Attended Subject</a:t>
            </a:r>
          </a:p>
          <a:p>
            <a:r>
              <a:rPr lang="en-US" dirty="0"/>
              <a:t>Multiple times</a:t>
            </a:r>
          </a:p>
        </p:txBody>
      </p:sp>
      <p:sp>
        <p:nvSpPr>
          <p:cNvPr id="24" name="TextBox 23"/>
          <p:cNvSpPr txBox="1"/>
          <p:nvPr/>
        </p:nvSpPr>
        <p:spPr>
          <a:xfrm>
            <a:off x="8610600" y="5483113"/>
            <a:ext cx="1836400" cy="369332"/>
          </a:xfrm>
          <a:prstGeom prst="rect">
            <a:avLst/>
          </a:prstGeom>
          <a:noFill/>
        </p:spPr>
        <p:txBody>
          <a:bodyPr wrap="none" rtlCol="0">
            <a:spAutoFit/>
          </a:bodyPr>
          <a:lstStyle/>
          <a:p>
            <a:r>
              <a:rPr lang="en-US" dirty="0"/>
              <a:t>Last Subject mark</a:t>
            </a:r>
          </a:p>
        </p:txBody>
      </p:sp>
      <p:pic>
        <p:nvPicPr>
          <p:cNvPr id="25" name="Picture 2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14239" y="2613449"/>
            <a:ext cx="916288" cy="916288"/>
          </a:xfrm>
          <a:prstGeom prst="rect">
            <a:avLst/>
          </a:prstGeom>
        </p:spPr>
      </p:pic>
      <p:sp>
        <p:nvSpPr>
          <p:cNvPr id="26" name="Right Arrow 25"/>
          <p:cNvSpPr/>
          <p:nvPr/>
        </p:nvSpPr>
        <p:spPr>
          <a:xfrm rot="20286520">
            <a:off x="7600525" y="3421413"/>
            <a:ext cx="1274254" cy="2166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8814652" y="3392162"/>
            <a:ext cx="1915461" cy="369332"/>
          </a:xfrm>
          <a:prstGeom prst="rect">
            <a:avLst/>
          </a:prstGeom>
          <a:noFill/>
        </p:spPr>
        <p:txBody>
          <a:bodyPr wrap="none" rtlCol="0">
            <a:spAutoFit/>
          </a:bodyPr>
          <a:lstStyle/>
          <a:p>
            <a:r>
              <a:rPr lang="en-US" dirty="0"/>
              <a:t>Last Subject status</a:t>
            </a:r>
          </a:p>
        </p:txBody>
      </p:sp>
      <p:sp>
        <p:nvSpPr>
          <p:cNvPr id="45" name="Right Arrow 44"/>
          <p:cNvSpPr/>
          <p:nvPr/>
        </p:nvSpPr>
        <p:spPr>
          <a:xfrm>
            <a:off x="3468998" y="3681865"/>
            <a:ext cx="2638006" cy="374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a:off x="3210139" y="5557630"/>
            <a:ext cx="824600" cy="824600"/>
          </a:xfrm>
          <a:prstGeom prst="rect">
            <a:avLst/>
          </a:prstGeom>
        </p:spPr>
      </p:pic>
      <p:sp>
        <p:nvSpPr>
          <p:cNvPr id="6" name="TextBox 5"/>
          <p:cNvSpPr txBox="1"/>
          <p:nvPr/>
        </p:nvSpPr>
        <p:spPr>
          <a:xfrm>
            <a:off x="2126994" y="6350240"/>
            <a:ext cx="3323089" cy="369332"/>
          </a:xfrm>
          <a:prstGeom prst="rect">
            <a:avLst/>
          </a:prstGeom>
          <a:noFill/>
        </p:spPr>
        <p:txBody>
          <a:bodyPr wrap="none" rtlCol="0">
            <a:spAutoFit/>
          </a:bodyPr>
          <a:lstStyle/>
          <a:p>
            <a:r>
              <a:rPr lang="en-US" dirty="0"/>
              <a:t>Students’ status in each semester</a:t>
            </a:r>
          </a:p>
        </p:txBody>
      </p:sp>
      <p:sp>
        <p:nvSpPr>
          <p:cNvPr id="46" name="Right Arrow 45"/>
          <p:cNvSpPr/>
          <p:nvPr/>
        </p:nvSpPr>
        <p:spPr>
          <a:xfrm rot="4394267">
            <a:off x="2701002" y="4773720"/>
            <a:ext cx="1112602" cy="282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056848" y="5769269"/>
            <a:ext cx="2195986" cy="369332"/>
          </a:xfrm>
          <a:prstGeom prst="rect">
            <a:avLst/>
          </a:prstGeom>
          <a:noFill/>
        </p:spPr>
        <p:txBody>
          <a:bodyPr wrap="none" rtlCol="0">
            <a:spAutoFit/>
          </a:bodyPr>
          <a:lstStyle/>
          <a:p>
            <a:r>
              <a:rPr lang="en-US" dirty="0"/>
              <a:t>HD – HL – CO – G - BL</a:t>
            </a:r>
          </a:p>
        </p:txBody>
      </p:sp>
      <p:pic>
        <p:nvPicPr>
          <p:cNvPr id="29" name="Picture 28" descr="STPM.png"/>
          <p:cNvPicPr>
            <a:picLocks noChangeAspect="1"/>
          </p:cNvPicPr>
          <p:nvPr/>
        </p:nvPicPr>
        <p:blipFill>
          <a:blip r:embed="rId13" cstate="print"/>
          <a:stretch>
            <a:fillRect/>
          </a:stretch>
        </p:blipFill>
        <p:spPr>
          <a:xfrm>
            <a:off x="4067545" y="65315"/>
            <a:ext cx="3027220" cy="408041"/>
          </a:xfrm>
          <a:prstGeom prst="rect">
            <a:avLst/>
          </a:prstGeom>
        </p:spPr>
      </p:pic>
      <p:sp>
        <p:nvSpPr>
          <p:cNvPr id="30"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29580645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
            <a:extLst>
              <a:ext uri="{FF2B5EF4-FFF2-40B4-BE49-F238E27FC236}">
                <a16:creationId xmlns:a16="http://schemas.microsoft.com/office/drawing/2014/main" xmlns="" id="{F594C0C9-3A32-4B9F-8D52-24E9B4A99E34}"/>
              </a:ext>
            </a:extLst>
          </p:cNvPr>
          <p:cNvSpPr txBox="1">
            <a:spLocks/>
          </p:cNvSpPr>
          <p:nvPr/>
        </p:nvSpPr>
        <p:spPr>
          <a:xfrm>
            <a:off x="2023903" y="2339802"/>
            <a:ext cx="10095739" cy="4452504"/>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a:p>
            <a:pPr marL="0" lv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6" name="Group 15"/>
          <p:cNvGrpSpPr/>
          <p:nvPr/>
        </p:nvGrpSpPr>
        <p:grpSpPr>
          <a:xfrm>
            <a:off x="1516030" y="176811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19" name="Group 18"/>
          <p:cNvGrpSpPr/>
          <p:nvPr/>
        </p:nvGrpSpPr>
        <p:grpSpPr>
          <a:xfrm>
            <a:off x="3985602" y="1768115"/>
            <a:ext cx="2901156" cy="1160462"/>
            <a:chOff x="2381" y="2129102"/>
            <a:chExt cx="2901156" cy="1160462"/>
          </a:xfrm>
          <a:solidFill>
            <a:schemeClr val="accent3">
              <a:lumMod val="50000"/>
            </a:schemeClr>
          </a:solidFill>
        </p:grpSpPr>
        <p:sp>
          <p:nvSpPr>
            <p:cNvPr id="20" name="Chevron 19"/>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04904" y="3132860"/>
            <a:ext cx="855841" cy="855841"/>
          </a:xfrm>
          <a:prstGeom prst="rect">
            <a:avLst/>
          </a:prstGeom>
        </p:spPr>
      </p:pic>
      <p:sp>
        <p:nvSpPr>
          <p:cNvPr id="3" name="TextBox 2"/>
          <p:cNvSpPr txBox="1"/>
          <p:nvPr/>
        </p:nvSpPr>
        <p:spPr>
          <a:xfrm>
            <a:off x="2504904" y="4008930"/>
            <a:ext cx="923138" cy="369332"/>
          </a:xfrm>
          <a:prstGeom prst="rect">
            <a:avLst/>
          </a:prstGeom>
          <a:noFill/>
        </p:spPr>
        <p:txBody>
          <a:bodyPr wrap="none" rtlCol="0">
            <a:spAutoFit/>
          </a:bodyPr>
          <a:lstStyle/>
          <a:p>
            <a:r>
              <a:rPr lang="en-US" dirty="0"/>
              <a:t>Student</a:t>
            </a:r>
          </a:p>
        </p:txBody>
      </p:sp>
      <p:sp>
        <p:nvSpPr>
          <p:cNvPr id="11" name="Slide Number Placeholder 10"/>
          <p:cNvSpPr>
            <a:spLocks noGrp="1"/>
          </p:cNvSpPr>
          <p:nvPr>
            <p:ph type="sldNum" sz="quarter" idx="12"/>
          </p:nvPr>
        </p:nvSpPr>
        <p:spPr/>
        <p:txBody>
          <a:bodyPr/>
          <a:lstStyle/>
          <a:p>
            <a:fld id="{008E174E-CF06-43A2-87CF-5685854A7445}" type="slidenum">
              <a:rPr lang="en-US" smtClean="0"/>
              <a:pPr/>
              <a:t>38</a:t>
            </a:fld>
            <a:endParaRPr lang="en-US" dirty="0"/>
          </a:p>
        </p:txBody>
      </p:sp>
      <p:pic>
        <p:nvPicPr>
          <p:cNvPr id="15" name="Picture 14" descr="STPM.png"/>
          <p:cNvPicPr>
            <a:picLocks noChangeAspect="1"/>
          </p:cNvPicPr>
          <p:nvPr/>
        </p:nvPicPr>
        <p:blipFill>
          <a:blip r:embed="rId9" cstate="print"/>
          <a:stretch>
            <a:fillRect/>
          </a:stretch>
        </p:blipFill>
        <p:spPr>
          <a:xfrm>
            <a:off x="4067545" y="65315"/>
            <a:ext cx="3027220" cy="408041"/>
          </a:xfrm>
          <a:prstGeom prst="rect">
            <a:avLst/>
          </a:prstGeom>
        </p:spPr>
      </p:pic>
      <p:sp>
        <p:nvSpPr>
          <p:cNvPr id="23"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14102945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
            <a:extLst>
              <a:ext uri="{FF2B5EF4-FFF2-40B4-BE49-F238E27FC236}">
                <a16:creationId xmlns:a16="http://schemas.microsoft.com/office/drawing/2014/main" xmlns="" id="{F594C0C9-3A32-4B9F-8D52-24E9B4A99E34}"/>
              </a:ext>
            </a:extLst>
          </p:cNvPr>
          <p:cNvSpPr txBox="1">
            <a:spLocks/>
          </p:cNvSpPr>
          <p:nvPr/>
        </p:nvSpPr>
        <p:spPr>
          <a:xfrm>
            <a:off x="2023903" y="2339802"/>
            <a:ext cx="10095739" cy="4452504"/>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a:p>
            <a:pPr marL="0" lv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6" name="Group 15"/>
          <p:cNvGrpSpPr/>
          <p:nvPr/>
        </p:nvGrpSpPr>
        <p:grpSpPr>
          <a:xfrm>
            <a:off x="1516030" y="176811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19" name="Group 18"/>
          <p:cNvGrpSpPr/>
          <p:nvPr/>
        </p:nvGrpSpPr>
        <p:grpSpPr>
          <a:xfrm>
            <a:off x="3985602" y="1768115"/>
            <a:ext cx="2901156" cy="1160462"/>
            <a:chOff x="2381" y="2129102"/>
            <a:chExt cx="2901156" cy="1160462"/>
          </a:xfrm>
          <a:solidFill>
            <a:schemeClr val="accent3">
              <a:lumMod val="50000"/>
            </a:schemeClr>
          </a:solidFill>
        </p:grpSpPr>
        <p:sp>
          <p:nvSpPr>
            <p:cNvPr id="20" name="Chevron 19"/>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04904" y="3132860"/>
            <a:ext cx="855841" cy="855841"/>
          </a:xfrm>
          <a:prstGeom prst="rect">
            <a:avLst/>
          </a:prstGeom>
        </p:spPr>
      </p:pic>
      <p:sp>
        <p:nvSpPr>
          <p:cNvPr id="3" name="TextBox 2"/>
          <p:cNvSpPr txBox="1"/>
          <p:nvPr/>
        </p:nvSpPr>
        <p:spPr>
          <a:xfrm>
            <a:off x="2504904" y="4008930"/>
            <a:ext cx="923138" cy="369332"/>
          </a:xfrm>
          <a:prstGeom prst="rect">
            <a:avLst/>
          </a:prstGeom>
          <a:noFill/>
        </p:spPr>
        <p:txBody>
          <a:bodyPr wrap="none" rtlCol="0">
            <a:spAutoFit/>
          </a:bodyPr>
          <a:lstStyle/>
          <a:p>
            <a:r>
              <a:rPr lang="en-US" dirty="0"/>
              <a:t>Student</a:t>
            </a:r>
          </a:p>
        </p:txBody>
      </p:sp>
      <p:sp>
        <p:nvSpPr>
          <p:cNvPr id="11" name="Slide Number Placeholder 10"/>
          <p:cNvSpPr>
            <a:spLocks noGrp="1"/>
          </p:cNvSpPr>
          <p:nvPr>
            <p:ph type="sldNum" sz="quarter" idx="12"/>
          </p:nvPr>
        </p:nvSpPr>
        <p:spPr/>
        <p:txBody>
          <a:bodyPr/>
          <a:lstStyle/>
          <a:p>
            <a:fld id="{008E174E-CF06-43A2-87CF-5685854A7445}" type="slidenum">
              <a:rPr lang="en-US" smtClean="0"/>
              <a:pPr/>
              <a:t>39</a:t>
            </a:fld>
            <a:endParaRPr lang="en-US" dirty="0"/>
          </a:p>
        </p:txBody>
      </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1235" y="2516577"/>
            <a:ext cx="1232565" cy="1232565"/>
          </a:xfrm>
          <a:prstGeom prst="rect">
            <a:avLst/>
          </a:prstGeom>
        </p:spPr>
      </p:pic>
      <p:sp>
        <p:nvSpPr>
          <p:cNvPr id="34" name="TextBox 33"/>
          <p:cNvSpPr txBox="1"/>
          <p:nvPr/>
        </p:nvSpPr>
        <p:spPr>
          <a:xfrm>
            <a:off x="10143500" y="3494820"/>
            <a:ext cx="1221809" cy="369332"/>
          </a:xfrm>
          <a:prstGeom prst="rect">
            <a:avLst/>
          </a:prstGeom>
          <a:noFill/>
        </p:spPr>
        <p:txBody>
          <a:bodyPr wrap="none" rtlCol="0">
            <a:spAutoFit/>
          </a:bodyPr>
          <a:lstStyle/>
          <a:p>
            <a:r>
              <a:rPr lang="en-US" dirty="0"/>
              <a:t>Curriculum</a:t>
            </a:r>
          </a:p>
        </p:txBody>
      </p:sp>
      <p:pic>
        <p:nvPicPr>
          <p:cNvPr id="24" name="Picture 23" descr="STPM.png"/>
          <p:cNvPicPr>
            <a:picLocks noChangeAspect="1"/>
          </p:cNvPicPr>
          <p:nvPr/>
        </p:nvPicPr>
        <p:blipFill>
          <a:blip r:embed="rId10" cstate="print"/>
          <a:stretch>
            <a:fillRect/>
          </a:stretch>
        </p:blipFill>
        <p:spPr>
          <a:xfrm>
            <a:off x="4067545" y="65315"/>
            <a:ext cx="3027220" cy="408041"/>
          </a:xfrm>
          <a:prstGeom prst="rect">
            <a:avLst/>
          </a:prstGeom>
        </p:spPr>
      </p:pic>
      <p:sp>
        <p:nvSpPr>
          <p:cNvPr id="23"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1758275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86196" y="788619"/>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ubtitle 2">
            <a:extLst>
              <a:ext uri="{FF2B5EF4-FFF2-40B4-BE49-F238E27FC236}">
                <a16:creationId xmlns:a16="http://schemas.microsoft.com/office/drawing/2014/main" xmlns="" id="{F594C0C9-3A32-4B9F-8D52-24E9B4A99E34}"/>
              </a:ext>
            </a:extLst>
          </p:cNvPr>
          <p:cNvSpPr txBox="1">
            <a:spLocks/>
          </p:cNvSpPr>
          <p:nvPr/>
        </p:nvSpPr>
        <p:spPr>
          <a:xfrm>
            <a:off x="3074207" y="1587051"/>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Why this project being implemented?</a:t>
            </a:r>
          </a:p>
        </p:txBody>
      </p:sp>
      <p:pic>
        <p:nvPicPr>
          <p:cNvPr id="6" name="Picture 2" descr="http://www.chemadvocacy.com/tl_files/CHEMAdvocacy/layout/management_pic.jpg">
            <a:extLst>
              <a:ext uri="{FF2B5EF4-FFF2-40B4-BE49-F238E27FC236}">
                <a16:creationId xmlns:a16="http://schemas.microsoft.com/office/drawing/2014/main" xmlns="" id="{38CBF4BC-C362-413D-853A-79BC5ED7415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72986" y="3805150"/>
            <a:ext cx="6503835" cy="264240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008E174E-CF06-43A2-87CF-5685854A7445}" type="slidenum">
              <a:rPr lang="en-US" smtClean="0"/>
              <a:pPr/>
              <a:t>4</a:t>
            </a:fld>
            <a:endParaRPr lang="en-US"/>
          </a:p>
        </p:txBody>
      </p:sp>
      <p:pic>
        <p:nvPicPr>
          <p:cNvPr id="10" name="Picture 9" descr="STPM.png"/>
          <p:cNvPicPr>
            <a:picLocks noChangeAspect="1"/>
          </p:cNvPicPr>
          <p:nvPr/>
        </p:nvPicPr>
        <p:blipFill>
          <a:blip r:embed="rId9" cstate="print"/>
          <a:stretch>
            <a:fillRect/>
          </a:stretch>
        </p:blipFill>
        <p:spPr>
          <a:xfrm>
            <a:off x="4067545" y="65315"/>
            <a:ext cx="3027220" cy="408041"/>
          </a:xfrm>
          <a:prstGeom prst="rect">
            <a:avLst/>
          </a:prstGeom>
        </p:spPr>
      </p:pic>
      <p:sp>
        <p:nvSpPr>
          <p:cNvPr id="11" name="Subtitle 2">
            <a:extLst>
              <a:ext uri="{FF2B5EF4-FFF2-40B4-BE49-F238E27FC236}">
                <a16:creationId xmlns:a16="http://schemas.microsoft.com/office/drawing/2014/main" xmlns="" id="{F594C0C9-3A32-4B9F-8D52-24E9B4A99E34}"/>
              </a:ext>
            </a:extLst>
          </p:cNvPr>
          <p:cNvSpPr txBox="1">
            <a:spLocks/>
          </p:cNvSpPr>
          <p:nvPr/>
        </p:nvSpPr>
        <p:spPr>
          <a:xfrm>
            <a:off x="491572" y="2131337"/>
            <a:ext cx="11420121"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endParaRPr lang="en-US" sz="2000" dirty="0">
              <a:solidFill>
                <a:schemeClr val="bg1"/>
              </a:solidFill>
              <a:latin typeface="Cambria" panose="02040503050406030204" pitchFamily="18" charset="0"/>
            </a:endParaRPr>
          </a:p>
        </p:txBody>
      </p:sp>
      <p:sp>
        <p:nvSpPr>
          <p:cNvPr id="12" name="Subtitle 2">
            <a:extLst>
              <a:ext uri="{FF2B5EF4-FFF2-40B4-BE49-F238E27FC236}">
                <a16:creationId xmlns:a16="http://schemas.microsoft.com/office/drawing/2014/main" xmlns="" id="{F594C0C9-3A32-4B9F-8D52-24E9B4A99E34}"/>
              </a:ext>
            </a:extLst>
          </p:cNvPr>
          <p:cNvSpPr txBox="1">
            <a:spLocks/>
          </p:cNvSpPr>
          <p:nvPr/>
        </p:nvSpPr>
        <p:spPr>
          <a:xfrm>
            <a:off x="5948036" y="705308"/>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800" dirty="0">
                <a:solidFill>
                  <a:schemeClr val="bg1"/>
                </a:solidFill>
                <a:latin typeface="Cambria" panose="02040503050406030204" pitchFamily="18" charset="0"/>
              </a:rPr>
              <a:t>What is this project about?</a:t>
            </a:r>
          </a:p>
          <a:p>
            <a:pPr marL="342900" indent="-342900">
              <a:buFontTx/>
              <a:buChar char="-"/>
            </a:pPr>
            <a:endParaRPr lang="en-US" sz="1800" dirty="0"/>
          </a:p>
        </p:txBody>
      </p:sp>
      <p:sp>
        <p:nvSpPr>
          <p:cNvPr id="13" name="Subtitle 2">
            <a:extLst>
              <a:ext uri="{FF2B5EF4-FFF2-40B4-BE49-F238E27FC236}">
                <a16:creationId xmlns:a16="http://schemas.microsoft.com/office/drawing/2014/main" xmlns="" id="{F594C0C9-3A32-4B9F-8D52-24E9B4A99E34}"/>
              </a:ext>
            </a:extLst>
          </p:cNvPr>
          <p:cNvSpPr txBox="1">
            <a:spLocks/>
          </p:cNvSpPr>
          <p:nvPr/>
        </p:nvSpPr>
        <p:spPr>
          <a:xfrm>
            <a:off x="619034" y="2034355"/>
            <a:ext cx="11420121"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2000" dirty="0">
                <a:solidFill>
                  <a:schemeClr val="bg1"/>
                </a:solidFill>
              </a:rPr>
              <a:t>The processing of data in student’s training management system have to face with many difficulties.</a:t>
            </a:r>
          </a:p>
          <a:p>
            <a:pPr lvl="0"/>
            <a:r>
              <a:rPr lang="en-US" sz="2000" dirty="0">
                <a:solidFill>
                  <a:schemeClr val="bg1"/>
                </a:solidFill>
              </a:rPr>
              <a:t> One of the most difficult is hand-processing data in excel which will consumes a lot of time and hard to ensure the data is correct. </a:t>
            </a:r>
          </a:p>
          <a:p>
            <a:pPr lvl="0"/>
            <a:r>
              <a:rPr lang="en-US" sz="2000" dirty="0">
                <a:solidFill>
                  <a:schemeClr val="bg1"/>
                </a:solidFill>
              </a:rPr>
              <a:t>Current system having issues in moving data to each other which lead to export incorrect data, the training process is not optimized.</a:t>
            </a:r>
          </a:p>
        </p:txBody>
      </p:sp>
    </p:spTree>
    <p:extLst>
      <p:ext uri="{BB962C8B-B14F-4D97-AF65-F5344CB8AC3E}">
        <p14:creationId xmlns:p14="http://schemas.microsoft.com/office/powerpoint/2010/main" val="30142507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
            <a:extLst>
              <a:ext uri="{FF2B5EF4-FFF2-40B4-BE49-F238E27FC236}">
                <a16:creationId xmlns:a16="http://schemas.microsoft.com/office/drawing/2014/main" xmlns="" id="{F594C0C9-3A32-4B9F-8D52-24E9B4A99E34}"/>
              </a:ext>
            </a:extLst>
          </p:cNvPr>
          <p:cNvSpPr txBox="1">
            <a:spLocks/>
          </p:cNvSpPr>
          <p:nvPr/>
        </p:nvSpPr>
        <p:spPr>
          <a:xfrm>
            <a:off x="2023903" y="2339802"/>
            <a:ext cx="10095739" cy="4452504"/>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a:p>
            <a:pPr marL="0" lv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6" name="Group 15"/>
          <p:cNvGrpSpPr/>
          <p:nvPr/>
        </p:nvGrpSpPr>
        <p:grpSpPr>
          <a:xfrm>
            <a:off x="1516030" y="176811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19" name="Group 18"/>
          <p:cNvGrpSpPr/>
          <p:nvPr/>
        </p:nvGrpSpPr>
        <p:grpSpPr>
          <a:xfrm>
            <a:off x="3985602" y="1768115"/>
            <a:ext cx="2901156" cy="1160462"/>
            <a:chOff x="2381" y="2129102"/>
            <a:chExt cx="2901156" cy="1160462"/>
          </a:xfrm>
          <a:solidFill>
            <a:schemeClr val="accent3">
              <a:lumMod val="50000"/>
            </a:schemeClr>
          </a:solidFill>
        </p:grpSpPr>
        <p:sp>
          <p:nvSpPr>
            <p:cNvPr id="20" name="Chevron 19"/>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04904" y="3132860"/>
            <a:ext cx="855841" cy="855841"/>
          </a:xfrm>
          <a:prstGeom prst="rect">
            <a:avLst/>
          </a:prstGeom>
        </p:spPr>
      </p:pic>
      <p:sp>
        <p:nvSpPr>
          <p:cNvPr id="3" name="TextBox 2"/>
          <p:cNvSpPr txBox="1"/>
          <p:nvPr/>
        </p:nvSpPr>
        <p:spPr>
          <a:xfrm>
            <a:off x="2504904" y="4008930"/>
            <a:ext cx="923138" cy="369332"/>
          </a:xfrm>
          <a:prstGeom prst="rect">
            <a:avLst/>
          </a:prstGeom>
          <a:noFill/>
        </p:spPr>
        <p:txBody>
          <a:bodyPr wrap="none" rtlCol="0">
            <a:spAutoFit/>
          </a:bodyPr>
          <a:lstStyle/>
          <a:p>
            <a:r>
              <a:rPr lang="en-US" dirty="0"/>
              <a:t>Student</a:t>
            </a:r>
          </a:p>
        </p:txBody>
      </p:sp>
      <p:sp>
        <p:nvSpPr>
          <p:cNvPr id="11" name="Slide Number Placeholder 10"/>
          <p:cNvSpPr>
            <a:spLocks noGrp="1"/>
          </p:cNvSpPr>
          <p:nvPr>
            <p:ph type="sldNum" sz="quarter" idx="12"/>
          </p:nvPr>
        </p:nvSpPr>
        <p:spPr/>
        <p:txBody>
          <a:bodyPr/>
          <a:lstStyle/>
          <a:p>
            <a:fld id="{008E174E-CF06-43A2-87CF-5685854A7445}" type="slidenum">
              <a:rPr lang="en-US" smtClean="0"/>
              <a:pPr/>
              <a:t>40</a:t>
            </a:fld>
            <a:endParaRPr lang="en-US" dirty="0"/>
          </a:p>
        </p:txBody>
      </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1235" y="2516577"/>
            <a:ext cx="1232565" cy="1232565"/>
          </a:xfrm>
          <a:prstGeom prst="rect">
            <a:avLst/>
          </a:prstGeom>
        </p:spPr>
      </p:pic>
      <p:sp>
        <p:nvSpPr>
          <p:cNvPr id="34" name="TextBox 33"/>
          <p:cNvSpPr txBox="1"/>
          <p:nvPr/>
        </p:nvSpPr>
        <p:spPr>
          <a:xfrm>
            <a:off x="10143500" y="3494820"/>
            <a:ext cx="1221809" cy="369332"/>
          </a:xfrm>
          <a:prstGeom prst="rect">
            <a:avLst/>
          </a:prstGeom>
          <a:noFill/>
        </p:spPr>
        <p:txBody>
          <a:bodyPr wrap="none" rtlCol="0">
            <a:spAutoFit/>
          </a:bodyPr>
          <a:lstStyle/>
          <a:p>
            <a:r>
              <a:rPr lang="en-US" dirty="0"/>
              <a:t>Curriculum</a:t>
            </a:r>
          </a:p>
        </p:txBody>
      </p:sp>
      <p:sp>
        <p:nvSpPr>
          <p:cNvPr id="39" name="Right Arrow 38"/>
          <p:cNvSpPr/>
          <p:nvPr/>
        </p:nvSpPr>
        <p:spPr>
          <a:xfrm flipV="1">
            <a:off x="3335122" y="3351561"/>
            <a:ext cx="6539477" cy="463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5765293" y="3096590"/>
            <a:ext cx="1974900" cy="369332"/>
          </a:xfrm>
          <a:prstGeom prst="rect">
            <a:avLst/>
          </a:prstGeom>
          <a:noFill/>
        </p:spPr>
        <p:txBody>
          <a:bodyPr wrap="none" rtlCol="0">
            <a:spAutoFit/>
          </a:bodyPr>
          <a:lstStyle/>
          <a:p>
            <a:r>
              <a:rPr lang="en-US" dirty="0"/>
              <a:t>Change Curriculum</a:t>
            </a:r>
          </a:p>
        </p:txBody>
      </p:sp>
      <p:pic>
        <p:nvPicPr>
          <p:cNvPr id="23" name="Picture 22" descr="STPM.png"/>
          <p:cNvPicPr>
            <a:picLocks noChangeAspect="1"/>
          </p:cNvPicPr>
          <p:nvPr/>
        </p:nvPicPr>
        <p:blipFill>
          <a:blip r:embed="rId10" cstate="print"/>
          <a:stretch>
            <a:fillRect/>
          </a:stretch>
        </p:blipFill>
        <p:spPr>
          <a:xfrm>
            <a:off x="4067545" y="65315"/>
            <a:ext cx="3027220" cy="408041"/>
          </a:xfrm>
          <a:prstGeom prst="rect">
            <a:avLst/>
          </a:prstGeom>
        </p:spPr>
      </p:pic>
      <p:sp>
        <p:nvSpPr>
          <p:cNvPr id="24"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4934185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
            <a:extLst>
              <a:ext uri="{FF2B5EF4-FFF2-40B4-BE49-F238E27FC236}">
                <a16:creationId xmlns:a16="http://schemas.microsoft.com/office/drawing/2014/main" xmlns="" id="{F594C0C9-3A32-4B9F-8D52-24E9B4A99E34}"/>
              </a:ext>
            </a:extLst>
          </p:cNvPr>
          <p:cNvSpPr txBox="1">
            <a:spLocks/>
          </p:cNvSpPr>
          <p:nvPr/>
        </p:nvSpPr>
        <p:spPr>
          <a:xfrm>
            <a:off x="2023903" y="2339802"/>
            <a:ext cx="10095739" cy="4452504"/>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a:p>
            <a:pPr marL="0" lv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6" name="Group 15"/>
          <p:cNvGrpSpPr/>
          <p:nvPr/>
        </p:nvGrpSpPr>
        <p:grpSpPr>
          <a:xfrm>
            <a:off x="1516030" y="176811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19" name="Group 18"/>
          <p:cNvGrpSpPr/>
          <p:nvPr/>
        </p:nvGrpSpPr>
        <p:grpSpPr>
          <a:xfrm>
            <a:off x="3985602" y="1768115"/>
            <a:ext cx="2901156" cy="1160462"/>
            <a:chOff x="2381" y="2129102"/>
            <a:chExt cx="2901156" cy="1160462"/>
          </a:xfrm>
          <a:solidFill>
            <a:schemeClr val="accent3">
              <a:lumMod val="50000"/>
            </a:schemeClr>
          </a:solidFill>
        </p:grpSpPr>
        <p:sp>
          <p:nvSpPr>
            <p:cNvPr id="20" name="Chevron 19"/>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04904" y="3132860"/>
            <a:ext cx="855841" cy="855841"/>
          </a:xfrm>
          <a:prstGeom prst="rect">
            <a:avLst/>
          </a:prstGeom>
        </p:spPr>
      </p:pic>
      <p:sp>
        <p:nvSpPr>
          <p:cNvPr id="3" name="TextBox 2"/>
          <p:cNvSpPr txBox="1"/>
          <p:nvPr/>
        </p:nvSpPr>
        <p:spPr>
          <a:xfrm>
            <a:off x="2504904" y="4008930"/>
            <a:ext cx="923138" cy="369332"/>
          </a:xfrm>
          <a:prstGeom prst="rect">
            <a:avLst/>
          </a:prstGeom>
          <a:noFill/>
        </p:spPr>
        <p:txBody>
          <a:bodyPr wrap="none" rtlCol="0">
            <a:spAutoFit/>
          </a:bodyPr>
          <a:lstStyle/>
          <a:p>
            <a:r>
              <a:rPr lang="en-US" dirty="0"/>
              <a:t>Student</a:t>
            </a:r>
          </a:p>
        </p:txBody>
      </p:sp>
      <p:sp>
        <p:nvSpPr>
          <p:cNvPr id="11" name="Slide Number Placeholder 10"/>
          <p:cNvSpPr>
            <a:spLocks noGrp="1"/>
          </p:cNvSpPr>
          <p:nvPr>
            <p:ph type="sldNum" sz="quarter" idx="12"/>
          </p:nvPr>
        </p:nvSpPr>
        <p:spPr/>
        <p:txBody>
          <a:bodyPr/>
          <a:lstStyle/>
          <a:p>
            <a:fld id="{008E174E-CF06-43A2-87CF-5685854A7445}" type="slidenum">
              <a:rPr lang="en-US" smtClean="0"/>
              <a:pPr/>
              <a:t>41</a:t>
            </a:fld>
            <a:endParaRPr lang="en-US" dirty="0"/>
          </a:p>
        </p:txBody>
      </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1235" y="2516577"/>
            <a:ext cx="1232565" cy="1232565"/>
          </a:xfrm>
          <a:prstGeom prst="rect">
            <a:avLst/>
          </a:prstGeom>
        </p:spPr>
      </p:pic>
      <p:sp>
        <p:nvSpPr>
          <p:cNvPr id="34" name="TextBox 33"/>
          <p:cNvSpPr txBox="1"/>
          <p:nvPr/>
        </p:nvSpPr>
        <p:spPr>
          <a:xfrm>
            <a:off x="10143500" y="3494820"/>
            <a:ext cx="1221809" cy="369332"/>
          </a:xfrm>
          <a:prstGeom prst="rect">
            <a:avLst/>
          </a:prstGeom>
          <a:noFill/>
        </p:spPr>
        <p:txBody>
          <a:bodyPr wrap="none" rtlCol="0">
            <a:spAutoFit/>
          </a:bodyPr>
          <a:lstStyle/>
          <a:p>
            <a:r>
              <a:rPr lang="en-US" dirty="0"/>
              <a:t>Curriculum</a:t>
            </a:r>
          </a:p>
        </p:txBody>
      </p:sp>
      <p:pic>
        <p:nvPicPr>
          <p:cNvPr id="35" name="Picture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425149" y="5253957"/>
            <a:ext cx="966971" cy="966971"/>
          </a:xfrm>
          <a:prstGeom prst="rect">
            <a:avLst/>
          </a:prstGeom>
        </p:spPr>
      </p:pic>
      <p:sp>
        <p:nvSpPr>
          <p:cNvPr id="36" name="TextBox 35"/>
          <p:cNvSpPr txBox="1"/>
          <p:nvPr/>
        </p:nvSpPr>
        <p:spPr>
          <a:xfrm>
            <a:off x="9734477" y="6091071"/>
            <a:ext cx="2039854" cy="369332"/>
          </a:xfrm>
          <a:prstGeom prst="rect">
            <a:avLst/>
          </a:prstGeom>
          <a:noFill/>
        </p:spPr>
        <p:txBody>
          <a:bodyPr wrap="none" rtlCol="0">
            <a:spAutoFit/>
          </a:bodyPr>
          <a:lstStyle/>
          <a:p>
            <a:r>
              <a:rPr lang="en-US" dirty="0"/>
              <a:t>Manager’s approval</a:t>
            </a:r>
          </a:p>
        </p:txBody>
      </p:sp>
      <p:sp>
        <p:nvSpPr>
          <p:cNvPr id="39" name="Right Arrow 38"/>
          <p:cNvSpPr/>
          <p:nvPr/>
        </p:nvSpPr>
        <p:spPr>
          <a:xfrm flipV="1">
            <a:off x="3335122" y="3351561"/>
            <a:ext cx="6539477" cy="463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5765293" y="3096590"/>
            <a:ext cx="1974900" cy="369332"/>
          </a:xfrm>
          <a:prstGeom prst="rect">
            <a:avLst/>
          </a:prstGeom>
          <a:noFill/>
        </p:spPr>
        <p:txBody>
          <a:bodyPr wrap="none" rtlCol="0">
            <a:spAutoFit/>
          </a:bodyPr>
          <a:lstStyle/>
          <a:p>
            <a:r>
              <a:rPr lang="en-US" dirty="0"/>
              <a:t>Change Curriculum</a:t>
            </a:r>
          </a:p>
        </p:txBody>
      </p:sp>
      <p:pic>
        <p:nvPicPr>
          <p:cNvPr id="23" name="Picture 22" descr="STPM.png"/>
          <p:cNvPicPr>
            <a:picLocks noChangeAspect="1"/>
          </p:cNvPicPr>
          <p:nvPr/>
        </p:nvPicPr>
        <p:blipFill>
          <a:blip r:embed="rId11" cstate="print"/>
          <a:stretch>
            <a:fillRect/>
          </a:stretch>
        </p:blipFill>
        <p:spPr>
          <a:xfrm>
            <a:off x="4067545" y="65315"/>
            <a:ext cx="3027220" cy="408041"/>
          </a:xfrm>
          <a:prstGeom prst="rect">
            <a:avLst/>
          </a:prstGeom>
        </p:spPr>
      </p:pic>
      <p:sp>
        <p:nvSpPr>
          <p:cNvPr id="24"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35515832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
            <a:extLst>
              <a:ext uri="{FF2B5EF4-FFF2-40B4-BE49-F238E27FC236}">
                <a16:creationId xmlns:a16="http://schemas.microsoft.com/office/drawing/2014/main" xmlns="" id="{F594C0C9-3A32-4B9F-8D52-24E9B4A99E34}"/>
              </a:ext>
            </a:extLst>
          </p:cNvPr>
          <p:cNvSpPr txBox="1">
            <a:spLocks/>
          </p:cNvSpPr>
          <p:nvPr/>
        </p:nvSpPr>
        <p:spPr>
          <a:xfrm>
            <a:off x="2023903" y="2339802"/>
            <a:ext cx="10095739" cy="4452504"/>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a:p>
            <a:pPr marL="0" lv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6" name="Group 15"/>
          <p:cNvGrpSpPr/>
          <p:nvPr/>
        </p:nvGrpSpPr>
        <p:grpSpPr>
          <a:xfrm>
            <a:off x="1516030" y="176811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19" name="Group 18"/>
          <p:cNvGrpSpPr/>
          <p:nvPr/>
        </p:nvGrpSpPr>
        <p:grpSpPr>
          <a:xfrm>
            <a:off x="3985602" y="1768115"/>
            <a:ext cx="2901156" cy="1160462"/>
            <a:chOff x="2381" y="2129102"/>
            <a:chExt cx="2901156" cy="1160462"/>
          </a:xfrm>
          <a:solidFill>
            <a:schemeClr val="accent3">
              <a:lumMod val="50000"/>
            </a:schemeClr>
          </a:solidFill>
        </p:grpSpPr>
        <p:sp>
          <p:nvSpPr>
            <p:cNvPr id="20" name="Chevron 19"/>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04904" y="3132860"/>
            <a:ext cx="855841" cy="855841"/>
          </a:xfrm>
          <a:prstGeom prst="rect">
            <a:avLst/>
          </a:prstGeom>
        </p:spPr>
      </p:pic>
      <p:sp>
        <p:nvSpPr>
          <p:cNvPr id="3" name="TextBox 2"/>
          <p:cNvSpPr txBox="1"/>
          <p:nvPr/>
        </p:nvSpPr>
        <p:spPr>
          <a:xfrm>
            <a:off x="2504904" y="4008930"/>
            <a:ext cx="923138" cy="369332"/>
          </a:xfrm>
          <a:prstGeom prst="rect">
            <a:avLst/>
          </a:prstGeom>
          <a:noFill/>
        </p:spPr>
        <p:txBody>
          <a:bodyPr wrap="none" rtlCol="0">
            <a:spAutoFit/>
          </a:bodyPr>
          <a:lstStyle/>
          <a:p>
            <a:r>
              <a:rPr lang="en-US" dirty="0"/>
              <a:t>Student</a:t>
            </a:r>
          </a:p>
        </p:txBody>
      </p:sp>
      <p:sp>
        <p:nvSpPr>
          <p:cNvPr id="11" name="Slide Number Placeholder 10"/>
          <p:cNvSpPr>
            <a:spLocks noGrp="1"/>
          </p:cNvSpPr>
          <p:nvPr>
            <p:ph type="sldNum" sz="quarter" idx="12"/>
          </p:nvPr>
        </p:nvSpPr>
        <p:spPr/>
        <p:txBody>
          <a:bodyPr/>
          <a:lstStyle/>
          <a:p>
            <a:fld id="{008E174E-CF06-43A2-87CF-5685854A7445}" type="slidenum">
              <a:rPr lang="en-US" smtClean="0"/>
              <a:pPr/>
              <a:t>42</a:t>
            </a:fld>
            <a:endParaRPr lang="en-US" dirty="0"/>
          </a:p>
        </p:txBody>
      </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1235" y="2516577"/>
            <a:ext cx="1232565" cy="1232565"/>
          </a:xfrm>
          <a:prstGeom prst="rect">
            <a:avLst/>
          </a:prstGeom>
        </p:spPr>
      </p:pic>
      <p:sp>
        <p:nvSpPr>
          <p:cNvPr id="34" name="TextBox 33"/>
          <p:cNvSpPr txBox="1"/>
          <p:nvPr/>
        </p:nvSpPr>
        <p:spPr>
          <a:xfrm>
            <a:off x="10143500" y="3494820"/>
            <a:ext cx="1221809" cy="369332"/>
          </a:xfrm>
          <a:prstGeom prst="rect">
            <a:avLst/>
          </a:prstGeom>
          <a:noFill/>
        </p:spPr>
        <p:txBody>
          <a:bodyPr wrap="none" rtlCol="0">
            <a:spAutoFit/>
          </a:bodyPr>
          <a:lstStyle/>
          <a:p>
            <a:r>
              <a:rPr lang="en-US" dirty="0"/>
              <a:t>Curriculum</a:t>
            </a:r>
          </a:p>
        </p:txBody>
      </p:sp>
      <p:pic>
        <p:nvPicPr>
          <p:cNvPr id="35" name="Picture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425149" y="5253957"/>
            <a:ext cx="966971" cy="966971"/>
          </a:xfrm>
          <a:prstGeom prst="rect">
            <a:avLst/>
          </a:prstGeom>
        </p:spPr>
      </p:pic>
      <p:sp>
        <p:nvSpPr>
          <p:cNvPr id="36" name="TextBox 35"/>
          <p:cNvSpPr txBox="1"/>
          <p:nvPr/>
        </p:nvSpPr>
        <p:spPr>
          <a:xfrm>
            <a:off x="9734477" y="6091071"/>
            <a:ext cx="2039854" cy="369332"/>
          </a:xfrm>
          <a:prstGeom prst="rect">
            <a:avLst/>
          </a:prstGeom>
          <a:noFill/>
        </p:spPr>
        <p:txBody>
          <a:bodyPr wrap="none" rtlCol="0">
            <a:spAutoFit/>
          </a:bodyPr>
          <a:lstStyle/>
          <a:p>
            <a:r>
              <a:rPr lang="en-US" dirty="0"/>
              <a:t>Manager’s approval</a:t>
            </a:r>
          </a:p>
        </p:txBody>
      </p:sp>
      <p:sp>
        <p:nvSpPr>
          <p:cNvPr id="39" name="Right Arrow 38"/>
          <p:cNvSpPr/>
          <p:nvPr/>
        </p:nvSpPr>
        <p:spPr>
          <a:xfrm flipV="1">
            <a:off x="3335122" y="3351561"/>
            <a:ext cx="6539477" cy="463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own Arrow 39"/>
          <p:cNvSpPr/>
          <p:nvPr/>
        </p:nvSpPr>
        <p:spPr>
          <a:xfrm>
            <a:off x="10548978" y="3905565"/>
            <a:ext cx="360608" cy="9453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p:cNvSpPr txBox="1"/>
          <p:nvPr/>
        </p:nvSpPr>
        <p:spPr>
          <a:xfrm>
            <a:off x="9874600" y="4287136"/>
            <a:ext cx="1811522" cy="369332"/>
          </a:xfrm>
          <a:prstGeom prst="rect">
            <a:avLst/>
          </a:prstGeom>
          <a:noFill/>
        </p:spPr>
        <p:txBody>
          <a:bodyPr wrap="none" rtlCol="0">
            <a:spAutoFit/>
          </a:bodyPr>
          <a:lstStyle/>
          <a:p>
            <a:r>
              <a:rPr lang="en-US" dirty="0"/>
              <a:t>Wait for approval</a:t>
            </a:r>
          </a:p>
        </p:txBody>
      </p:sp>
      <p:sp>
        <p:nvSpPr>
          <p:cNvPr id="42" name="TextBox 41"/>
          <p:cNvSpPr txBox="1"/>
          <p:nvPr/>
        </p:nvSpPr>
        <p:spPr>
          <a:xfrm>
            <a:off x="5765293" y="3096590"/>
            <a:ext cx="1974900" cy="369332"/>
          </a:xfrm>
          <a:prstGeom prst="rect">
            <a:avLst/>
          </a:prstGeom>
          <a:noFill/>
        </p:spPr>
        <p:txBody>
          <a:bodyPr wrap="none" rtlCol="0">
            <a:spAutoFit/>
          </a:bodyPr>
          <a:lstStyle/>
          <a:p>
            <a:r>
              <a:rPr lang="en-US" dirty="0"/>
              <a:t>Change Curriculum</a:t>
            </a:r>
          </a:p>
        </p:txBody>
      </p:sp>
      <p:pic>
        <p:nvPicPr>
          <p:cNvPr id="23" name="Picture 22" descr="STPM.png"/>
          <p:cNvPicPr>
            <a:picLocks noChangeAspect="1"/>
          </p:cNvPicPr>
          <p:nvPr/>
        </p:nvPicPr>
        <p:blipFill>
          <a:blip r:embed="rId11" cstate="print"/>
          <a:stretch>
            <a:fillRect/>
          </a:stretch>
        </p:blipFill>
        <p:spPr>
          <a:xfrm>
            <a:off x="4067545" y="65315"/>
            <a:ext cx="3027220" cy="408041"/>
          </a:xfrm>
          <a:prstGeom prst="rect">
            <a:avLst/>
          </a:prstGeom>
        </p:spPr>
      </p:pic>
      <p:sp>
        <p:nvSpPr>
          <p:cNvPr id="24"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20944322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
            <a:extLst>
              <a:ext uri="{FF2B5EF4-FFF2-40B4-BE49-F238E27FC236}">
                <a16:creationId xmlns:a16="http://schemas.microsoft.com/office/drawing/2014/main" xmlns="" id="{F594C0C9-3A32-4B9F-8D52-24E9B4A99E34}"/>
              </a:ext>
            </a:extLst>
          </p:cNvPr>
          <p:cNvSpPr txBox="1">
            <a:spLocks/>
          </p:cNvSpPr>
          <p:nvPr/>
        </p:nvSpPr>
        <p:spPr>
          <a:xfrm>
            <a:off x="2023903" y="2339802"/>
            <a:ext cx="10095739" cy="4452504"/>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a:p>
            <a:pPr marL="0" lv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6" name="Group 15"/>
          <p:cNvGrpSpPr/>
          <p:nvPr/>
        </p:nvGrpSpPr>
        <p:grpSpPr>
          <a:xfrm>
            <a:off x="1516030" y="176811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19" name="Group 18"/>
          <p:cNvGrpSpPr/>
          <p:nvPr/>
        </p:nvGrpSpPr>
        <p:grpSpPr>
          <a:xfrm>
            <a:off x="3985602" y="1768115"/>
            <a:ext cx="2901156" cy="1160462"/>
            <a:chOff x="2381" y="2129102"/>
            <a:chExt cx="2901156" cy="1160462"/>
          </a:xfrm>
          <a:solidFill>
            <a:schemeClr val="accent3">
              <a:lumMod val="50000"/>
            </a:schemeClr>
          </a:solidFill>
        </p:grpSpPr>
        <p:sp>
          <p:nvSpPr>
            <p:cNvPr id="20" name="Chevron 19"/>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04904" y="3132860"/>
            <a:ext cx="855841" cy="855841"/>
          </a:xfrm>
          <a:prstGeom prst="rect">
            <a:avLst/>
          </a:prstGeom>
        </p:spPr>
      </p:pic>
      <p:sp>
        <p:nvSpPr>
          <p:cNvPr id="3" name="TextBox 2"/>
          <p:cNvSpPr txBox="1"/>
          <p:nvPr/>
        </p:nvSpPr>
        <p:spPr>
          <a:xfrm>
            <a:off x="2504904" y="4008930"/>
            <a:ext cx="923138" cy="369332"/>
          </a:xfrm>
          <a:prstGeom prst="rect">
            <a:avLst/>
          </a:prstGeom>
          <a:noFill/>
        </p:spPr>
        <p:txBody>
          <a:bodyPr wrap="none" rtlCol="0">
            <a:spAutoFit/>
          </a:bodyPr>
          <a:lstStyle/>
          <a:p>
            <a:r>
              <a:rPr lang="en-US" dirty="0"/>
              <a:t>Student</a:t>
            </a:r>
          </a:p>
        </p:txBody>
      </p:sp>
      <p:sp>
        <p:nvSpPr>
          <p:cNvPr id="11" name="Slide Number Placeholder 10"/>
          <p:cNvSpPr>
            <a:spLocks noGrp="1"/>
          </p:cNvSpPr>
          <p:nvPr>
            <p:ph type="sldNum" sz="quarter" idx="12"/>
          </p:nvPr>
        </p:nvSpPr>
        <p:spPr/>
        <p:txBody>
          <a:bodyPr/>
          <a:lstStyle/>
          <a:p>
            <a:fld id="{008E174E-CF06-43A2-87CF-5685854A7445}" type="slidenum">
              <a:rPr lang="en-US" smtClean="0"/>
              <a:pPr/>
              <a:t>43</a:t>
            </a:fld>
            <a:endParaRPr lang="en-US" dirty="0"/>
          </a:p>
        </p:txBody>
      </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1235" y="2516577"/>
            <a:ext cx="1232565" cy="1232565"/>
          </a:xfrm>
          <a:prstGeom prst="rect">
            <a:avLst/>
          </a:prstGeom>
        </p:spPr>
      </p:pic>
      <p:sp>
        <p:nvSpPr>
          <p:cNvPr id="34" name="TextBox 33"/>
          <p:cNvSpPr txBox="1"/>
          <p:nvPr/>
        </p:nvSpPr>
        <p:spPr>
          <a:xfrm>
            <a:off x="10143500" y="3494820"/>
            <a:ext cx="1221809" cy="369332"/>
          </a:xfrm>
          <a:prstGeom prst="rect">
            <a:avLst/>
          </a:prstGeom>
          <a:noFill/>
        </p:spPr>
        <p:txBody>
          <a:bodyPr wrap="none" rtlCol="0">
            <a:spAutoFit/>
          </a:bodyPr>
          <a:lstStyle/>
          <a:p>
            <a:r>
              <a:rPr lang="en-US" dirty="0"/>
              <a:t>Curriculum</a:t>
            </a:r>
          </a:p>
        </p:txBody>
      </p:sp>
      <p:pic>
        <p:nvPicPr>
          <p:cNvPr id="35" name="Picture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425149" y="5253957"/>
            <a:ext cx="966971" cy="966971"/>
          </a:xfrm>
          <a:prstGeom prst="rect">
            <a:avLst/>
          </a:prstGeom>
        </p:spPr>
      </p:pic>
      <p:sp>
        <p:nvSpPr>
          <p:cNvPr id="36" name="TextBox 35"/>
          <p:cNvSpPr txBox="1"/>
          <p:nvPr/>
        </p:nvSpPr>
        <p:spPr>
          <a:xfrm>
            <a:off x="9734477" y="6091071"/>
            <a:ext cx="2039854" cy="369332"/>
          </a:xfrm>
          <a:prstGeom prst="rect">
            <a:avLst/>
          </a:prstGeom>
          <a:noFill/>
        </p:spPr>
        <p:txBody>
          <a:bodyPr wrap="none" rtlCol="0">
            <a:spAutoFit/>
          </a:bodyPr>
          <a:lstStyle/>
          <a:p>
            <a:r>
              <a:rPr lang="en-US" dirty="0"/>
              <a:t>Manager’s approval</a:t>
            </a:r>
          </a:p>
        </p:txBody>
      </p:sp>
      <p:pic>
        <p:nvPicPr>
          <p:cNvPr id="37" name="Picture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38053" y="4656468"/>
            <a:ext cx="1525724" cy="1525724"/>
          </a:xfrm>
          <a:prstGeom prst="rect">
            <a:avLst/>
          </a:prstGeom>
        </p:spPr>
      </p:pic>
      <p:sp>
        <p:nvSpPr>
          <p:cNvPr id="38" name="TextBox 37"/>
          <p:cNvSpPr txBox="1"/>
          <p:nvPr/>
        </p:nvSpPr>
        <p:spPr>
          <a:xfrm>
            <a:off x="6258921" y="5987018"/>
            <a:ext cx="1677511" cy="369332"/>
          </a:xfrm>
          <a:prstGeom prst="rect">
            <a:avLst/>
          </a:prstGeom>
          <a:noFill/>
        </p:spPr>
        <p:txBody>
          <a:bodyPr wrap="none" rtlCol="0">
            <a:spAutoFit/>
          </a:bodyPr>
          <a:lstStyle/>
          <a:p>
            <a:r>
              <a:rPr lang="en-US" dirty="0"/>
              <a:t>New curriculum</a:t>
            </a:r>
          </a:p>
        </p:txBody>
      </p:sp>
      <p:sp>
        <p:nvSpPr>
          <p:cNvPr id="39" name="Right Arrow 38"/>
          <p:cNvSpPr/>
          <p:nvPr/>
        </p:nvSpPr>
        <p:spPr>
          <a:xfrm flipV="1">
            <a:off x="3335122" y="3351561"/>
            <a:ext cx="6539477" cy="463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own Arrow 39"/>
          <p:cNvSpPr/>
          <p:nvPr/>
        </p:nvSpPr>
        <p:spPr>
          <a:xfrm>
            <a:off x="10548978" y="3905565"/>
            <a:ext cx="360608" cy="9453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p:cNvSpPr txBox="1"/>
          <p:nvPr/>
        </p:nvSpPr>
        <p:spPr>
          <a:xfrm>
            <a:off x="9874600" y="4287136"/>
            <a:ext cx="1811522" cy="369332"/>
          </a:xfrm>
          <a:prstGeom prst="rect">
            <a:avLst/>
          </a:prstGeom>
          <a:noFill/>
        </p:spPr>
        <p:txBody>
          <a:bodyPr wrap="none" rtlCol="0">
            <a:spAutoFit/>
          </a:bodyPr>
          <a:lstStyle/>
          <a:p>
            <a:r>
              <a:rPr lang="en-US" dirty="0"/>
              <a:t>Wait for approval</a:t>
            </a:r>
          </a:p>
        </p:txBody>
      </p:sp>
      <p:sp>
        <p:nvSpPr>
          <p:cNvPr id="42" name="TextBox 41"/>
          <p:cNvSpPr txBox="1"/>
          <p:nvPr/>
        </p:nvSpPr>
        <p:spPr>
          <a:xfrm>
            <a:off x="5765293" y="3096590"/>
            <a:ext cx="1974900" cy="369332"/>
          </a:xfrm>
          <a:prstGeom prst="rect">
            <a:avLst/>
          </a:prstGeom>
          <a:noFill/>
        </p:spPr>
        <p:txBody>
          <a:bodyPr wrap="none" rtlCol="0">
            <a:spAutoFit/>
          </a:bodyPr>
          <a:lstStyle/>
          <a:p>
            <a:r>
              <a:rPr lang="en-US" dirty="0"/>
              <a:t>Change Curriculum</a:t>
            </a:r>
          </a:p>
        </p:txBody>
      </p:sp>
      <p:pic>
        <p:nvPicPr>
          <p:cNvPr id="25" name="Picture 24" descr="STPM.png"/>
          <p:cNvPicPr>
            <a:picLocks noChangeAspect="1"/>
          </p:cNvPicPr>
          <p:nvPr/>
        </p:nvPicPr>
        <p:blipFill>
          <a:blip r:embed="rId12" cstate="print"/>
          <a:stretch>
            <a:fillRect/>
          </a:stretch>
        </p:blipFill>
        <p:spPr>
          <a:xfrm>
            <a:off x="4067545" y="65315"/>
            <a:ext cx="3027220" cy="408041"/>
          </a:xfrm>
          <a:prstGeom prst="rect">
            <a:avLst/>
          </a:prstGeom>
        </p:spPr>
      </p:pic>
      <p:sp>
        <p:nvSpPr>
          <p:cNvPr id="26"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37899268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
            <a:extLst>
              <a:ext uri="{FF2B5EF4-FFF2-40B4-BE49-F238E27FC236}">
                <a16:creationId xmlns:a16="http://schemas.microsoft.com/office/drawing/2014/main" xmlns="" id="{F594C0C9-3A32-4B9F-8D52-24E9B4A99E34}"/>
              </a:ext>
            </a:extLst>
          </p:cNvPr>
          <p:cNvSpPr txBox="1">
            <a:spLocks/>
          </p:cNvSpPr>
          <p:nvPr/>
        </p:nvSpPr>
        <p:spPr>
          <a:xfrm>
            <a:off x="2023903" y="2339802"/>
            <a:ext cx="10095739" cy="4452504"/>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a:p>
            <a:pPr marL="0" lv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6" name="Group 15"/>
          <p:cNvGrpSpPr/>
          <p:nvPr/>
        </p:nvGrpSpPr>
        <p:grpSpPr>
          <a:xfrm>
            <a:off x="1516030" y="176811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19" name="Group 18"/>
          <p:cNvGrpSpPr/>
          <p:nvPr/>
        </p:nvGrpSpPr>
        <p:grpSpPr>
          <a:xfrm>
            <a:off x="3985602" y="1768115"/>
            <a:ext cx="2901156" cy="1160462"/>
            <a:chOff x="2381" y="2129102"/>
            <a:chExt cx="2901156" cy="1160462"/>
          </a:xfrm>
          <a:solidFill>
            <a:schemeClr val="accent3">
              <a:lumMod val="50000"/>
            </a:schemeClr>
          </a:solidFill>
        </p:grpSpPr>
        <p:sp>
          <p:nvSpPr>
            <p:cNvPr id="20" name="Chevron 19"/>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04904" y="3132860"/>
            <a:ext cx="855841" cy="855841"/>
          </a:xfrm>
          <a:prstGeom prst="rect">
            <a:avLst/>
          </a:prstGeom>
        </p:spPr>
      </p:pic>
      <p:sp>
        <p:nvSpPr>
          <p:cNvPr id="3" name="TextBox 2"/>
          <p:cNvSpPr txBox="1"/>
          <p:nvPr/>
        </p:nvSpPr>
        <p:spPr>
          <a:xfrm>
            <a:off x="2504904" y="4008930"/>
            <a:ext cx="923138" cy="369332"/>
          </a:xfrm>
          <a:prstGeom prst="rect">
            <a:avLst/>
          </a:prstGeom>
          <a:noFill/>
        </p:spPr>
        <p:txBody>
          <a:bodyPr wrap="none" rtlCol="0">
            <a:spAutoFit/>
          </a:bodyPr>
          <a:lstStyle/>
          <a:p>
            <a:r>
              <a:rPr lang="en-US" dirty="0"/>
              <a:t>Student</a:t>
            </a:r>
          </a:p>
        </p:txBody>
      </p:sp>
      <p:sp>
        <p:nvSpPr>
          <p:cNvPr id="11" name="Slide Number Placeholder 10"/>
          <p:cNvSpPr>
            <a:spLocks noGrp="1"/>
          </p:cNvSpPr>
          <p:nvPr>
            <p:ph type="sldNum" sz="quarter" idx="12"/>
          </p:nvPr>
        </p:nvSpPr>
        <p:spPr/>
        <p:txBody>
          <a:bodyPr/>
          <a:lstStyle/>
          <a:p>
            <a:fld id="{008E174E-CF06-43A2-87CF-5685854A7445}" type="slidenum">
              <a:rPr lang="en-US" smtClean="0"/>
              <a:pPr/>
              <a:t>44</a:t>
            </a:fld>
            <a:endParaRPr lang="en-US" dirty="0"/>
          </a:p>
        </p:txBody>
      </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1235" y="2516577"/>
            <a:ext cx="1232565" cy="1232565"/>
          </a:xfrm>
          <a:prstGeom prst="rect">
            <a:avLst/>
          </a:prstGeom>
        </p:spPr>
      </p:pic>
      <p:sp>
        <p:nvSpPr>
          <p:cNvPr id="34" name="TextBox 33"/>
          <p:cNvSpPr txBox="1"/>
          <p:nvPr/>
        </p:nvSpPr>
        <p:spPr>
          <a:xfrm>
            <a:off x="10143500" y="3494820"/>
            <a:ext cx="1221809" cy="369332"/>
          </a:xfrm>
          <a:prstGeom prst="rect">
            <a:avLst/>
          </a:prstGeom>
          <a:noFill/>
        </p:spPr>
        <p:txBody>
          <a:bodyPr wrap="none" rtlCol="0">
            <a:spAutoFit/>
          </a:bodyPr>
          <a:lstStyle/>
          <a:p>
            <a:r>
              <a:rPr lang="en-US" dirty="0"/>
              <a:t>Curriculum</a:t>
            </a:r>
          </a:p>
        </p:txBody>
      </p:sp>
      <p:pic>
        <p:nvPicPr>
          <p:cNvPr id="35" name="Picture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425149" y="5253957"/>
            <a:ext cx="966971" cy="966971"/>
          </a:xfrm>
          <a:prstGeom prst="rect">
            <a:avLst/>
          </a:prstGeom>
        </p:spPr>
      </p:pic>
      <p:sp>
        <p:nvSpPr>
          <p:cNvPr id="36" name="TextBox 35"/>
          <p:cNvSpPr txBox="1"/>
          <p:nvPr/>
        </p:nvSpPr>
        <p:spPr>
          <a:xfrm>
            <a:off x="9734477" y="6091071"/>
            <a:ext cx="2039854" cy="369332"/>
          </a:xfrm>
          <a:prstGeom prst="rect">
            <a:avLst/>
          </a:prstGeom>
          <a:noFill/>
        </p:spPr>
        <p:txBody>
          <a:bodyPr wrap="none" rtlCol="0">
            <a:spAutoFit/>
          </a:bodyPr>
          <a:lstStyle/>
          <a:p>
            <a:r>
              <a:rPr lang="en-US" dirty="0"/>
              <a:t>Manager’s approval</a:t>
            </a:r>
          </a:p>
        </p:txBody>
      </p:sp>
      <p:pic>
        <p:nvPicPr>
          <p:cNvPr id="37" name="Picture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38053" y="4656468"/>
            <a:ext cx="1525724" cy="1525724"/>
          </a:xfrm>
          <a:prstGeom prst="rect">
            <a:avLst/>
          </a:prstGeom>
        </p:spPr>
      </p:pic>
      <p:sp>
        <p:nvSpPr>
          <p:cNvPr id="38" name="TextBox 37"/>
          <p:cNvSpPr txBox="1"/>
          <p:nvPr/>
        </p:nvSpPr>
        <p:spPr>
          <a:xfrm>
            <a:off x="6258921" y="5987018"/>
            <a:ext cx="1677511" cy="369332"/>
          </a:xfrm>
          <a:prstGeom prst="rect">
            <a:avLst/>
          </a:prstGeom>
          <a:noFill/>
        </p:spPr>
        <p:txBody>
          <a:bodyPr wrap="none" rtlCol="0">
            <a:spAutoFit/>
          </a:bodyPr>
          <a:lstStyle/>
          <a:p>
            <a:r>
              <a:rPr lang="en-US" dirty="0"/>
              <a:t>New curriculum</a:t>
            </a:r>
          </a:p>
        </p:txBody>
      </p:sp>
      <p:sp>
        <p:nvSpPr>
          <p:cNvPr id="39" name="Right Arrow 38"/>
          <p:cNvSpPr/>
          <p:nvPr/>
        </p:nvSpPr>
        <p:spPr>
          <a:xfrm flipV="1">
            <a:off x="3335122" y="3351561"/>
            <a:ext cx="6539477" cy="463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own Arrow 39"/>
          <p:cNvSpPr/>
          <p:nvPr/>
        </p:nvSpPr>
        <p:spPr>
          <a:xfrm>
            <a:off x="10548978" y="3905565"/>
            <a:ext cx="360608" cy="9453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p:cNvSpPr txBox="1"/>
          <p:nvPr/>
        </p:nvSpPr>
        <p:spPr>
          <a:xfrm>
            <a:off x="9874600" y="4287136"/>
            <a:ext cx="1811522" cy="369332"/>
          </a:xfrm>
          <a:prstGeom prst="rect">
            <a:avLst/>
          </a:prstGeom>
          <a:noFill/>
        </p:spPr>
        <p:txBody>
          <a:bodyPr wrap="none" rtlCol="0">
            <a:spAutoFit/>
          </a:bodyPr>
          <a:lstStyle/>
          <a:p>
            <a:r>
              <a:rPr lang="en-US" dirty="0"/>
              <a:t>Wait for approval</a:t>
            </a:r>
          </a:p>
        </p:txBody>
      </p:sp>
      <p:sp>
        <p:nvSpPr>
          <p:cNvPr id="42" name="TextBox 41"/>
          <p:cNvSpPr txBox="1"/>
          <p:nvPr/>
        </p:nvSpPr>
        <p:spPr>
          <a:xfrm>
            <a:off x="5765293" y="3096590"/>
            <a:ext cx="1974900" cy="369332"/>
          </a:xfrm>
          <a:prstGeom prst="rect">
            <a:avLst/>
          </a:prstGeom>
          <a:noFill/>
        </p:spPr>
        <p:txBody>
          <a:bodyPr wrap="none" rtlCol="0">
            <a:spAutoFit/>
          </a:bodyPr>
          <a:lstStyle/>
          <a:p>
            <a:r>
              <a:rPr lang="en-US" dirty="0"/>
              <a:t>Change Curriculum</a:t>
            </a:r>
          </a:p>
        </p:txBody>
      </p:sp>
      <p:sp>
        <p:nvSpPr>
          <p:cNvPr id="43" name="Right Arrow 42"/>
          <p:cNvSpPr/>
          <p:nvPr/>
        </p:nvSpPr>
        <p:spPr>
          <a:xfrm rot="10800000">
            <a:off x="8262753" y="5550519"/>
            <a:ext cx="1989741" cy="333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8291088" y="5183745"/>
            <a:ext cx="1866473" cy="369332"/>
          </a:xfrm>
          <a:prstGeom prst="rect">
            <a:avLst/>
          </a:prstGeom>
          <a:noFill/>
        </p:spPr>
        <p:txBody>
          <a:bodyPr wrap="none" rtlCol="0">
            <a:spAutoFit/>
          </a:bodyPr>
          <a:lstStyle/>
          <a:p>
            <a:r>
              <a:rPr lang="en-US" dirty="0"/>
              <a:t>Approved request</a:t>
            </a:r>
          </a:p>
        </p:txBody>
      </p:sp>
      <p:pic>
        <p:nvPicPr>
          <p:cNvPr id="28" name="Picture 27" descr="STPM.png"/>
          <p:cNvPicPr>
            <a:picLocks noChangeAspect="1"/>
          </p:cNvPicPr>
          <p:nvPr/>
        </p:nvPicPr>
        <p:blipFill>
          <a:blip r:embed="rId12" cstate="print"/>
          <a:stretch>
            <a:fillRect/>
          </a:stretch>
        </p:blipFill>
        <p:spPr>
          <a:xfrm>
            <a:off x="4067545" y="65315"/>
            <a:ext cx="3027220" cy="408041"/>
          </a:xfrm>
          <a:prstGeom prst="rect">
            <a:avLst/>
          </a:prstGeom>
        </p:spPr>
      </p:pic>
      <p:sp>
        <p:nvSpPr>
          <p:cNvPr id="29"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11028499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
            <a:extLst>
              <a:ext uri="{FF2B5EF4-FFF2-40B4-BE49-F238E27FC236}">
                <a16:creationId xmlns:a16="http://schemas.microsoft.com/office/drawing/2014/main" xmlns="" id="{F594C0C9-3A32-4B9F-8D52-24E9B4A99E34}"/>
              </a:ext>
            </a:extLst>
          </p:cNvPr>
          <p:cNvSpPr txBox="1">
            <a:spLocks/>
          </p:cNvSpPr>
          <p:nvPr/>
        </p:nvSpPr>
        <p:spPr>
          <a:xfrm>
            <a:off x="2023903" y="2339802"/>
            <a:ext cx="10095739" cy="4452504"/>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a:p>
            <a:pPr marL="0" lv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6" name="Group 15"/>
          <p:cNvGrpSpPr/>
          <p:nvPr/>
        </p:nvGrpSpPr>
        <p:grpSpPr>
          <a:xfrm>
            <a:off x="1516030" y="176811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19" name="Group 18"/>
          <p:cNvGrpSpPr/>
          <p:nvPr/>
        </p:nvGrpSpPr>
        <p:grpSpPr>
          <a:xfrm>
            <a:off x="3985602" y="1768115"/>
            <a:ext cx="2901156" cy="1160462"/>
            <a:chOff x="2381" y="2129102"/>
            <a:chExt cx="2901156" cy="1160462"/>
          </a:xfrm>
          <a:solidFill>
            <a:schemeClr val="accent3">
              <a:lumMod val="50000"/>
            </a:schemeClr>
          </a:solidFill>
        </p:grpSpPr>
        <p:sp>
          <p:nvSpPr>
            <p:cNvPr id="20" name="Chevron 19"/>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04904" y="3132860"/>
            <a:ext cx="855841" cy="855841"/>
          </a:xfrm>
          <a:prstGeom prst="rect">
            <a:avLst/>
          </a:prstGeom>
        </p:spPr>
      </p:pic>
      <p:sp>
        <p:nvSpPr>
          <p:cNvPr id="3" name="TextBox 2"/>
          <p:cNvSpPr txBox="1"/>
          <p:nvPr/>
        </p:nvSpPr>
        <p:spPr>
          <a:xfrm>
            <a:off x="2504904" y="4008930"/>
            <a:ext cx="923138" cy="369332"/>
          </a:xfrm>
          <a:prstGeom prst="rect">
            <a:avLst/>
          </a:prstGeom>
          <a:noFill/>
        </p:spPr>
        <p:txBody>
          <a:bodyPr wrap="none" rtlCol="0">
            <a:spAutoFit/>
          </a:bodyPr>
          <a:lstStyle/>
          <a:p>
            <a:r>
              <a:rPr lang="en-US" dirty="0"/>
              <a:t>Student</a:t>
            </a:r>
          </a:p>
        </p:txBody>
      </p:sp>
      <p:sp>
        <p:nvSpPr>
          <p:cNvPr id="11" name="Slide Number Placeholder 10"/>
          <p:cNvSpPr>
            <a:spLocks noGrp="1"/>
          </p:cNvSpPr>
          <p:nvPr>
            <p:ph type="sldNum" sz="quarter" idx="12"/>
          </p:nvPr>
        </p:nvSpPr>
        <p:spPr/>
        <p:txBody>
          <a:bodyPr/>
          <a:lstStyle/>
          <a:p>
            <a:fld id="{008E174E-CF06-43A2-87CF-5685854A7445}" type="slidenum">
              <a:rPr lang="en-US" smtClean="0"/>
              <a:pPr/>
              <a:t>45</a:t>
            </a:fld>
            <a:endParaRPr lang="en-US" dirty="0"/>
          </a:p>
        </p:txBody>
      </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1235" y="2516577"/>
            <a:ext cx="1232565" cy="1232565"/>
          </a:xfrm>
          <a:prstGeom prst="rect">
            <a:avLst/>
          </a:prstGeom>
        </p:spPr>
      </p:pic>
      <p:sp>
        <p:nvSpPr>
          <p:cNvPr id="34" name="TextBox 33"/>
          <p:cNvSpPr txBox="1"/>
          <p:nvPr/>
        </p:nvSpPr>
        <p:spPr>
          <a:xfrm>
            <a:off x="10143500" y="3494820"/>
            <a:ext cx="1221809" cy="369332"/>
          </a:xfrm>
          <a:prstGeom prst="rect">
            <a:avLst/>
          </a:prstGeom>
          <a:noFill/>
        </p:spPr>
        <p:txBody>
          <a:bodyPr wrap="none" rtlCol="0">
            <a:spAutoFit/>
          </a:bodyPr>
          <a:lstStyle/>
          <a:p>
            <a:r>
              <a:rPr lang="en-US" dirty="0"/>
              <a:t>Curriculum</a:t>
            </a:r>
          </a:p>
        </p:txBody>
      </p:sp>
      <p:pic>
        <p:nvPicPr>
          <p:cNvPr id="35" name="Picture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425149" y="5253957"/>
            <a:ext cx="966971" cy="966971"/>
          </a:xfrm>
          <a:prstGeom prst="rect">
            <a:avLst/>
          </a:prstGeom>
        </p:spPr>
      </p:pic>
      <p:sp>
        <p:nvSpPr>
          <p:cNvPr id="36" name="TextBox 35"/>
          <p:cNvSpPr txBox="1"/>
          <p:nvPr/>
        </p:nvSpPr>
        <p:spPr>
          <a:xfrm>
            <a:off x="9734477" y="6091071"/>
            <a:ext cx="2039854" cy="369332"/>
          </a:xfrm>
          <a:prstGeom prst="rect">
            <a:avLst/>
          </a:prstGeom>
          <a:noFill/>
        </p:spPr>
        <p:txBody>
          <a:bodyPr wrap="none" rtlCol="0">
            <a:spAutoFit/>
          </a:bodyPr>
          <a:lstStyle/>
          <a:p>
            <a:r>
              <a:rPr lang="en-US" dirty="0"/>
              <a:t>Manager’s approval</a:t>
            </a:r>
          </a:p>
        </p:txBody>
      </p:sp>
      <p:pic>
        <p:nvPicPr>
          <p:cNvPr id="37" name="Picture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38053" y="4656468"/>
            <a:ext cx="1525724" cy="1525724"/>
          </a:xfrm>
          <a:prstGeom prst="rect">
            <a:avLst/>
          </a:prstGeom>
        </p:spPr>
      </p:pic>
      <p:sp>
        <p:nvSpPr>
          <p:cNvPr id="38" name="TextBox 37"/>
          <p:cNvSpPr txBox="1"/>
          <p:nvPr/>
        </p:nvSpPr>
        <p:spPr>
          <a:xfrm>
            <a:off x="6258921" y="5987018"/>
            <a:ext cx="1677511" cy="369332"/>
          </a:xfrm>
          <a:prstGeom prst="rect">
            <a:avLst/>
          </a:prstGeom>
          <a:noFill/>
        </p:spPr>
        <p:txBody>
          <a:bodyPr wrap="none" rtlCol="0">
            <a:spAutoFit/>
          </a:bodyPr>
          <a:lstStyle/>
          <a:p>
            <a:r>
              <a:rPr lang="en-US" dirty="0"/>
              <a:t>New curriculum</a:t>
            </a:r>
          </a:p>
        </p:txBody>
      </p:sp>
      <p:sp>
        <p:nvSpPr>
          <p:cNvPr id="39" name="Right Arrow 38"/>
          <p:cNvSpPr/>
          <p:nvPr/>
        </p:nvSpPr>
        <p:spPr>
          <a:xfrm flipV="1">
            <a:off x="3335122" y="3351561"/>
            <a:ext cx="6539477" cy="463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own Arrow 39"/>
          <p:cNvSpPr/>
          <p:nvPr/>
        </p:nvSpPr>
        <p:spPr>
          <a:xfrm>
            <a:off x="10548978" y="3905565"/>
            <a:ext cx="360608" cy="9453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p:cNvSpPr txBox="1"/>
          <p:nvPr/>
        </p:nvSpPr>
        <p:spPr>
          <a:xfrm>
            <a:off x="9874600" y="4287136"/>
            <a:ext cx="1811522" cy="369332"/>
          </a:xfrm>
          <a:prstGeom prst="rect">
            <a:avLst/>
          </a:prstGeom>
          <a:noFill/>
        </p:spPr>
        <p:txBody>
          <a:bodyPr wrap="none" rtlCol="0">
            <a:spAutoFit/>
          </a:bodyPr>
          <a:lstStyle/>
          <a:p>
            <a:r>
              <a:rPr lang="en-US" dirty="0"/>
              <a:t>Wait for approval</a:t>
            </a:r>
          </a:p>
        </p:txBody>
      </p:sp>
      <p:sp>
        <p:nvSpPr>
          <p:cNvPr id="42" name="TextBox 41"/>
          <p:cNvSpPr txBox="1"/>
          <p:nvPr/>
        </p:nvSpPr>
        <p:spPr>
          <a:xfrm>
            <a:off x="5765293" y="3096590"/>
            <a:ext cx="1974900" cy="369332"/>
          </a:xfrm>
          <a:prstGeom prst="rect">
            <a:avLst/>
          </a:prstGeom>
          <a:noFill/>
        </p:spPr>
        <p:txBody>
          <a:bodyPr wrap="none" rtlCol="0">
            <a:spAutoFit/>
          </a:bodyPr>
          <a:lstStyle/>
          <a:p>
            <a:r>
              <a:rPr lang="en-US" dirty="0"/>
              <a:t>Change Curriculum</a:t>
            </a:r>
          </a:p>
        </p:txBody>
      </p:sp>
      <p:sp>
        <p:nvSpPr>
          <p:cNvPr id="43" name="Right Arrow 42"/>
          <p:cNvSpPr/>
          <p:nvPr/>
        </p:nvSpPr>
        <p:spPr>
          <a:xfrm rot="10800000">
            <a:off x="8262753" y="5550519"/>
            <a:ext cx="1989741" cy="333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8291088" y="5183745"/>
            <a:ext cx="1866473" cy="369332"/>
          </a:xfrm>
          <a:prstGeom prst="rect">
            <a:avLst/>
          </a:prstGeom>
          <a:noFill/>
        </p:spPr>
        <p:txBody>
          <a:bodyPr wrap="none" rtlCol="0">
            <a:spAutoFit/>
          </a:bodyPr>
          <a:lstStyle/>
          <a:p>
            <a:r>
              <a:rPr lang="en-US" dirty="0"/>
              <a:t>Approved request</a:t>
            </a:r>
          </a:p>
        </p:txBody>
      </p:sp>
      <p:sp>
        <p:nvSpPr>
          <p:cNvPr id="10" name="Bent-Up Arrow 9"/>
          <p:cNvSpPr/>
          <p:nvPr/>
        </p:nvSpPr>
        <p:spPr>
          <a:xfrm rot="5400000">
            <a:off x="3798075" y="3635982"/>
            <a:ext cx="1078877" cy="326590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976895" y="5710019"/>
            <a:ext cx="2586990" cy="646331"/>
          </a:xfrm>
          <a:prstGeom prst="rect">
            <a:avLst/>
          </a:prstGeom>
          <a:noFill/>
        </p:spPr>
        <p:txBody>
          <a:bodyPr wrap="none" rtlCol="0">
            <a:spAutoFit/>
          </a:bodyPr>
          <a:lstStyle/>
          <a:p>
            <a:r>
              <a:rPr lang="en-US" dirty="0"/>
              <a:t>Attend to new curriculum</a:t>
            </a:r>
          </a:p>
          <a:p>
            <a:r>
              <a:rPr lang="en-US" dirty="0"/>
              <a:t>If request is approved.</a:t>
            </a:r>
          </a:p>
        </p:txBody>
      </p:sp>
      <p:pic>
        <p:nvPicPr>
          <p:cNvPr id="29" name="Picture 28" descr="STPM.png"/>
          <p:cNvPicPr>
            <a:picLocks noChangeAspect="1"/>
          </p:cNvPicPr>
          <p:nvPr/>
        </p:nvPicPr>
        <p:blipFill>
          <a:blip r:embed="rId12" cstate="print"/>
          <a:stretch>
            <a:fillRect/>
          </a:stretch>
        </p:blipFill>
        <p:spPr>
          <a:xfrm>
            <a:off x="4067545" y="65315"/>
            <a:ext cx="3027220" cy="408041"/>
          </a:xfrm>
          <a:prstGeom prst="rect">
            <a:avLst/>
          </a:prstGeom>
        </p:spPr>
      </p:pic>
      <p:sp>
        <p:nvSpPr>
          <p:cNvPr id="30"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9244658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a:extLst>
              <a:ext uri="{FF2B5EF4-FFF2-40B4-BE49-F238E27FC236}">
                <a16:creationId xmlns:a16="http://schemas.microsoft.com/office/drawing/2014/main" xmlns="" id="{F594C0C9-3A32-4B9F-8D52-24E9B4A99E34}"/>
              </a:ext>
            </a:extLst>
          </p:cNvPr>
          <p:cNvSpPr txBox="1">
            <a:spLocks/>
          </p:cNvSpPr>
          <p:nvPr/>
        </p:nvSpPr>
        <p:spPr>
          <a:xfrm>
            <a:off x="2096261" y="2431473"/>
            <a:ext cx="10035125" cy="4374572"/>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lang="en-US" sz="2400" dirty="0">
              <a:solidFill>
                <a:schemeClr val="bg1"/>
              </a:solidFill>
              <a:latin typeface="Cambria" panose="02040503050406030204" pitchFamily="18" charset="0"/>
            </a:endParaRPr>
          </a:p>
          <a:p>
            <a:pPr marL="0" lvl="0" indent="0">
              <a:buNone/>
            </a:pPr>
            <a:endParaRPr lang="en-US" sz="2400"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6" name="Group 15"/>
          <p:cNvGrpSpPr/>
          <p:nvPr/>
        </p:nvGrpSpPr>
        <p:grpSpPr>
          <a:xfrm>
            <a:off x="1516030" y="182526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19" name="Group 18"/>
          <p:cNvGrpSpPr/>
          <p:nvPr/>
        </p:nvGrpSpPr>
        <p:grpSpPr>
          <a:xfrm>
            <a:off x="4006384" y="1825265"/>
            <a:ext cx="2901156" cy="1160462"/>
            <a:chOff x="2381" y="2129102"/>
            <a:chExt cx="2901156" cy="1160462"/>
          </a:xfrm>
          <a:solidFill>
            <a:schemeClr val="accent3">
              <a:lumMod val="75000"/>
            </a:schemeClr>
          </a:solidFill>
        </p:grpSpPr>
        <p:sp>
          <p:nvSpPr>
            <p:cNvPr id="20" name="Chevron 19"/>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grpSp>
        <p:nvGrpSpPr>
          <p:cNvPr id="12" name="Group 11"/>
          <p:cNvGrpSpPr/>
          <p:nvPr/>
        </p:nvGrpSpPr>
        <p:grpSpPr>
          <a:xfrm>
            <a:off x="6496738" y="1825265"/>
            <a:ext cx="2901156" cy="1160462"/>
            <a:chOff x="2381" y="2129102"/>
            <a:chExt cx="2901156" cy="1160462"/>
          </a:xfrm>
          <a:solidFill>
            <a:schemeClr val="accent3">
              <a:lumMod val="50000"/>
            </a:schemeClr>
          </a:solidFill>
        </p:grpSpPr>
        <p:sp>
          <p:nvSpPr>
            <p:cNvPr id="13" name="Chevron 12"/>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Training Office’s Tasks</a:t>
              </a:r>
              <a:endParaRPr lang="en-US" sz="2800" kern="1200" dirty="0"/>
            </a:p>
          </p:txBody>
        </p:sp>
      </p:grpSp>
      <p:graphicFrame>
        <p:nvGraphicFramePr>
          <p:cNvPr id="23" name="Diagram 22"/>
          <p:cNvGraphicFramePr/>
          <p:nvPr/>
        </p:nvGraphicFramePr>
        <p:xfrm>
          <a:off x="2118509" y="3001140"/>
          <a:ext cx="4755081" cy="38568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Slide Number Placeholder 1"/>
          <p:cNvSpPr>
            <a:spLocks noGrp="1"/>
          </p:cNvSpPr>
          <p:nvPr>
            <p:ph type="sldNum" sz="quarter" idx="12"/>
          </p:nvPr>
        </p:nvSpPr>
        <p:spPr/>
        <p:txBody>
          <a:bodyPr/>
          <a:lstStyle/>
          <a:p>
            <a:fld id="{008E174E-CF06-43A2-87CF-5685854A7445}" type="slidenum">
              <a:rPr lang="en-US" smtClean="0"/>
              <a:pPr/>
              <a:t>46</a:t>
            </a:fld>
            <a:endParaRPr lang="en-US"/>
          </a:p>
        </p:txBody>
      </p:sp>
      <p:pic>
        <p:nvPicPr>
          <p:cNvPr id="22" name="Picture 21" descr="STPM.png"/>
          <p:cNvPicPr>
            <a:picLocks noChangeAspect="1"/>
          </p:cNvPicPr>
          <p:nvPr/>
        </p:nvPicPr>
        <p:blipFill>
          <a:blip r:embed="rId13" cstate="print"/>
          <a:stretch>
            <a:fillRect/>
          </a:stretch>
        </p:blipFill>
        <p:spPr>
          <a:xfrm>
            <a:off x="4067545" y="65315"/>
            <a:ext cx="3027220" cy="408041"/>
          </a:xfrm>
          <a:prstGeom prst="rect">
            <a:avLst/>
          </a:prstGeom>
        </p:spPr>
      </p:pic>
      <p:sp>
        <p:nvSpPr>
          <p:cNvPr id="24"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24072440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a:extLst>
              <a:ext uri="{FF2B5EF4-FFF2-40B4-BE49-F238E27FC236}">
                <a16:creationId xmlns:a16="http://schemas.microsoft.com/office/drawing/2014/main" xmlns="" id="{F594C0C9-3A32-4B9F-8D52-24E9B4A99E34}"/>
              </a:ext>
            </a:extLst>
          </p:cNvPr>
          <p:cNvSpPr txBox="1">
            <a:spLocks/>
          </p:cNvSpPr>
          <p:nvPr/>
        </p:nvSpPr>
        <p:spPr>
          <a:xfrm>
            <a:off x="2156875" y="2483428"/>
            <a:ext cx="10035125" cy="4374572"/>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lang="en-US" sz="2400" dirty="0">
              <a:solidFill>
                <a:schemeClr val="bg1"/>
              </a:solidFill>
              <a:latin typeface="Cambria" panose="02040503050406030204" pitchFamily="18" charset="0"/>
            </a:endParaRPr>
          </a:p>
          <a:p>
            <a:pPr marL="0" lvl="0" indent="0">
              <a:buNone/>
            </a:pPr>
            <a:endParaRPr lang="en-US" sz="2400"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5"/>
          <p:cNvGrpSpPr/>
          <p:nvPr/>
        </p:nvGrpSpPr>
        <p:grpSpPr>
          <a:xfrm>
            <a:off x="1516030" y="182526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3" name="Group 18"/>
          <p:cNvGrpSpPr/>
          <p:nvPr/>
        </p:nvGrpSpPr>
        <p:grpSpPr>
          <a:xfrm>
            <a:off x="4006384" y="1825265"/>
            <a:ext cx="2901156" cy="1160462"/>
            <a:chOff x="2381" y="2129102"/>
            <a:chExt cx="2901156" cy="1160462"/>
          </a:xfrm>
          <a:solidFill>
            <a:schemeClr val="accent3">
              <a:lumMod val="75000"/>
            </a:schemeClr>
          </a:solidFill>
        </p:grpSpPr>
        <p:sp>
          <p:nvSpPr>
            <p:cNvPr id="20" name="Chevron 19"/>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grpSp>
        <p:nvGrpSpPr>
          <p:cNvPr id="5" name="Group 11"/>
          <p:cNvGrpSpPr/>
          <p:nvPr/>
        </p:nvGrpSpPr>
        <p:grpSpPr>
          <a:xfrm>
            <a:off x="6496738" y="1825265"/>
            <a:ext cx="2901156" cy="1160462"/>
            <a:chOff x="2381" y="2129102"/>
            <a:chExt cx="2901156" cy="1160462"/>
          </a:xfrm>
          <a:solidFill>
            <a:schemeClr val="accent3">
              <a:lumMod val="50000"/>
            </a:schemeClr>
          </a:solidFill>
        </p:grpSpPr>
        <p:sp>
          <p:nvSpPr>
            <p:cNvPr id="13" name="Chevron 12"/>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Training Office’s Tasks</a:t>
              </a:r>
              <a:endParaRPr lang="en-US" sz="2800" kern="1200" dirty="0"/>
            </a:p>
          </p:txBody>
        </p:sp>
      </p:grpSp>
      <p:graphicFrame>
        <p:nvGraphicFramePr>
          <p:cNvPr id="23" name="Diagram 22"/>
          <p:cNvGraphicFramePr/>
          <p:nvPr/>
        </p:nvGraphicFramePr>
        <p:xfrm>
          <a:off x="2118509" y="2915215"/>
          <a:ext cx="4755081" cy="12720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074" name="AutoShape 2"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6" name="AutoShape 4"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8" name="AutoShape 6"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9" name="Picture 18" descr="363633-200.png"/>
          <p:cNvPicPr>
            <a:picLocks noChangeAspect="1"/>
          </p:cNvPicPr>
          <p:nvPr/>
        </p:nvPicPr>
        <p:blipFill>
          <a:blip r:embed="rId13" cstate="print"/>
          <a:stretch>
            <a:fillRect/>
          </a:stretch>
        </p:blipFill>
        <p:spPr>
          <a:xfrm>
            <a:off x="2544686" y="4807390"/>
            <a:ext cx="887332" cy="887332"/>
          </a:xfrm>
          <a:prstGeom prst="rect">
            <a:avLst/>
          </a:prstGeom>
        </p:spPr>
      </p:pic>
      <p:sp>
        <p:nvSpPr>
          <p:cNvPr id="3080" name="AutoShape 8"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9" name="TextBox 28"/>
          <p:cNvSpPr txBox="1"/>
          <p:nvPr/>
        </p:nvSpPr>
        <p:spPr>
          <a:xfrm>
            <a:off x="2679826" y="5640308"/>
            <a:ext cx="612668" cy="369332"/>
          </a:xfrm>
          <a:prstGeom prst="rect">
            <a:avLst/>
          </a:prstGeom>
          <a:noFill/>
        </p:spPr>
        <p:txBody>
          <a:bodyPr wrap="none" rtlCol="0">
            <a:spAutoFit/>
          </a:bodyPr>
          <a:lstStyle/>
          <a:p>
            <a:r>
              <a:rPr lang="en-US" dirty="0"/>
              <a:t>Staff</a:t>
            </a:r>
          </a:p>
        </p:txBody>
      </p:sp>
      <p:sp>
        <p:nvSpPr>
          <p:cNvPr id="6" name="Slide Number Placeholder 5"/>
          <p:cNvSpPr>
            <a:spLocks noGrp="1"/>
          </p:cNvSpPr>
          <p:nvPr>
            <p:ph type="sldNum" sz="quarter" idx="12"/>
          </p:nvPr>
        </p:nvSpPr>
        <p:spPr/>
        <p:txBody>
          <a:bodyPr/>
          <a:lstStyle/>
          <a:p>
            <a:fld id="{008E174E-CF06-43A2-87CF-5685854A7445}" type="slidenum">
              <a:rPr lang="en-US" smtClean="0"/>
              <a:pPr/>
              <a:t>47</a:t>
            </a:fld>
            <a:endParaRPr lang="en-US" dirty="0"/>
          </a:p>
        </p:txBody>
      </p:sp>
      <p:pic>
        <p:nvPicPr>
          <p:cNvPr id="24" name="Picture 23" descr="STPM.png"/>
          <p:cNvPicPr>
            <a:picLocks noChangeAspect="1"/>
          </p:cNvPicPr>
          <p:nvPr/>
        </p:nvPicPr>
        <p:blipFill>
          <a:blip r:embed="rId14" cstate="print"/>
          <a:stretch>
            <a:fillRect/>
          </a:stretch>
        </p:blipFill>
        <p:spPr>
          <a:xfrm>
            <a:off x="4067545" y="65315"/>
            <a:ext cx="3027220" cy="408041"/>
          </a:xfrm>
          <a:prstGeom prst="rect">
            <a:avLst/>
          </a:prstGeom>
        </p:spPr>
      </p:pic>
      <p:sp>
        <p:nvSpPr>
          <p:cNvPr id="25"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24072440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a:extLst>
              <a:ext uri="{FF2B5EF4-FFF2-40B4-BE49-F238E27FC236}">
                <a16:creationId xmlns:a16="http://schemas.microsoft.com/office/drawing/2014/main" xmlns="" id="{F594C0C9-3A32-4B9F-8D52-24E9B4A99E34}"/>
              </a:ext>
            </a:extLst>
          </p:cNvPr>
          <p:cNvSpPr txBox="1">
            <a:spLocks/>
          </p:cNvSpPr>
          <p:nvPr/>
        </p:nvSpPr>
        <p:spPr>
          <a:xfrm>
            <a:off x="2156875" y="2483428"/>
            <a:ext cx="10035125" cy="4374572"/>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lang="en-US" sz="2400" dirty="0">
              <a:solidFill>
                <a:schemeClr val="bg1"/>
              </a:solidFill>
              <a:latin typeface="Cambria" panose="02040503050406030204" pitchFamily="18" charset="0"/>
            </a:endParaRPr>
          </a:p>
          <a:p>
            <a:pPr marL="0" lvl="0" indent="0">
              <a:buNone/>
            </a:pPr>
            <a:endParaRPr lang="en-US" sz="2400"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5"/>
          <p:cNvGrpSpPr/>
          <p:nvPr/>
        </p:nvGrpSpPr>
        <p:grpSpPr>
          <a:xfrm>
            <a:off x="1516030" y="182526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3" name="Group 18"/>
          <p:cNvGrpSpPr/>
          <p:nvPr/>
        </p:nvGrpSpPr>
        <p:grpSpPr>
          <a:xfrm>
            <a:off x="4006384" y="1825265"/>
            <a:ext cx="2901156" cy="1160462"/>
            <a:chOff x="2381" y="2129102"/>
            <a:chExt cx="2901156" cy="1160462"/>
          </a:xfrm>
          <a:solidFill>
            <a:schemeClr val="accent3">
              <a:lumMod val="75000"/>
            </a:schemeClr>
          </a:solidFill>
        </p:grpSpPr>
        <p:sp>
          <p:nvSpPr>
            <p:cNvPr id="20" name="Chevron 19"/>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grpSp>
        <p:nvGrpSpPr>
          <p:cNvPr id="5" name="Group 11"/>
          <p:cNvGrpSpPr/>
          <p:nvPr/>
        </p:nvGrpSpPr>
        <p:grpSpPr>
          <a:xfrm>
            <a:off x="6496738" y="1825265"/>
            <a:ext cx="2901156" cy="1160462"/>
            <a:chOff x="2381" y="2129102"/>
            <a:chExt cx="2901156" cy="1160462"/>
          </a:xfrm>
          <a:solidFill>
            <a:schemeClr val="accent3">
              <a:lumMod val="50000"/>
            </a:schemeClr>
          </a:solidFill>
        </p:grpSpPr>
        <p:sp>
          <p:nvSpPr>
            <p:cNvPr id="13" name="Chevron 12"/>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Training Office’s Tasks</a:t>
              </a:r>
              <a:endParaRPr lang="en-US" sz="2800" kern="1200" dirty="0"/>
            </a:p>
          </p:txBody>
        </p:sp>
      </p:grpSp>
      <p:graphicFrame>
        <p:nvGraphicFramePr>
          <p:cNvPr id="23" name="Diagram 22"/>
          <p:cNvGraphicFramePr/>
          <p:nvPr/>
        </p:nvGraphicFramePr>
        <p:xfrm>
          <a:off x="2118509" y="2915215"/>
          <a:ext cx="4755081" cy="12720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074" name="AutoShape 2"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6" name="AutoShape 4"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8" name="AutoShape 6"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9" name="Picture 18" descr="363633-200.png"/>
          <p:cNvPicPr>
            <a:picLocks noChangeAspect="1"/>
          </p:cNvPicPr>
          <p:nvPr/>
        </p:nvPicPr>
        <p:blipFill>
          <a:blip r:embed="rId13" cstate="print"/>
          <a:stretch>
            <a:fillRect/>
          </a:stretch>
        </p:blipFill>
        <p:spPr>
          <a:xfrm>
            <a:off x="2544686" y="4807390"/>
            <a:ext cx="887332" cy="887332"/>
          </a:xfrm>
          <a:prstGeom prst="rect">
            <a:avLst/>
          </a:prstGeom>
        </p:spPr>
      </p:pic>
      <p:pic>
        <p:nvPicPr>
          <p:cNvPr id="25" name="Picture 24" descr="2009-512.png"/>
          <p:cNvPicPr>
            <a:picLocks noChangeAspect="1"/>
          </p:cNvPicPr>
          <p:nvPr/>
        </p:nvPicPr>
        <p:blipFill>
          <a:blip r:embed="rId14" cstate="print"/>
          <a:stretch>
            <a:fillRect/>
          </a:stretch>
        </p:blipFill>
        <p:spPr>
          <a:xfrm>
            <a:off x="5187637" y="4798338"/>
            <a:ext cx="906100" cy="906100"/>
          </a:xfrm>
          <a:prstGeom prst="rect">
            <a:avLst/>
          </a:prstGeom>
        </p:spPr>
      </p:pic>
      <p:sp>
        <p:nvSpPr>
          <p:cNvPr id="3080" name="AutoShape 8"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9" name="TextBox 28"/>
          <p:cNvSpPr txBox="1"/>
          <p:nvPr/>
        </p:nvSpPr>
        <p:spPr>
          <a:xfrm>
            <a:off x="2679826" y="5640308"/>
            <a:ext cx="612668" cy="369332"/>
          </a:xfrm>
          <a:prstGeom prst="rect">
            <a:avLst/>
          </a:prstGeom>
          <a:noFill/>
        </p:spPr>
        <p:txBody>
          <a:bodyPr wrap="none" rtlCol="0">
            <a:spAutoFit/>
          </a:bodyPr>
          <a:lstStyle/>
          <a:p>
            <a:r>
              <a:rPr lang="en-US" dirty="0"/>
              <a:t>Staff</a:t>
            </a:r>
          </a:p>
        </p:txBody>
      </p:sp>
      <p:sp>
        <p:nvSpPr>
          <p:cNvPr id="30" name="TextBox 29"/>
          <p:cNvSpPr txBox="1"/>
          <p:nvPr/>
        </p:nvSpPr>
        <p:spPr>
          <a:xfrm>
            <a:off x="5341544" y="5694630"/>
            <a:ext cx="651140" cy="369332"/>
          </a:xfrm>
          <a:prstGeom prst="rect">
            <a:avLst/>
          </a:prstGeom>
          <a:noFill/>
        </p:spPr>
        <p:txBody>
          <a:bodyPr wrap="none" rtlCol="0">
            <a:spAutoFit/>
          </a:bodyPr>
          <a:lstStyle/>
          <a:p>
            <a:r>
              <a:rPr lang="en-US" dirty="0"/>
              <a:t>Class</a:t>
            </a:r>
          </a:p>
        </p:txBody>
      </p:sp>
      <p:sp>
        <p:nvSpPr>
          <p:cNvPr id="6" name="Slide Number Placeholder 5"/>
          <p:cNvSpPr>
            <a:spLocks noGrp="1"/>
          </p:cNvSpPr>
          <p:nvPr>
            <p:ph type="sldNum" sz="quarter" idx="12"/>
          </p:nvPr>
        </p:nvSpPr>
        <p:spPr/>
        <p:txBody>
          <a:bodyPr/>
          <a:lstStyle/>
          <a:p>
            <a:fld id="{008E174E-CF06-43A2-87CF-5685854A7445}" type="slidenum">
              <a:rPr lang="en-US" smtClean="0"/>
              <a:pPr/>
              <a:t>48</a:t>
            </a:fld>
            <a:endParaRPr lang="en-US" dirty="0"/>
          </a:p>
        </p:txBody>
      </p:sp>
      <p:pic>
        <p:nvPicPr>
          <p:cNvPr id="26" name="Picture 25" descr="STPM.png"/>
          <p:cNvPicPr>
            <a:picLocks noChangeAspect="1"/>
          </p:cNvPicPr>
          <p:nvPr/>
        </p:nvPicPr>
        <p:blipFill>
          <a:blip r:embed="rId15" cstate="print"/>
          <a:stretch>
            <a:fillRect/>
          </a:stretch>
        </p:blipFill>
        <p:spPr>
          <a:xfrm>
            <a:off x="4067545" y="65315"/>
            <a:ext cx="3027220" cy="408041"/>
          </a:xfrm>
          <a:prstGeom prst="rect">
            <a:avLst/>
          </a:prstGeom>
        </p:spPr>
      </p:pic>
      <p:sp>
        <p:nvSpPr>
          <p:cNvPr id="27"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35613687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a:extLst>
              <a:ext uri="{FF2B5EF4-FFF2-40B4-BE49-F238E27FC236}">
                <a16:creationId xmlns:a16="http://schemas.microsoft.com/office/drawing/2014/main" xmlns="" id="{F594C0C9-3A32-4B9F-8D52-24E9B4A99E34}"/>
              </a:ext>
            </a:extLst>
          </p:cNvPr>
          <p:cNvSpPr txBox="1">
            <a:spLocks/>
          </p:cNvSpPr>
          <p:nvPr/>
        </p:nvSpPr>
        <p:spPr>
          <a:xfrm>
            <a:off x="2156875" y="2483428"/>
            <a:ext cx="10035125" cy="4374572"/>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lang="en-US" sz="2400" dirty="0">
              <a:solidFill>
                <a:schemeClr val="bg1"/>
              </a:solidFill>
              <a:latin typeface="Cambria" panose="02040503050406030204" pitchFamily="18" charset="0"/>
            </a:endParaRPr>
          </a:p>
          <a:p>
            <a:pPr marL="0" lvl="0" indent="0">
              <a:buNone/>
            </a:pPr>
            <a:endParaRPr lang="en-US" sz="2400"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5"/>
          <p:cNvGrpSpPr/>
          <p:nvPr/>
        </p:nvGrpSpPr>
        <p:grpSpPr>
          <a:xfrm>
            <a:off x="1516030" y="182526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3" name="Group 18"/>
          <p:cNvGrpSpPr/>
          <p:nvPr/>
        </p:nvGrpSpPr>
        <p:grpSpPr>
          <a:xfrm>
            <a:off x="4006384" y="1825265"/>
            <a:ext cx="2901156" cy="1160462"/>
            <a:chOff x="2381" y="2129102"/>
            <a:chExt cx="2901156" cy="1160462"/>
          </a:xfrm>
          <a:solidFill>
            <a:schemeClr val="accent3">
              <a:lumMod val="75000"/>
            </a:schemeClr>
          </a:solidFill>
        </p:grpSpPr>
        <p:sp>
          <p:nvSpPr>
            <p:cNvPr id="20" name="Chevron 19"/>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grpSp>
        <p:nvGrpSpPr>
          <p:cNvPr id="5" name="Group 11"/>
          <p:cNvGrpSpPr/>
          <p:nvPr/>
        </p:nvGrpSpPr>
        <p:grpSpPr>
          <a:xfrm>
            <a:off x="6496738" y="1825265"/>
            <a:ext cx="2901156" cy="1160462"/>
            <a:chOff x="2381" y="2129102"/>
            <a:chExt cx="2901156" cy="1160462"/>
          </a:xfrm>
          <a:solidFill>
            <a:schemeClr val="accent3">
              <a:lumMod val="50000"/>
            </a:schemeClr>
          </a:solidFill>
        </p:grpSpPr>
        <p:sp>
          <p:nvSpPr>
            <p:cNvPr id="13" name="Chevron 12"/>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Training Office’s Tasks</a:t>
              </a:r>
              <a:endParaRPr lang="en-US" sz="2800" kern="1200" dirty="0"/>
            </a:p>
          </p:txBody>
        </p:sp>
      </p:grpSp>
      <p:graphicFrame>
        <p:nvGraphicFramePr>
          <p:cNvPr id="23" name="Diagram 22"/>
          <p:cNvGraphicFramePr/>
          <p:nvPr/>
        </p:nvGraphicFramePr>
        <p:xfrm>
          <a:off x="2118509" y="2915215"/>
          <a:ext cx="4755081" cy="12720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074" name="AutoShape 2"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6" name="AutoShape 4"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8" name="AutoShape 6"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9" name="Picture 18" descr="363633-200.png"/>
          <p:cNvPicPr>
            <a:picLocks noChangeAspect="1"/>
          </p:cNvPicPr>
          <p:nvPr/>
        </p:nvPicPr>
        <p:blipFill>
          <a:blip r:embed="rId13" cstate="print"/>
          <a:stretch>
            <a:fillRect/>
          </a:stretch>
        </p:blipFill>
        <p:spPr>
          <a:xfrm>
            <a:off x="2544686" y="4807390"/>
            <a:ext cx="887332" cy="887332"/>
          </a:xfrm>
          <a:prstGeom prst="rect">
            <a:avLst/>
          </a:prstGeom>
        </p:spPr>
      </p:pic>
      <p:pic>
        <p:nvPicPr>
          <p:cNvPr id="25" name="Picture 24" descr="2009-512.png"/>
          <p:cNvPicPr>
            <a:picLocks noChangeAspect="1"/>
          </p:cNvPicPr>
          <p:nvPr/>
        </p:nvPicPr>
        <p:blipFill>
          <a:blip r:embed="rId14" cstate="print"/>
          <a:stretch>
            <a:fillRect/>
          </a:stretch>
        </p:blipFill>
        <p:spPr>
          <a:xfrm>
            <a:off x="5187637" y="4798338"/>
            <a:ext cx="906100" cy="906100"/>
          </a:xfrm>
          <a:prstGeom prst="rect">
            <a:avLst/>
          </a:prstGeom>
        </p:spPr>
      </p:pic>
      <p:sp>
        <p:nvSpPr>
          <p:cNvPr id="3080" name="AutoShape 8"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 name="Right Arrow 27"/>
          <p:cNvSpPr/>
          <p:nvPr/>
        </p:nvSpPr>
        <p:spPr>
          <a:xfrm>
            <a:off x="3791892" y="5177074"/>
            <a:ext cx="1050202" cy="2534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Make class’s statistic</a:t>
            </a:r>
          </a:p>
        </p:txBody>
      </p:sp>
      <p:sp>
        <p:nvSpPr>
          <p:cNvPr id="29" name="TextBox 28"/>
          <p:cNvSpPr txBox="1"/>
          <p:nvPr/>
        </p:nvSpPr>
        <p:spPr>
          <a:xfrm>
            <a:off x="2679826" y="5640308"/>
            <a:ext cx="612668" cy="369332"/>
          </a:xfrm>
          <a:prstGeom prst="rect">
            <a:avLst/>
          </a:prstGeom>
          <a:noFill/>
        </p:spPr>
        <p:txBody>
          <a:bodyPr wrap="none" rtlCol="0">
            <a:spAutoFit/>
          </a:bodyPr>
          <a:lstStyle/>
          <a:p>
            <a:r>
              <a:rPr lang="en-US" dirty="0"/>
              <a:t>Staff</a:t>
            </a:r>
          </a:p>
        </p:txBody>
      </p:sp>
      <p:sp>
        <p:nvSpPr>
          <p:cNvPr id="30" name="TextBox 29"/>
          <p:cNvSpPr txBox="1"/>
          <p:nvPr/>
        </p:nvSpPr>
        <p:spPr>
          <a:xfrm>
            <a:off x="5341544" y="5694630"/>
            <a:ext cx="651140" cy="369332"/>
          </a:xfrm>
          <a:prstGeom prst="rect">
            <a:avLst/>
          </a:prstGeom>
          <a:noFill/>
        </p:spPr>
        <p:txBody>
          <a:bodyPr wrap="none" rtlCol="0">
            <a:spAutoFit/>
          </a:bodyPr>
          <a:lstStyle/>
          <a:p>
            <a:r>
              <a:rPr lang="en-US" dirty="0"/>
              <a:t>Class</a:t>
            </a:r>
          </a:p>
        </p:txBody>
      </p:sp>
      <p:sp>
        <p:nvSpPr>
          <p:cNvPr id="6" name="Slide Number Placeholder 5"/>
          <p:cNvSpPr>
            <a:spLocks noGrp="1"/>
          </p:cNvSpPr>
          <p:nvPr>
            <p:ph type="sldNum" sz="quarter" idx="12"/>
          </p:nvPr>
        </p:nvSpPr>
        <p:spPr/>
        <p:txBody>
          <a:bodyPr/>
          <a:lstStyle/>
          <a:p>
            <a:fld id="{008E174E-CF06-43A2-87CF-5685854A7445}" type="slidenum">
              <a:rPr lang="en-US" smtClean="0"/>
              <a:pPr/>
              <a:t>49</a:t>
            </a:fld>
            <a:endParaRPr lang="en-US" dirty="0"/>
          </a:p>
        </p:txBody>
      </p:sp>
      <p:pic>
        <p:nvPicPr>
          <p:cNvPr id="26" name="Picture 25" descr="STPM.png"/>
          <p:cNvPicPr>
            <a:picLocks noChangeAspect="1"/>
          </p:cNvPicPr>
          <p:nvPr/>
        </p:nvPicPr>
        <p:blipFill>
          <a:blip r:embed="rId15" cstate="print"/>
          <a:stretch>
            <a:fillRect/>
          </a:stretch>
        </p:blipFill>
        <p:spPr>
          <a:xfrm>
            <a:off x="4067545" y="65315"/>
            <a:ext cx="3027220" cy="408041"/>
          </a:xfrm>
          <a:prstGeom prst="rect">
            <a:avLst/>
          </a:prstGeom>
        </p:spPr>
      </p:pic>
      <p:sp>
        <p:nvSpPr>
          <p:cNvPr id="27"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41596923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86196" y="788619"/>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ubtitle 2">
            <a:extLst>
              <a:ext uri="{FF2B5EF4-FFF2-40B4-BE49-F238E27FC236}">
                <a16:creationId xmlns:a16="http://schemas.microsoft.com/office/drawing/2014/main" xmlns="" id="{F594C0C9-3A32-4B9F-8D52-24E9B4A99E34}"/>
              </a:ext>
            </a:extLst>
          </p:cNvPr>
          <p:cNvSpPr txBox="1">
            <a:spLocks/>
          </p:cNvSpPr>
          <p:nvPr/>
        </p:nvSpPr>
        <p:spPr>
          <a:xfrm>
            <a:off x="3074207" y="1587051"/>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How is this project be implemented ?</a:t>
            </a:r>
          </a:p>
        </p:txBody>
      </p:sp>
      <p:pic>
        <p:nvPicPr>
          <p:cNvPr id="6" name="Picture 2" descr="http://www.chemadvocacy.com/tl_files/CHEMAdvocacy/layout/management_pic.jpg">
            <a:extLst>
              <a:ext uri="{FF2B5EF4-FFF2-40B4-BE49-F238E27FC236}">
                <a16:creationId xmlns:a16="http://schemas.microsoft.com/office/drawing/2014/main" xmlns="" id="{38CBF4BC-C362-413D-853A-79BC5ED7415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72986" y="3805150"/>
            <a:ext cx="6503835" cy="264240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008E174E-CF06-43A2-87CF-5685854A7445}" type="slidenum">
              <a:rPr lang="en-US" smtClean="0"/>
              <a:pPr/>
              <a:t>5</a:t>
            </a:fld>
            <a:endParaRPr lang="en-US"/>
          </a:p>
        </p:txBody>
      </p:sp>
      <p:pic>
        <p:nvPicPr>
          <p:cNvPr id="10" name="Picture 9" descr="STPM.png"/>
          <p:cNvPicPr>
            <a:picLocks noChangeAspect="1"/>
          </p:cNvPicPr>
          <p:nvPr/>
        </p:nvPicPr>
        <p:blipFill>
          <a:blip r:embed="rId10" cstate="print"/>
          <a:stretch>
            <a:fillRect/>
          </a:stretch>
        </p:blipFill>
        <p:spPr>
          <a:xfrm>
            <a:off x="4067545" y="65315"/>
            <a:ext cx="3027220" cy="408041"/>
          </a:xfrm>
          <a:prstGeom prst="rect">
            <a:avLst/>
          </a:prstGeom>
        </p:spPr>
      </p:pic>
      <p:sp>
        <p:nvSpPr>
          <p:cNvPr id="11" name="Subtitle 2">
            <a:extLst>
              <a:ext uri="{FF2B5EF4-FFF2-40B4-BE49-F238E27FC236}">
                <a16:creationId xmlns:a16="http://schemas.microsoft.com/office/drawing/2014/main" xmlns="" id="{F594C0C9-3A32-4B9F-8D52-24E9B4A99E34}"/>
              </a:ext>
            </a:extLst>
          </p:cNvPr>
          <p:cNvSpPr txBox="1">
            <a:spLocks/>
          </p:cNvSpPr>
          <p:nvPr/>
        </p:nvSpPr>
        <p:spPr>
          <a:xfrm>
            <a:off x="491572" y="2131337"/>
            <a:ext cx="11420121"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endParaRPr lang="en-US" sz="2000" dirty="0">
              <a:solidFill>
                <a:schemeClr val="bg1"/>
              </a:solidFill>
              <a:latin typeface="Cambria" panose="02040503050406030204" pitchFamily="18" charset="0"/>
            </a:endParaRPr>
          </a:p>
        </p:txBody>
      </p:sp>
      <p:sp>
        <p:nvSpPr>
          <p:cNvPr id="12" name="Subtitle 2">
            <a:extLst>
              <a:ext uri="{FF2B5EF4-FFF2-40B4-BE49-F238E27FC236}">
                <a16:creationId xmlns:a16="http://schemas.microsoft.com/office/drawing/2014/main" xmlns="" id="{F594C0C9-3A32-4B9F-8D52-24E9B4A99E34}"/>
              </a:ext>
            </a:extLst>
          </p:cNvPr>
          <p:cNvSpPr txBox="1">
            <a:spLocks/>
          </p:cNvSpPr>
          <p:nvPr/>
        </p:nvSpPr>
        <p:spPr>
          <a:xfrm>
            <a:off x="5948036" y="705308"/>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800" dirty="0">
                <a:solidFill>
                  <a:schemeClr val="bg1"/>
                </a:solidFill>
                <a:latin typeface="Cambria" panose="02040503050406030204" pitchFamily="18" charset="0"/>
              </a:rPr>
              <a:t>What is this project about?</a:t>
            </a:r>
          </a:p>
          <a:p>
            <a:pPr>
              <a:buFont typeface="Wingdings" panose="05000000000000000000" pitchFamily="2" charset="2"/>
              <a:buChar char="Ø"/>
            </a:pPr>
            <a:r>
              <a:rPr lang="en-US" sz="1800" dirty="0">
                <a:solidFill>
                  <a:schemeClr val="bg1"/>
                </a:solidFill>
                <a:latin typeface="Cambria" panose="02040503050406030204" pitchFamily="18" charset="0"/>
              </a:rPr>
              <a:t>Why this project being implemented?</a:t>
            </a:r>
          </a:p>
          <a:p>
            <a:pPr>
              <a:buFont typeface="Wingdings" panose="05000000000000000000" pitchFamily="2" charset="2"/>
              <a:buChar char="Ø"/>
            </a:pPr>
            <a:endParaRPr lang="en-US" sz="1800" dirty="0">
              <a:solidFill>
                <a:schemeClr val="bg1"/>
              </a:solidFill>
              <a:latin typeface="Cambria" panose="02040503050406030204" pitchFamily="18" charset="0"/>
            </a:endParaRPr>
          </a:p>
          <a:p>
            <a:pPr marL="342900" indent="-342900">
              <a:buFontTx/>
              <a:buChar char="-"/>
            </a:pPr>
            <a:endParaRPr lang="en-US" sz="1800" dirty="0"/>
          </a:p>
        </p:txBody>
      </p:sp>
      <p:sp>
        <p:nvSpPr>
          <p:cNvPr id="13" name="Subtitle 2">
            <a:extLst>
              <a:ext uri="{FF2B5EF4-FFF2-40B4-BE49-F238E27FC236}">
                <a16:creationId xmlns:a16="http://schemas.microsoft.com/office/drawing/2014/main" xmlns="" id="{F594C0C9-3A32-4B9F-8D52-24E9B4A99E34}"/>
              </a:ext>
            </a:extLst>
          </p:cNvPr>
          <p:cNvSpPr txBox="1">
            <a:spLocks/>
          </p:cNvSpPr>
          <p:nvPr/>
        </p:nvSpPr>
        <p:spPr>
          <a:xfrm>
            <a:off x="619034" y="2034355"/>
            <a:ext cx="11420121"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2000" dirty="0">
                <a:solidFill>
                  <a:schemeClr val="bg1"/>
                </a:solidFill>
              </a:rPr>
              <a:t>Project will follow the extreme programming method.</a:t>
            </a:r>
          </a:p>
          <a:p>
            <a:pPr lvl="0"/>
            <a:r>
              <a:rPr lang="en-US" sz="2000" dirty="0">
                <a:solidFill>
                  <a:schemeClr val="bg1"/>
                </a:solidFill>
              </a:rPr>
              <a:t>Database is designed to be applied.</a:t>
            </a:r>
          </a:p>
          <a:p>
            <a:pPr lvl="0"/>
            <a:r>
              <a:rPr lang="en-US" sz="2000" dirty="0">
                <a:solidFill>
                  <a:schemeClr val="bg1"/>
                </a:solidFill>
              </a:rPr>
              <a:t>All data will be standardized.</a:t>
            </a:r>
          </a:p>
          <a:p>
            <a:pPr lvl="0"/>
            <a:r>
              <a:rPr lang="en-US" sz="2000" dirty="0">
                <a:solidFill>
                  <a:schemeClr val="bg1"/>
                </a:solidFill>
              </a:rPr>
              <a:t>New training system will be built in a structured way for easy extraction and computation</a:t>
            </a:r>
          </a:p>
        </p:txBody>
      </p:sp>
    </p:spTree>
    <p:extLst>
      <p:ext uri="{BB962C8B-B14F-4D97-AF65-F5344CB8AC3E}">
        <p14:creationId xmlns:p14="http://schemas.microsoft.com/office/powerpoint/2010/main" val="30142507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a:extLst>
              <a:ext uri="{FF2B5EF4-FFF2-40B4-BE49-F238E27FC236}">
                <a16:creationId xmlns:a16="http://schemas.microsoft.com/office/drawing/2014/main" xmlns="" id="{F594C0C9-3A32-4B9F-8D52-24E9B4A99E34}"/>
              </a:ext>
            </a:extLst>
          </p:cNvPr>
          <p:cNvSpPr txBox="1">
            <a:spLocks/>
          </p:cNvSpPr>
          <p:nvPr/>
        </p:nvSpPr>
        <p:spPr>
          <a:xfrm>
            <a:off x="2156875" y="2483428"/>
            <a:ext cx="10035125" cy="4374572"/>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lang="en-US" sz="2400" dirty="0">
              <a:solidFill>
                <a:schemeClr val="bg1"/>
              </a:solidFill>
              <a:latin typeface="Cambria" panose="02040503050406030204" pitchFamily="18" charset="0"/>
            </a:endParaRPr>
          </a:p>
          <a:p>
            <a:pPr marL="0" lvl="0" indent="0">
              <a:buNone/>
            </a:pPr>
            <a:endParaRPr lang="en-US" sz="2400"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5"/>
          <p:cNvGrpSpPr/>
          <p:nvPr/>
        </p:nvGrpSpPr>
        <p:grpSpPr>
          <a:xfrm>
            <a:off x="1516030" y="182526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3" name="Group 18"/>
          <p:cNvGrpSpPr/>
          <p:nvPr/>
        </p:nvGrpSpPr>
        <p:grpSpPr>
          <a:xfrm>
            <a:off x="4006384" y="1825265"/>
            <a:ext cx="2901156" cy="1160462"/>
            <a:chOff x="2381" y="2129102"/>
            <a:chExt cx="2901156" cy="1160462"/>
          </a:xfrm>
          <a:solidFill>
            <a:schemeClr val="accent3">
              <a:lumMod val="75000"/>
            </a:schemeClr>
          </a:solidFill>
        </p:grpSpPr>
        <p:sp>
          <p:nvSpPr>
            <p:cNvPr id="20" name="Chevron 19"/>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grpSp>
        <p:nvGrpSpPr>
          <p:cNvPr id="5" name="Group 11"/>
          <p:cNvGrpSpPr/>
          <p:nvPr/>
        </p:nvGrpSpPr>
        <p:grpSpPr>
          <a:xfrm>
            <a:off x="6496738" y="1825265"/>
            <a:ext cx="2901156" cy="1160462"/>
            <a:chOff x="2381" y="2129102"/>
            <a:chExt cx="2901156" cy="1160462"/>
          </a:xfrm>
          <a:solidFill>
            <a:schemeClr val="accent3">
              <a:lumMod val="50000"/>
            </a:schemeClr>
          </a:solidFill>
        </p:grpSpPr>
        <p:sp>
          <p:nvSpPr>
            <p:cNvPr id="13" name="Chevron 12"/>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Training Office’s Tasks</a:t>
              </a:r>
              <a:endParaRPr lang="en-US" sz="2800" kern="1200" dirty="0"/>
            </a:p>
          </p:txBody>
        </p:sp>
      </p:grpSp>
      <p:graphicFrame>
        <p:nvGraphicFramePr>
          <p:cNvPr id="23" name="Diagram 22"/>
          <p:cNvGraphicFramePr/>
          <p:nvPr/>
        </p:nvGraphicFramePr>
        <p:xfrm>
          <a:off x="2118509" y="2915215"/>
          <a:ext cx="4755081" cy="12720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074" name="AutoShape 2"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6" name="AutoShape 4"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8" name="AutoShape 6"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9" name="Picture 18" descr="363633-200.png"/>
          <p:cNvPicPr>
            <a:picLocks noChangeAspect="1"/>
          </p:cNvPicPr>
          <p:nvPr/>
        </p:nvPicPr>
        <p:blipFill>
          <a:blip r:embed="rId13" cstate="print"/>
          <a:stretch>
            <a:fillRect/>
          </a:stretch>
        </p:blipFill>
        <p:spPr>
          <a:xfrm>
            <a:off x="2544686" y="4807390"/>
            <a:ext cx="887332" cy="887332"/>
          </a:xfrm>
          <a:prstGeom prst="rect">
            <a:avLst/>
          </a:prstGeom>
        </p:spPr>
      </p:pic>
      <p:pic>
        <p:nvPicPr>
          <p:cNvPr id="25" name="Picture 24" descr="2009-512.png"/>
          <p:cNvPicPr>
            <a:picLocks noChangeAspect="1"/>
          </p:cNvPicPr>
          <p:nvPr/>
        </p:nvPicPr>
        <p:blipFill>
          <a:blip r:embed="rId14" cstate="print"/>
          <a:stretch>
            <a:fillRect/>
          </a:stretch>
        </p:blipFill>
        <p:spPr>
          <a:xfrm>
            <a:off x="5187637" y="4798338"/>
            <a:ext cx="906100" cy="906100"/>
          </a:xfrm>
          <a:prstGeom prst="rect">
            <a:avLst/>
          </a:prstGeom>
        </p:spPr>
      </p:pic>
      <p:pic>
        <p:nvPicPr>
          <p:cNvPr id="26" name="Picture 25" descr="35778-200.png"/>
          <p:cNvPicPr>
            <a:picLocks noChangeAspect="1"/>
          </p:cNvPicPr>
          <p:nvPr/>
        </p:nvPicPr>
        <p:blipFill>
          <a:blip r:embed="rId15" cstate="print"/>
          <a:stretch>
            <a:fillRect/>
          </a:stretch>
        </p:blipFill>
        <p:spPr>
          <a:xfrm>
            <a:off x="8094459" y="4870764"/>
            <a:ext cx="778690" cy="778690"/>
          </a:xfrm>
          <a:prstGeom prst="rect">
            <a:avLst/>
          </a:prstGeom>
        </p:spPr>
      </p:pic>
      <p:sp>
        <p:nvSpPr>
          <p:cNvPr id="3080" name="AutoShape 8"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 name="Right Arrow 27"/>
          <p:cNvSpPr/>
          <p:nvPr/>
        </p:nvSpPr>
        <p:spPr>
          <a:xfrm>
            <a:off x="3791892" y="5177074"/>
            <a:ext cx="1050202" cy="2534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Make class’s statistic</a:t>
            </a:r>
          </a:p>
        </p:txBody>
      </p:sp>
      <p:sp>
        <p:nvSpPr>
          <p:cNvPr id="29" name="TextBox 28"/>
          <p:cNvSpPr txBox="1"/>
          <p:nvPr/>
        </p:nvSpPr>
        <p:spPr>
          <a:xfrm>
            <a:off x="2679826" y="5640308"/>
            <a:ext cx="612668" cy="369332"/>
          </a:xfrm>
          <a:prstGeom prst="rect">
            <a:avLst/>
          </a:prstGeom>
          <a:noFill/>
        </p:spPr>
        <p:txBody>
          <a:bodyPr wrap="none" rtlCol="0">
            <a:spAutoFit/>
          </a:bodyPr>
          <a:lstStyle/>
          <a:p>
            <a:r>
              <a:rPr lang="en-US" dirty="0"/>
              <a:t>Staff</a:t>
            </a:r>
          </a:p>
        </p:txBody>
      </p:sp>
      <p:sp>
        <p:nvSpPr>
          <p:cNvPr id="30" name="TextBox 29"/>
          <p:cNvSpPr txBox="1"/>
          <p:nvPr/>
        </p:nvSpPr>
        <p:spPr>
          <a:xfrm>
            <a:off x="5341544" y="5694630"/>
            <a:ext cx="651140" cy="369332"/>
          </a:xfrm>
          <a:prstGeom prst="rect">
            <a:avLst/>
          </a:prstGeom>
          <a:noFill/>
        </p:spPr>
        <p:txBody>
          <a:bodyPr wrap="none" rtlCol="0">
            <a:spAutoFit/>
          </a:bodyPr>
          <a:lstStyle/>
          <a:p>
            <a:r>
              <a:rPr lang="en-US" dirty="0"/>
              <a:t>Class</a:t>
            </a:r>
          </a:p>
        </p:txBody>
      </p:sp>
      <p:sp>
        <p:nvSpPr>
          <p:cNvPr id="31" name="TextBox 30"/>
          <p:cNvSpPr txBox="1"/>
          <p:nvPr/>
        </p:nvSpPr>
        <p:spPr>
          <a:xfrm>
            <a:off x="8075692" y="5649362"/>
            <a:ext cx="923138" cy="369332"/>
          </a:xfrm>
          <a:prstGeom prst="rect">
            <a:avLst/>
          </a:prstGeom>
          <a:noFill/>
        </p:spPr>
        <p:txBody>
          <a:bodyPr wrap="none" rtlCol="0">
            <a:spAutoFit/>
          </a:bodyPr>
          <a:lstStyle/>
          <a:p>
            <a:r>
              <a:rPr lang="en-US" dirty="0"/>
              <a:t>Student</a:t>
            </a:r>
          </a:p>
        </p:txBody>
      </p:sp>
      <p:sp>
        <p:nvSpPr>
          <p:cNvPr id="6" name="Slide Number Placeholder 5"/>
          <p:cNvSpPr>
            <a:spLocks noGrp="1"/>
          </p:cNvSpPr>
          <p:nvPr>
            <p:ph type="sldNum" sz="quarter" idx="12"/>
          </p:nvPr>
        </p:nvSpPr>
        <p:spPr/>
        <p:txBody>
          <a:bodyPr/>
          <a:lstStyle/>
          <a:p>
            <a:fld id="{008E174E-CF06-43A2-87CF-5685854A7445}" type="slidenum">
              <a:rPr lang="en-US" smtClean="0"/>
              <a:pPr/>
              <a:t>50</a:t>
            </a:fld>
            <a:endParaRPr lang="en-US" dirty="0"/>
          </a:p>
        </p:txBody>
      </p:sp>
      <p:pic>
        <p:nvPicPr>
          <p:cNvPr id="32" name="Picture 31" descr="STPM.png"/>
          <p:cNvPicPr>
            <a:picLocks noChangeAspect="1"/>
          </p:cNvPicPr>
          <p:nvPr/>
        </p:nvPicPr>
        <p:blipFill>
          <a:blip r:embed="rId16" cstate="print"/>
          <a:stretch>
            <a:fillRect/>
          </a:stretch>
        </p:blipFill>
        <p:spPr>
          <a:xfrm>
            <a:off x="4067545" y="65315"/>
            <a:ext cx="3027220" cy="408041"/>
          </a:xfrm>
          <a:prstGeom prst="rect">
            <a:avLst/>
          </a:prstGeom>
        </p:spPr>
      </p:pic>
      <p:sp>
        <p:nvSpPr>
          <p:cNvPr id="33"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34057430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a:extLst>
              <a:ext uri="{FF2B5EF4-FFF2-40B4-BE49-F238E27FC236}">
                <a16:creationId xmlns:a16="http://schemas.microsoft.com/office/drawing/2014/main" xmlns="" id="{F594C0C9-3A32-4B9F-8D52-24E9B4A99E34}"/>
              </a:ext>
            </a:extLst>
          </p:cNvPr>
          <p:cNvSpPr txBox="1">
            <a:spLocks/>
          </p:cNvSpPr>
          <p:nvPr/>
        </p:nvSpPr>
        <p:spPr>
          <a:xfrm>
            <a:off x="2156875" y="2483428"/>
            <a:ext cx="10035125" cy="4374572"/>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lang="en-US" sz="2400" dirty="0">
              <a:solidFill>
                <a:schemeClr val="bg1"/>
              </a:solidFill>
              <a:latin typeface="Cambria" panose="02040503050406030204" pitchFamily="18" charset="0"/>
            </a:endParaRPr>
          </a:p>
          <a:p>
            <a:pPr marL="0" lvl="0" indent="0">
              <a:buNone/>
            </a:pPr>
            <a:endParaRPr lang="en-US" sz="2400"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5"/>
          <p:cNvGrpSpPr/>
          <p:nvPr/>
        </p:nvGrpSpPr>
        <p:grpSpPr>
          <a:xfrm>
            <a:off x="1516030" y="182526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3" name="Group 18"/>
          <p:cNvGrpSpPr/>
          <p:nvPr/>
        </p:nvGrpSpPr>
        <p:grpSpPr>
          <a:xfrm>
            <a:off x="4006384" y="1825265"/>
            <a:ext cx="2901156" cy="1160462"/>
            <a:chOff x="2381" y="2129102"/>
            <a:chExt cx="2901156" cy="1160462"/>
          </a:xfrm>
          <a:solidFill>
            <a:schemeClr val="accent3">
              <a:lumMod val="75000"/>
            </a:schemeClr>
          </a:solidFill>
        </p:grpSpPr>
        <p:sp>
          <p:nvSpPr>
            <p:cNvPr id="20" name="Chevron 19"/>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grpSp>
        <p:nvGrpSpPr>
          <p:cNvPr id="5" name="Group 11"/>
          <p:cNvGrpSpPr/>
          <p:nvPr/>
        </p:nvGrpSpPr>
        <p:grpSpPr>
          <a:xfrm>
            <a:off x="6496738" y="1825265"/>
            <a:ext cx="2901156" cy="1160462"/>
            <a:chOff x="2381" y="2129102"/>
            <a:chExt cx="2901156" cy="1160462"/>
          </a:xfrm>
          <a:solidFill>
            <a:schemeClr val="accent3">
              <a:lumMod val="50000"/>
            </a:schemeClr>
          </a:solidFill>
        </p:grpSpPr>
        <p:sp>
          <p:nvSpPr>
            <p:cNvPr id="13" name="Chevron 12"/>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Training Office’s Tasks</a:t>
              </a:r>
              <a:endParaRPr lang="en-US" sz="2800" kern="1200" dirty="0"/>
            </a:p>
          </p:txBody>
        </p:sp>
      </p:grpSp>
      <p:graphicFrame>
        <p:nvGraphicFramePr>
          <p:cNvPr id="23" name="Diagram 22"/>
          <p:cNvGraphicFramePr/>
          <p:nvPr/>
        </p:nvGraphicFramePr>
        <p:xfrm>
          <a:off x="2118509" y="2915215"/>
          <a:ext cx="4755081" cy="12720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074" name="AutoShape 2"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6" name="AutoShape 4"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8" name="AutoShape 6"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9" name="Picture 18" descr="363633-200.png"/>
          <p:cNvPicPr>
            <a:picLocks noChangeAspect="1"/>
          </p:cNvPicPr>
          <p:nvPr/>
        </p:nvPicPr>
        <p:blipFill>
          <a:blip r:embed="rId13" cstate="print"/>
          <a:stretch>
            <a:fillRect/>
          </a:stretch>
        </p:blipFill>
        <p:spPr>
          <a:xfrm>
            <a:off x="2544686" y="4807390"/>
            <a:ext cx="887332" cy="887332"/>
          </a:xfrm>
          <a:prstGeom prst="rect">
            <a:avLst/>
          </a:prstGeom>
        </p:spPr>
      </p:pic>
      <p:pic>
        <p:nvPicPr>
          <p:cNvPr id="25" name="Picture 24" descr="2009-512.png"/>
          <p:cNvPicPr>
            <a:picLocks noChangeAspect="1"/>
          </p:cNvPicPr>
          <p:nvPr/>
        </p:nvPicPr>
        <p:blipFill>
          <a:blip r:embed="rId14" cstate="print"/>
          <a:stretch>
            <a:fillRect/>
          </a:stretch>
        </p:blipFill>
        <p:spPr>
          <a:xfrm>
            <a:off x="5187637" y="4798338"/>
            <a:ext cx="906100" cy="906100"/>
          </a:xfrm>
          <a:prstGeom prst="rect">
            <a:avLst/>
          </a:prstGeom>
        </p:spPr>
      </p:pic>
      <p:pic>
        <p:nvPicPr>
          <p:cNvPr id="26" name="Picture 25" descr="35778-200.png"/>
          <p:cNvPicPr>
            <a:picLocks noChangeAspect="1"/>
          </p:cNvPicPr>
          <p:nvPr/>
        </p:nvPicPr>
        <p:blipFill>
          <a:blip r:embed="rId15" cstate="print"/>
          <a:stretch>
            <a:fillRect/>
          </a:stretch>
        </p:blipFill>
        <p:spPr>
          <a:xfrm>
            <a:off x="8094459" y="4870764"/>
            <a:ext cx="778690" cy="778690"/>
          </a:xfrm>
          <a:prstGeom prst="rect">
            <a:avLst/>
          </a:prstGeom>
        </p:spPr>
      </p:pic>
      <p:sp>
        <p:nvSpPr>
          <p:cNvPr id="3080" name="AutoShape 8"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7" name="Right Arrow 26"/>
          <p:cNvSpPr/>
          <p:nvPr/>
        </p:nvSpPr>
        <p:spPr>
          <a:xfrm>
            <a:off x="6580358" y="5195180"/>
            <a:ext cx="1314263" cy="2534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Make students’ statistic</a:t>
            </a:r>
          </a:p>
        </p:txBody>
      </p:sp>
      <p:sp>
        <p:nvSpPr>
          <p:cNvPr id="28" name="Right Arrow 27"/>
          <p:cNvSpPr/>
          <p:nvPr/>
        </p:nvSpPr>
        <p:spPr>
          <a:xfrm>
            <a:off x="3791892" y="5177074"/>
            <a:ext cx="1050202" cy="2534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Make class’s statistic</a:t>
            </a:r>
          </a:p>
        </p:txBody>
      </p:sp>
      <p:sp>
        <p:nvSpPr>
          <p:cNvPr id="29" name="TextBox 28"/>
          <p:cNvSpPr txBox="1"/>
          <p:nvPr/>
        </p:nvSpPr>
        <p:spPr>
          <a:xfrm>
            <a:off x="2679826" y="5640308"/>
            <a:ext cx="612668" cy="369332"/>
          </a:xfrm>
          <a:prstGeom prst="rect">
            <a:avLst/>
          </a:prstGeom>
          <a:noFill/>
        </p:spPr>
        <p:txBody>
          <a:bodyPr wrap="none" rtlCol="0">
            <a:spAutoFit/>
          </a:bodyPr>
          <a:lstStyle/>
          <a:p>
            <a:r>
              <a:rPr lang="en-US" dirty="0"/>
              <a:t>Staff</a:t>
            </a:r>
          </a:p>
        </p:txBody>
      </p:sp>
      <p:sp>
        <p:nvSpPr>
          <p:cNvPr id="30" name="TextBox 29"/>
          <p:cNvSpPr txBox="1"/>
          <p:nvPr/>
        </p:nvSpPr>
        <p:spPr>
          <a:xfrm>
            <a:off x="5341544" y="5694630"/>
            <a:ext cx="651140" cy="369332"/>
          </a:xfrm>
          <a:prstGeom prst="rect">
            <a:avLst/>
          </a:prstGeom>
          <a:noFill/>
        </p:spPr>
        <p:txBody>
          <a:bodyPr wrap="none" rtlCol="0">
            <a:spAutoFit/>
          </a:bodyPr>
          <a:lstStyle/>
          <a:p>
            <a:r>
              <a:rPr lang="en-US" dirty="0"/>
              <a:t>Class</a:t>
            </a:r>
          </a:p>
        </p:txBody>
      </p:sp>
      <p:sp>
        <p:nvSpPr>
          <p:cNvPr id="31" name="TextBox 30"/>
          <p:cNvSpPr txBox="1"/>
          <p:nvPr/>
        </p:nvSpPr>
        <p:spPr>
          <a:xfrm>
            <a:off x="8075692" y="5649362"/>
            <a:ext cx="923138" cy="369332"/>
          </a:xfrm>
          <a:prstGeom prst="rect">
            <a:avLst/>
          </a:prstGeom>
          <a:noFill/>
        </p:spPr>
        <p:txBody>
          <a:bodyPr wrap="none" rtlCol="0">
            <a:spAutoFit/>
          </a:bodyPr>
          <a:lstStyle/>
          <a:p>
            <a:r>
              <a:rPr lang="en-US" dirty="0"/>
              <a:t>Student</a:t>
            </a:r>
          </a:p>
        </p:txBody>
      </p:sp>
      <p:sp>
        <p:nvSpPr>
          <p:cNvPr id="6" name="Slide Number Placeholder 5"/>
          <p:cNvSpPr>
            <a:spLocks noGrp="1"/>
          </p:cNvSpPr>
          <p:nvPr>
            <p:ph type="sldNum" sz="quarter" idx="12"/>
          </p:nvPr>
        </p:nvSpPr>
        <p:spPr/>
        <p:txBody>
          <a:bodyPr/>
          <a:lstStyle/>
          <a:p>
            <a:fld id="{008E174E-CF06-43A2-87CF-5685854A7445}" type="slidenum">
              <a:rPr lang="en-US" smtClean="0"/>
              <a:pPr/>
              <a:t>51</a:t>
            </a:fld>
            <a:endParaRPr lang="en-US" dirty="0"/>
          </a:p>
        </p:txBody>
      </p:sp>
      <p:pic>
        <p:nvPicPr>
          <p:cNvPr id="32" name="Picture 31" descr="STPM.png"/>
          <p:cNvPicPr>
            <a:picLocks noChangeAspect="1"/>
          </p:cNvPicPr>
          <p:nvPr/>
        </p:nvPicPr>
        <p:blipFill>
          <a:blip r:embed="rId16" cstate="print"/>
          <a:stretch>
            <a:fillRect/>
          </a:stretch>
        </p:blipFill>
        <p:spPr>
          <a:xfrm>
            <a:off x="4067545" y="65315"/>
            <a:ext cx="3027220" cy="408041"/>
          </a:xfrm>
          <a:prstGeom prst="rect">
            <a:avLst/>
          </a:prstGeom>
        </p:spPr>
      </p:pic>
      <p:sp>
        <p:nvSpPr>
          <p:cNvPr id="33"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21717945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a:extLst>
              <a:ext uri="{FF2B5EF4-FFF2-40B4-BE49-F238E27FC236}">
                <a16:creationId xmlns:a16="http://schemas.microsoft.com/office/drawing/2014/main" xmlns="" id="{F594C0C9-3A32-4B9F-8D52-24E9B4A99E34}"/>
              </a:ext>
            </a:extLst>
          </p:cNvPr>
          <p:cNvSpPr txBox="1">
            <a:spLocks/>
          </p:cNvSpPr>
          <p:nvPr/>
        </p:nvSpPr>
        <p:spPr>
          <a:xfrm>
            <a:off x="2156875" y="2483428"/>
            <a:ext cx="10035125" cy="4374572"/>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lang="en-US" sz="2400" dirty="0">
              <a:solidFill>
                <a:schemeClr val="bg1"/>
              </a:solidFill>
              <a:latin typeface="Cambria" panose="02040503050406030204" pitchFamily="18" charset="0"/>
            </a:endParaRPr>
          </a:p>
          <a:p>
            <a:pPr marL="0" lvl="0" indent="0">
              <a:buNone/>
            </a:pPr>
            <a:endParaRPr lang="en-US" sz="2400"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5"/>
          <p:cNvGrpSpPr/>
          <p:nvPr/>
        </p:nvGrpSpPr>
        <p:grpSpPr>
          <a:xfrm>
            <a:off x="1516030" y="182526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3" name="Group 18"/>
          <p:cNvGrpSpPr/>
          <p:nvPr/>
        </p:nvGrpSpPr>
        <p:grpSpPr>
          <a:xfrm>
            <a:off x="4006384" y="1825265"/>
            <a:ext cx="2901156" cy="1160462"/>
            <a:chOff x="2381" y="2129102"/>
            <a:chExt cx="2901156" cy="1160462"/>
          </a:xfrm>
          <a:solidFill>
            <a:schemeClr val="accent3">
              <a:lumMod val="75000"/>
            </a:schemeClr>
          </a:solidFill>
        </p:grpSpPr>
        <p:sp>
          <p:nvSpPr>
            <p:cNvPr id="20" name="Chevron 19"/>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grpSp>
        <p:nvGrpSpPr>
          <p:cNvPr id="5" name="Group 11"/>
          <p:cNvGrpSpPr/>
          <p:nvPr/>
        </p:nvGrpSpPr>
        <p:grpSpPr>
          <a:xfrm>
            <a:off x="6496738" y="1825265"/>
            <a:ext cx="2901156" cy="1160462"/>
            <a:chOff x="2381" y="2129102"/>
            <a:chExt cx="2901156" cy="1160462"/>
          </a:xfrm>
          <a:solidFill>
            <a:schemeClr val="accent3">
              <a:lumMod val="50000"/>
            </a:schemeClr>
          </a:solidFill>
        </p:grpSpPr>
        <p:sp>
          <p:nvSpPr>
            <p:cNvPr id="13" name="Chevron 12"/>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Training Office’s Tasks</a:t>
              </a:r>
              <a:endParaRPr lang="en-US" sz="2800" kern="1200" dirty="0"/>
            </a:p>
          </p:txBody>
        </p:sp>
      </p:grpSp>
      <p:graphicFrame>
        <p:nvGraphicFramePr>
          <p:cNvPr id="23" name="Diagram 22"/>
          <p:cNvGraphicFramePr/>
          <p:nvPr/>
        </p:nvGraphicFramePr>
        <p:xfrm>
          <a:off x="2118509" y="2915215"/>
          <a:ext cx="4755081" cy="12720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074" name="AutoShape 2"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6" name="AutoShape 4"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8" name="AutoShape 6"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9" name="Picture 18" descr="363633-200.png"/>
          <p:cNvPicPr>
            <a:picLocks noChangeAspect="1"/>
          </p:cNvPicPr>
          <p:nvPr/>
        </p:nvPicPr>
        <p:blipFill>
          <a:blip r:embed="rId13" cstate="print"/>
          <a:stretch>
            <a:fillRect/>
          </a:stretch>
        </p:blipFill>
        <p:spPr>
          <a:xfrm>
            <a:off x="2544686" y="4807390"/>
            <a:ext cx="887332" cy="887332"/>
          </a:xfrm>
          <a:prstGeom prst="rect">
            <a:avLst/>
          </a:prstGeom>
        </p:spPr>
      </p:pic>
      <p:pic>
        <p:nvPicPr>
          <p:cNvPr id="25" name="Picture 24" descr="2009-512.png"/>
          <p:cNvPicPr>
            <a:picLocks noChangeAspect="1"/>
          </p:cNvPicPr>
          <p:nvPr/>
        </p:nvPicPr>
        <p:blipFill>
          <a:blip r:embed="rId14" cstate="print"/>
          <a:stretch>
            <a:fillRect/>
          </a:stretch>
        </p:blipFill>
        <p:spPr>
          <a:xfrm>
            <a:off x="5187637" y="4798338"/>
            <a:ext cx="906100" cy="906100"/>
          </a:xfrm>
          <a:prstGeom prst="rect">
            <a:avLst/>
          </a:prstGeom>
        </p:spPr>
      </p:pic>
      <p:pic>
        <p:nvPicPr>
          <p:cNvPr id="26" name="Picture 25" descr="35778-200.png"/>
          <p:cNvPicPr>
            <a:picLocks noChangeAspect="1"/>
          </p:cNvPicPr>
          <p:nvPr/>
        </p:nvPicPr>
        <p:blipFill>
          <a:blip r:embed="rId15" cstate="print"/>
          <a:stretch>
            <a:fillRect/>
          </a:stretch>
        </p:blipFill>
        <p:spPr>
          <a:xfrm>
            <a:off x="8094459" y="4870764"/>
            <a:ext cx="778690" cy="778690"/>
          </a:xfrm>
          <a:prstGeom prst="rect">
            <a:avLst/>
          </a:prstGeom>
        </p:spPr>
      </p:pic>
      <p:sp>
        <p:nvSpPr>
          <p:cNvPr id="3080" name="AutoShape 8"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7" name="Right Arrow 26"/>
          <p:cNvSpPr/>
          <p:nvPr/>
        </p:nvSpPr>
        <p:spPr>
          <a:xfrm>
            <a:off x="6580358" y="5195180"/>
            <a:ext cx="1314263" cy="2534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Make students’ statistic</a:t>
            </a:r>
          </a:p>
        </p:txBody>
      </p:sp>
      <p:sp>
        <p:nvSpPr>
          <p:cNvPr id="28" name="Right Arrow 27"/>
          <p:cNvSpPr/>
          <p:nvPr/>
        </p:nvSpPr>
        <p:spPr>
          <a:xfrm>
            <a:off x="3791892" y="5177074"/>
            <a:ext cx="1050202" cy="2534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Make class’s statistic</a:t>
            </a:r>
          </a:p>
        </p:txBody>
      </p:sp>
      <p:sp>
        <p:nvSpPr>
          <p:cNvPr id="29" name="TextBox 28"/>
          <p:cNvSpPr txBox="1"/>
          <p:nvPr/>
        </p:nvSpPr>
        <p:spPr>
          <a:xfrm>
            <a:off x="2679826" y="5640308"/>
            <a:ext cx="612668" cy="369332"/>
          </a:xfrm>
          <a:prstGeom prst="rect">
            <a:avLst/>
          </a:prstGeom>
          <a:noFill/>
        </p:spPr>
        <p:txBody>
          <a:bodyPr wrap="none" rtlCol="0">
            <a:spAutoFit/>
          </a:bodyPr>
          <a:lstStyle/>
          <a:p>
            <a:r>
              <a:rPr lang="en-US" dirty="0"/>
              <a:t>Staff</a:t>
            </a:r>
          </a:p>
        </p:txBody>
      </p:sp>
      <p:sp>
        <p:nvSpPr>
          <p:cNvPr id="30" name="TextBox 29"/>
          <p:cNvSpPr txBox="1"/>
          <p:nvPr/>
        </p:nvSpPr>
        <p:spPr>
          <a:xfrm>
            <a:off x="5341544" y="5694630"/>
            <a:ext cx="651140" cy="369332"/>
          </a:xfrm>
          <a:prstGeom prst="rect">
            <a:avLst/>
          </a:prstGeom>
          <a:noFill/>
        </p:spPr>
        <p:txBody>
          <a:bodyPr wrap="none" rtlCol="0">
            <a:spAutoFit/>
          </a:bodyPr>
          <a:lstStyle/>
          <a:p>
            <a:r>
              <a:rPr lang="en-US" dirty="0"/>
              <a:t>Class</a:t>
            </a:r>
          </a:p>
        </p:txBody>
      </p:sp>
      <p:sp>
        <p:nvSpPr>
          <p:cNvPr id="31" name="TextBox 30"/>
          <p:cNvSpPr txBox="1"/>
          <p:nvPr/>
        </p:nvSpPr>
        <p:spPr>
          <a:xfrm>
            <a:off x="8075692" y="5649362"/>
            <a:ext cx="923138" cy="369332"/>
          </a:xfrm>
          <a:prstGeom prst="rect">
            <a:avLst/>
          </a:prstGeom>
          <a:noFill/>
        </p:spPr>
        <p:txBody>
          <a:bodyPr wrap="none" rtlCol="0">
            <a:spAutoFit/>
          </a:bodyPr>
          <a:lstStyle/>
          <a:p>
            <a:r>
              <a:rPr lang="en-US" dirty="0"/>
              <a:t>Student</a:t>
            </a:r>
          </a:p>
        </p:txBody>
      </p:sp>
      <p:sp>
        <p:nvSpPr>
          <p:cNvPr id="32" name="Right Arrow 31"/>
          <p:cNvSpPr/>
          <p:nvPr/>
        </p:nvSpPr>
        <p:spPr>
          <a:xfrm>
            <a:off x="9397496" y="5142369"/>
            <a:ext cx="1050202" cy="2534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Make students by class final report</a:t>
            </a:r>
          </a:p>
        </p:txBody>
      </p:sp>
      <p:sp>
        <p:nvSpPr>
          <p:cNvPr id="6" name="Slide Number Placeholder 5"/>
          <p:cNvSpPr>
            <a:spLocks noGrp="1"/>
          </p:cNvSpPr>
          <p:nvPr>
            <p:ph type="sldNum" sz="quarter" idx="12"/>
          </p:nvPr>
        </p:nvSpPr>
        <p:spPr/>
        <p:txBody>
          <a:bodyPr/>
          <a:lstStyle/>
          <a:p>
            <a:fld id="{008E174E-CF06-43A2-87CF-5685854A7445}" type="slidenum">
              <a:rPr lang="en-US" smtClean="0"/>
              <a:pPr/>
              <a:t>52</a:t>
            </a:fld>
            <a:endParaRPr lang="en-US" dirty="0"/>
          </a:p>
        </p:txBody>
      </p:sp>
      <p:pic>
        <p:nvPicPr>
          <p:cNvPr id="33" name="Picture 32" descr="STPM.png"/>
          <p:cNvPicPr>
            <a:picLocks noChangeAspect="1"/>
          </p:cNvPicPr>
          <p:nvPr/>
        </p:nvPicPr>
        <p:blipFill>
          <a:blip r:embed="rId16" cstate="print"/>
          <a:stretch>
            <a:fillRect/>
          </a:stretch>
        </p:blipFill>
        <p:spPr>
          <a:xfrm>
            <a:off x="4067545" y="65315"/>
            <a:ext cx="3027220" cy="408041"/>
          </a:xfrm>
          <a:prstGeom prst="rect">
            <a:avLst/>
          </a:prstGeom>
        </p:spPr>
      </p:pic>
      <p:sp>
        <p:nvSpPr>
          <p:cNvPr id="34"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42564995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a:extLst>
              <a:ext uri="{FF2B5EF4-FFF2-40B4-BE49-F238E27FC236}">
                <a16:creationId xmlns:a16="http://schemas.microsoft.com/office/drawing/2014/main" xmlns="" id="{F594C0C9-3A32-4B9F-8D52-24E9B4A99E34}"/>
              </a:ext>
            </a:extLst>
          </p:cNvPr>
          <p:cNvSpPr txBox="1">
            <a:spLocks/>
          </p:cNvSpPr>
          <p:nvPr/>
        </p:nvSpPr>
        <p:spPr>
          <a:xfrm>
            <a:off x="2156875" y="2483428"/>
            <a:ext cx="10035125" cy="4374572"/>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lang="en-US" sz="2400" dirty="0">
              <a:solidFill>
                <a:schemeClr val="bg1"/>
              </a:solidFill>
              <a:latin typeface="Cambria" panose="02040503050406030204" pitchFamily="18" charset="0"/>
            </a:endParaRPr>
          </a:p>
          <a:p>
            <a:pPr marL="0" lvl="0" indent="0">
              <a:buNone/>
            </a:pPr>
            <a:endParaRPr lang="en-US" sz="2400"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5"/>
          <p:cNvGrpSpPr/>
          <p:nvPr/>
        </p:nvGrpSpPr>
        <p:grpSpPr>
          <a:xfrm>
            <a:off x="1516030" y="182526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3" name="Group 18"/>
          <p:cNvGrpSpPr/>
          <p:nvPr/>
        </p:nvGrpSpPr>
        <p:grpSpPr>
          <a:xfrm>
            <a:off x="4006384" y="1825265"/>
            <a:ext cx="2901156" cy="1160462"/>
            <a:chOff x="2381" y="2129102"/>
            <a:chExt cx="2901156" cy="1160462"/>
          </a:xfrm>
          <a:solidFill>
            <a:schemeClr val="accent3">
              <a:lumMod val="75000"/>
            </a:schemeClr>
          </a:solidFill>
        </p:grpSpPr>
        <p:sp>
          <p:nvSpPr>
            <p:cNvPr id="20" name="Chevron 19"/>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grpSp>
        <p:nvGrpSpPr>
          <p:cNvPr id="5" name="Group 11"/>
          <p:cNvGrpSpPr/>
          <p:nvPr/>
        </p:nvGrpSpPr>
        <p:grpSpPr>
          <a:xfrm>
            <a:off x="6496738" y="1825265"/>
            <a:ext cx="2901156" cy="1160462"/>
            <a:chOff x="2381" y="2129102"/>
            <a:chExt cx="2901156" cy="1160462"/>
          </a:xfrm>
          <a:solidFill>
            <a:schemeClr val="accent3">
              <a:lumMod val="50000"/>
            </a:schemeClr>
          </a:solidFill>
        </p:grpSpPr>
        <p:sp>
          <p:nvSpPr>
            <p:cNvPr id="13" name="Chevron 12"/>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Training Office’s Tasks</a:t>
              </a:r>
              <a:endParaRPr lang="en-US" sz="2800" kern="1200" dirty="0"/>
            </a:p>
          </p:txBody>
        </p:sp>
      </p:grpSp>
      <p:graphicFrame>
        <p:nvGraphicFramePr>
          <p:cNvPr id="23" name="Diagram 22"/>
          <p:cNvGraphicFramePr/>
          <p:nvPr/>
        </p:nvGraphicFramePr>
        <p:xfrm>
          <a:off x="2118509" y="2915215"/>
          <a:ext cx="4755081" cy="12720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074" name="AutoShape 2"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6" name="AutoShape 4"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8" name="AutoShape 6"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9" name="Picture 18" descr="363633-200.png"/>
          <p:cNvPicPr>
            <a:picLocks noChangeAspect="1"/>
          </p:cNvPicPr>
          <p:nvPr/>
        </p:nvPicPr>
        <p:blipFill>
          <a:blip r:embed="rId13" cstate="print"/>
          <a:stretch>
            <a:fillRect/>
          </a:stretch>
        </p:blipFill>
        <p:spPr>
          <a:xfrm>
            <a:off x="2544686" y="4807390"/>
            <a:ext cx="887332" cy="887332"/>
          </a:xfrm>
          <a:prstGeom prst="rect">
            <a:avLst/>
          </a:prstGeom>
        </p:spPr>
      </p:pic>
      <p:pic>
        <p:nvPicPr>
          <p:cNvPr id="25" name="Picture 24" descr="2009-512.png"/>
          <p:cNvPicPr>
            <a:picLocks noChangeAspect="1"/>
          </p:cNvPicPr>
          <p:nvPr/>
        </p:nvPicPr>
        <p:blipFill>
          <a:blip r:embed="rId14" cstate="print"/>
          <a:stretch>
            <a:fillRect/>
          </a:stretch>
        </p:blipFill>
        <p:spPr>
          <a:xfrm>
            <a:off x="5187637" y="4798338"/>
            <a:ext cx="906100" cy="906100"/>
          </a:xfrm>
          <a:prstGeom prst="rect">
            <a:avLst/>
          </a:prstGeom>
        </p:spPr>
      </p:pic>
      <p:pic>
        <p:nvPicPr>
          <p:cNvPr id="26" name="Picture 25" descr="35778-200.png"/>
          <p:cNvPicPr>
            <a:picLocks noChangeAspect="1"/>
          </p:cNvPicPr>
          <p:nvPr/>
        </p:nvPicPr>
        <p:blipFill>
          <a:blip r:embed="rId15" cstate="print"/>
          <a:stretch>
            <a:fillRect/>
          </a:stretch>
        </p:blipFill>
        <p:spPr>
          <a:xfrm>
            <a:off x="8094459" y="4870764"/>
            <a:ext cx="778690" cy="778690"/>
          </a:xfrm>
          <a:prstGeom prst="rect">
            <a:avLst/>
          </a:prstGeom>
        </p:spPr>
      </p:pic>
      <p:sp>
        <p:nvSpPr>
          <p:cNvPr id="3080" name="AutoShape 8"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7" name="Right Arrow 26"/>
          <p:cNvSpPr/>
          <p:nvPr/>
        </p:nvSpPr>
        <p:spPr>
          <a:xfrm>
            <a:off x="6580358" y="5195180"/>
            <a:ext cx="1314263" cy="2534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Make students’ statistic</a:t>
            </a:r>
          </a:p>
        </p:txBody>
      </p:sp>
      <p:sp>
        <p:nvSpPr>
          <p:cNvPr id="28" name="Right Arrow 27"/>
          <p:cNvSpPr/>
          <p:nvPr/>
        </p:nvSpPr>
        <p:spPr>
          <a:xfrm>
            <a:off x="3791892" y="5177074"/>
            <a:ext cx="1050202" cy="2534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Make class’s statistic</a:t>
            </a:r>
          </a:p>
        </p:txBody>
      </p:sp>
      <p:sp>
        <p:nvSpPr>
          <p:cNvPr id="29" name="TextBox 28"/>
          <p:cNvSpPr txBox="1"/>
          <p:nvPr/>
        </p:nvSpPr>
        <p:spPr>
          <a:xfrm>
            <a:off x="2679826" y="5640308"/>
            <a:ext cx="612668" cy="369332"/>
          </a:xfrm>
          <a:prstGeom prst="rect">
            <a:avLst/>
          </a:prstGeom>
          <a:noFill/>
        </p:spPr>
        <p:txBody>
          <a:bodyPr wrap="none" rtlCol="0">
            <a:spAutoFit/>
          </a:bodyPr>
          <a:lstStyle/>
          <a:p>
            <a:r>
              <a:rPr lang="en-US" dirty="0"/>
              <a:t>Staff</a:t>
            </a:r>
          </a:p>
        </p:txBody>
      </p:sp>
      <p:sp>
        <p:nvSpPr>
          <p:cNvPr id="30" name="TextBox 29"/>
          <p:cNvSpPr txBox="1"/>
          <p:nvPr/>
        </p:nvSpPr>
        <p:spPr>
          <a:xfrm>
            <a:off x="5341544" y="5694630"/>
            <a:ext cx="651140" cy="369332"/>
          </a:xfrm>
          <a:prstGeom prst="rect">
            <a:avLst/>
          </a:prstGeom>
          <a:noFill/>
        </p:spPr>
        <p:txBody>
          <a:bodyPr wrap="none" rtlCol="0">
            <a:spAutoFit/>
          </a:bodyPr>
          <a:lstStyle/>
          <a:p>
            <a:r>
              <a:rPr lang="en-US" dirty="0"/>
              <a:t>Class</a:t>
            </a:r>
          </a:p>
        </p:txBody>
      </p:sp>
      <p:sp>
        <p:nvSpPr>
          <p:cNvPr id="31" name="TextBox 30"/>
          <p:cNvSpPr txBox="1"/>
          <p:nvPr/>
        </p:nvSpPr>
        <p:spPr>
          <a:xfrm>
            <a:off x="8075692" y="5649362"/>
            <a:ext cx="923138" cy="369332"/>
          </a:xfrm>
          <a:prstGeom prst="rect">
            <a:avLst/>
          </a:prstGeom>
          <a:noFill/>
        </p:spPr>
        <p:txBody>
          <a:bodyPr wrap="none" rtlCol="0">
            <a:spAutoFit/>
          </a:bodyPr>
          <a:lstStyle/>
          <a:p>
            <a:r>
              <a:rPr lang="en-US" dirty="0"/>
              <a:t>Student</a:t>
            </a:r>
          </a:p>
        </p:txBody>
      </p:sp>
      <p:sp>
        <p:nvSpPr>
          <p:cNvPr id="32" name="Right Arrow 31"/>
          <p:cNvSpPr/>
          <p:nvPr/>
        </p:nvSpPr>
        <p:spPr>
          <a:xfrm>
            <a:off x="9397496" y="5142369"/>
            <a:ext cx="1050202" cy="2534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Make students by class final report</a:t>
            </a:r>
          </a:p>
        </p:txBody>
      </p:sp>
      <p:pic>
        <p:nvPicPr>
          <p:cNvPr id="33" name="Picture 32" descr="48895-200.png"/>
          <p:cNvPicPr>
            <a:picLocks noChangeAspect="1"/>
          </p:cNvPicPr>
          <p:nvPr/>
        </p:nvPicPr>
        <p:blipFill>
          <a:blip r:embed="rId16" cstate="print"/>
          <a:stretch>
            <a:fillRect/>
          </a:stretch>
        </p:blipFill>
        <p:spPr>
          <a:xfrm>
            <a:off x="10693466" y="4662535"/>
            <a:ext cx="1095562" cy="1095562"/>
          </a:xfrm>
          <a:prstGeom prst="rect">
            <a:avLst/>
          </a:prstGeom>
        </p:spPr>
      </p:pic>
      <p:sp>
        <p:nvSpPr>
          <p:cNvPr id="34" name="TextBox 33"/>
          <p:cNvSpPr txBox="1"/>
          <p:nvPr/>
        </p:nvSpPr>
        <p:spPr>
          <a:xfrm>
            <a:off x="10581867" y="5674100"/>
            <a:ext cx="1318759" cy="369332"/>
          </a:xfrm>
          <a:prstGeom prst="rect">
            <a:avLst/>
          </a:prstGeom>
          <a:noFill/>
        </p:spPr>
        <p:txBody>
          <a:bodyPr wrap="none" rtlCol="0">
            <a:spAutoFit/>
          </a:bodyPr>
          <a:lstStyle/>
          <a:p>
            <a:r>
              <a:rPr lang="en-US" dirty="0"/>
              <a:t>Final Report</a:t>
            </a:r>
          </a:p>
        </p:txBody>
      </p:sp>
      <p:sp>
        <p:nvSpPr>
          <p:cNvPr id="6" name="Slide Number Placeholder 5"/>
          <p:cNvSpPr>
            <a:spLocks noGrp="1"/>
          </p:cNvSpPr>
          <p:nvPr>
            <p:ph type="sldNum" sz="quarter" idx="12"/>
          </p:nvPr>
        </p:nvSpPr>
        <p:spPr/>
        <p:txBody>
          <a:bodyPr/>
          <a:lstStyle/>
          <a:p>
            <a:fld id="{008E174E-CF06-43A2-87CF-5685854A7445}" type="slidenum">
              <a:rPr lang="en-US" smtClean="0"/>
              <a:pPr/>
              <a:t>53</a:t>
            </a:fld>
            <a:endParaRPr lang="en-US" dirty="0"/>
          </a:p>
        </p:txBody>
      </p:sp>
      <p:pic>
        <p:nvPicPr>
          <p:cNvPr id="35" name="Picture 34" descr="STPM.png"/>
          <p:cNvPicPr>
            <a:picLocks noChangeAspect="1"/>
          </p:cNvPicPr>
          <p:nvPr/>
        </p:nvPicPr>
        <p:blipFill>
          <a:blip r:embed="rId17" cstate="print"/>
          <a:stretch>
            <a:fillRect/>
          </a:stretch>
        </p:blipFill>
        <p:spPr>
          <a:xfrm>
            <a:off x="4067545" y="65315"/>
            <a:ext cx="3027220" cy="408041"/>
          </a:xfrm>
          <a:prstGeom prst="rect">
            <a:avLst/>
          </a:prstGeom>
        </p:spPr>
      </p:pic>
      <p:sp>
        <p:nvSpPr>
          <p:cNvPr id="36"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8294956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a:extLst>
              <a:ext uri="{FF2B5EF4-FFF2-40B4-BE49-F238E27FC236}">
                <a16:creationId xmlns:a16="http://schemas.microsoft.com/office/drawing/2014/main" xmlns="" id="{F594C0C9-3A32-4B9F-8D52-24E9B4A99E34}"/>
              </a:ext>
            </a:extLst>
          </p:cNvPr>
          <p:cNvSpPr txBox="1">
            <a:spLocks/>
          </p:cNvSpPr>
          <p:nvPr/>
        </p:nvSpPr>
        <p:spPr>
          <a:xfrm>
            <a:off x="2156875" y="2483428"/>
            <a:ext cx="10035125" cy="4374572"/>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lang="en-US" sz="2400" dirty="0">
              <a:solidFill>
                <a:schemeClr val="bg1"/>
              </a:solidFill>
              <a:latin typeface="Cambria" panose="02040503050406030204" pitchFamily="18" charset="0"/>
            </a:endParaRPr>
          </a:p>
          <a:p>
            <a:pPr marL="0" lvl="0" indent="0">
              <a:buNone/>
            </a:pPr>
            <a:endParaRPr lang="en-US" sz="2400"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5"/>
          <p:cNvGrpSpPr/>
          <p:nvPr/>
        </p:nvGrpSpPr>
        <p:grpSpPr>
          <a:xfrm>
            <a:off x="1516030" y="182526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3" name="Group 18"/>
          <p:cNvGrpSpPr/>
          <p:nvPr/>
        </p:nvGrpSpPr>
        <p:grpSpPr>
          <a:xfrm>
            <a:off x="4006384" y="1825265"/>
            <a:ext cx="2901156" cy="1160462"/>
            <a:chOff x="2381" y="2129102"/>
            <a:chExt cx="2901156" cy="1160462"/>
          </a:xfrm>
          <a:solidFill>
            <a:schemeClr val="accent3">
              <a:lumMod val="75000"/>
            </a:schemeClr>
          </a:solidFill>
        </p:grpSpPr>
        <p:sp>
          <p:nvSpPr>
            <p:cNvPr id="20" name="Chevron 19"/>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grpSp>
        <p:nvGrpSpPr>
          <p:cNvPr id="5" name="Group 11"/>
          <p:cNvGrpSpPr/>
          <p:nvPr/>
        </p:nvGrpSpPr>
        <p:grpSpPr>
          <a:xfrm>
            <a:off x="6496738" y="1825265"/>
            <a:ext cx="2901156" cy="1160462"/>
            <a:chOff x="2381" y="2129102"/>
            <a:chExt cx="2901156" cy="1160462"/>
          </a:xfrm>
          <a:solidFill>
            <a:schemeClr val="accent3">
              <a:lumMod val="50000"/>
            </a:schemeClr>
          </a:solidFill>
        </p:grpSpPr>
        <p:sp>
          <p:nvSpPr>
            <p:cNvPr id="13" name="Chevron 12"/>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Training Office’s Tasks</a:t>
              </a:r>
              <a:endParaRPr lang="en-US" sz="2800" kern="1200" dirty="0"/>
            </a:p>
          </p:txBody>
        </p:sp>
      </p:grpSp>
      <p:graphicFrame>
        <p:nvGraphicFramePr>
          <p:cNvPr id="23" name="Diagram 22"/>
          <p:cNvGraphicFramePr/>
          <p:nvPr/>
        </p:nvGraphicFramePr>
        <p:xfrm>
          <a:off x="2118509" y="2915215"/>
          <a:ext cx="4755081" cy="12720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074" name="AutoShape 2"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6" name="AutoShape 4"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8" name="AutoShape 6"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9" name="Picture 18" descr="363633-200.png"/>
          <p:cNvPicPr>
            <a:picLocks noChangeAspect="1"/>
          </p:cNvPicPr>
          <p:nvPr/>
        </p:nvPicPr>
        <p:blipFill>
          <a:blip r:embed="rId13" cstate="print"/>
          <a:stretch>
            <a:fillRect/>
          </a:stretch>
        </p:blipFill>
        <p:spPr>
          <a:xfrm>
            <a:off x="2544686" y="4807390"/>
            <a:ext cx="887332" cy="887332"/>
          </a:xfrm>
          <a:prstGeom prst="rect">
            <a:avLst/>
          </a:prstGeom>
        </p:spPr>
      </p:pic>
      <p:sp>
        <p:nvSpPr>
          <p:cNvPr id="3080" name="AutoShape 8"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5" name="TextBox 54"/>
          <p:cNvSpPr txBox="1"/>
          <p:nvPr/>
        </p:nvSpPr>
        <p:spPr>
          <a:xfrm>
            <a:off x="2688879" y="5631256"/>
            <a:ext cx="612668" cy="369332"/>
          </a:xfrm>
          <a:prstGeom prst="rect">
            <a:avLst/>
          </a:prstGeom>
          <a:noFill/>
        </p:spPr>
        <p:txBody>
          <a:bodyPr wrap="none" rtlCol="0">
            <a:spAutoFit/>
          </a:bodyPr>
          <a:lstStyle/>
          <a:p>
            <a:r>
              <a:rPr lang="en-US" dirty="0"/>
              <a:t>Staff</a:t>
            </a:r>
          </a:p>
        </p:txBody>
      </p:sp>
      <p:sp>
        <p:nvSpPr>
          <p:cNvPr id="6" name="Slide Number Placeholder 5"/>
          <p:cNvSpPr>
            <a:spLocks noGrp="1"/>
          </p:cNvSpPr>
          <p:nvPr>
            <p:ph type="sldNum" sz="quarter" idx="12"/>
          </p:nvPr>
        </p:nvSpPr>
        <p:spPr/>
        <p:txBody>
          <a:bodyPr/>
          <a:lstStyle/>
          <a:p>
            <a:fld id="{008E174E-CF06-43A2-87CF-5685854A7445}" type="slidenum">
              <a:rPr lang="en-US" smtClean="0"/>
              <a:pPr/>
              <a:t>54</a:t>
            </a:fld>
            <a:endParaRPr lang="en-US" dirty="0"/>
          </a:p>
        </p:txBody>
      </p:sp>
      <p:pic>
        <p:nvPicPr>
          <p:cNvPr id="24" name="Picture 23" descr="STPM.png"/>
          <p:cNvPicPr>
            <a:picLocks noChangeAspect="1"/>
          </p:cNvPicPr>
          <p:nvPr/>
        </p:nvPicPr>
        <p:blipFill>
          <a:blip r:embed="rId14" cstate="print"/>
          <a:stretch>
            <a:fillRect/>
          </a:stretch>
        </p:blipFill>
        <p:spPr>
          <a:xfrm>
            <a:off x="4067545" y="65315"/>
            <a:ext cx="3027220" cy="408041"/>
          </a:xfrm>
          <a:prstGeom prst="rect">
            <a:avLst/>
          </a:prstGeom>
        </p:spPr>
      </p:pic>
      <p:sp>
        <p:nvSpPr>
          <p:cNvPr id="25"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418206939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a:extLst>
              <a:ext uri="{FF2B5EF4-FFF2-40B4-BE49-F238E27FC236}">
                <a16:creationId xmlns:a16="http://schemas.microsoft.com/office/drawing/2014/main" xmlns="" id="{F594C0C9-3A32-4B9F-8D52-24E9B4A99E34}"/>
              </a:ext>
            </a:extLst>
          </p:cNvPr>
          <p:cNvSpPr txBox="1">
            <a:spLocks/>
          </p:cNvSpPr>
          <p:nvPr/>
        </p:nvSpPr>
        <p:spPr>
          <a:xfrm>
            <a:off x="2156875" y="2483428"/>
            <a:ext cx="10035125" cy="4374572"/>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lang="en-US" sz="2400" dirty="0">
              <a:solidFill>
                <a:schemeClr val="bg1"/>
              </a:solidFill>
              <a:latin typeface="Cambria" panose="02040503050406030204" pitchFamily="18" charset="0"/>
            </a:endParaRPr>
          </a:p>
          <a:p>
            <a:pPr marL="0" lvl="0" indent="0">
              <a:buNone/>
            </a:pPr>
            <a:endParaRPr lang="en-US" sz="2400"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5"/>
          <p:cNvGrpSpPr/>
          <p:nvPr/>
        </p:nvGrpSpPr>
        <p:grpSpPr>
          <a:xfrm>
            <a:off x="1516030" y="182526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3" name="Group 18"/>
          <p:cNvGrpSpPr/>
          <p:nvPr/>
        </p:nvGrpSpPr>
        <p:grpSpPr>
          <a:xfrm>
            <a:off x="4006384" y="1825265"/>
            <a:ext cx="2901156" cy="1160462"/>
            <a:chOff x="2381" y="2129102"/>
            <a:chExt cx="2901156" cy="1160462"/>
          </a:xfrm>
          <a:solidFill>
            <a:schemeClr val="accent3">
              <a:lumMod val="75000"/>
            </a:schemeClr>
          </a:solidFill>
        </p:grpSpPr>
        <p:sp>
          <p:nvSpPr>
            <p:cNvPr id="20" name="Chevron 19"/>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grpSp>
        <p:nvGrpSpPr>
          <p:cNvPr id="5" name="Group 11"/>
          <p:cNvGrpSpPr/>
          <p:nvPr/>
        </p:nvGrpSpPr>
        <p:grpSpPr>
          <a:xfrm>
            <a:off x="6496738" y="1825265"/>
            <a:ext cx="2901156" cy="1160462"/>
            <a:chOff x="2381" y="2129102"/>
            <a:chExt cx="2901156" cy="1160462"/>
          </a:xfrm>
          <a:solidFill>
            <a:schemeClr val="accent3">
              <a:lumMod val="50000"/>
            </a:schemeClr>
          </a:solidFill>
        </p:grpSpPr>
        <p:sp>
          <p:nvSpPr>
            <p:cNvPr id="13" name="Chevron 12"/>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Training Office’s Tasks</a:t>
              </a:r>
              <a:endParaRPr lang="en-US" sz="2800" kern="1200" dirty="0"/>
            </a:p>
          </p:txBody>
        </p:sp>
      </p:grpSp>
      <p:graphicFrame>
        <p:nvGraphicFramePr>
          <p:cNvPr id="23" name="Diagram 22"/>
          <p:cNvGraphicFramePr/>
          <p:nvPr/>
        </p:nvGraphicFramePr>
        <p:xfrm>
          <a:off x="2118509" y="2915215"/>
          <a:ext cx="4755081" cy="12720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074" name="AutoShape 2"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6" name="AutoShape 4"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8" name="AutoShape 6"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9" name="Picture 18" descr="363633-200.png"/>
          <p:cNvPicPr>
            <a:picLocks noChangeAspect="1"/>
          </p:cNvPicPr>
          <p:nvPr/>
        </p:nvPicPr>
        <p:blipFill>
          <a:blip r:embed="rId13" cstate="print"/>
          <a:stretch>
            <a:fillRect/>
          </a:stretch>
        </p:blipFill>
        <p:spPr>
          <a:xfrm>
            <a:off x="2544686" y="4807390"/>
            <a:ext cx="887332" cy="887332"/>
          </a:xfrm>
          <a:prstGeom prst="rect">
            <a:avLst/>
          </a:prstGeom>
        </p:spPr>
      </p:pic>
      <p:sp>
        <p:nvSpPr>
          <p:cNvPr id="3080" name="AutoShape 8"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9" name="Picture 28" descr="hgicvxtrvbwmfpuozczo.png"/>
          <p:cNvPicPr>
            <a:picLocks noChangeAspect="1"/>
          </p:cNvPicPr>
          <p:nvPr/>
        </p:nvPicPr>
        <p:blipFill>
          <a:blip r:embed="rId14" cstate="print"/>
          <a:stretch>
            <a:fillRect/>
          </a:stretch>
        </p:blipFill>
        <p:spPr>
          <a:xfrm>
            <a:off x="5158162" y="4753069"/>
            <a:ext cx="1098538" cy="1098538"/>
          </a:xfrm>
          <a:prstGeom prst="rect">
            <a:avLst/>
          </a:prstGeom>
        </p:spPr>
      </p:pic>
      <p:sp>
        <p:nvSpPr>
          <p:cNvPr id="55" name="TextBox 54"/>
          <p:cNvSpPr txBox="1"/>
          <p:nvPr/>
        </p:nvSpPr>
        <p:spPr>
          <a:xfrm>
            <a:off x="2688879" y="5631256"/>
            <a:ext cx="612668" cy="369332"/>
          </a:xfrm>
          <a:prstGeom prst="rect">
            <a:avLst/>
          </a:prstGeom>
          <a:noFill/>
        </p:spPr>
        <p:txBody>
          <a:bodyPr wrap="none" rtlCol="0">
            <a:spAutoFit/>
          </a:bodyPr>
          <a:lstStyle/>
          <a:p>
            <a:r>
              <a:rPr lang="en-US" dirty="0"/>
              <a:t>Staff</a:t>
            </a:r>
          </a:p>
        </p:txBody>
      </p:sp>
      <p:sp>
        <p:nvSpPr>
          <p:cNvPr id="56" name="TextBox 55"/>
          <p:cNvSpPr txBox="1"/>
          <p:nvPr/>
        </p:nvSpPr>
        <p:spPr>
          <a:xfrm>
            <a:off x="5241957" y="5821378"/>
            <a:ext cx="878767" cy="369332"/>
          </a:xfrm>
          <a:prstGeom prst="rect">
            <a:avLst/>
          </a:prstGeom>
          <a:noFill/>
        </p:spPr>
        <p:txBody>
          <a:bodyPr wrap="none" rtlCol="0">
            <a:spAutoFit/>
          </a:bodyPr>
          <a:lstStyle/>
          <a:p>
            <a:r>
              <a:rPr lang="en-US" dirty="0"/>
              <a:t>Subject</a:t>
            </a:r>
          </a:p>
        </p:txBody>
      </p:sp>
      <p:sp>
        <p:nvSpPr>
          <p:cNvPr id="6" name="Slide Number Placeholder 5"/>
          <p:cNvSpPr>
            <a:spLocks noGrp="1"/>
          </p:cNvSpPr>
          <p:nvPr>
            <p:ph type="sldNum" sz="quarter" idx="12"/>
          </p:nvPr>
        </p:nvSpPr>
        <p:spPr/>
        <p:txBody>
          <a:bodyPr/>
          <a:lstStyle/>
          <a:p>
            <a:fld id="{008E174E-CF06-43A2-87CF-5685854A7445}" type="slidenum">
              <a:rPr lang="en-US" smtClean="0"/>
              <a:pPr/>
              <a:t>55</a:t>
            </a:fld>
            <a:endParaRPr lang="en-US" dirty="0"/>
          </a:p>
        </p:txBody>
      </p:sp>
      <p:pic>
        <p:nvPicPr>
          <p:cNvPr id="25" name="Picture 24" descr="STPM.png"/>
          <p:cNvPicPr>
            <a:picLocks noChangeAspect="1"/>
          </p:cNvPicPr>
          <p:nvPr/>
        </p:nvPicPr>
        <p:blipFill>
          <a:blip r:embed="rId15" cstate="print"/>
          <a:stretch>
            <a:fillRect/>
          </a:stretch>
        </p:blipFill>
        <p:spPr>
          <a:xfrm>
            <a:off x="4067545" y="65315"/>
            <a:ext cx="3027220" cy="408041"/>
          </a:xfrm>
          <a:prstGeom prst="rect">
            <a:avLst/>
          </a:prstGeom>
        </p:spPr>
      </p:pic>
      <p:sp>
        <p:nvSpPr>
          <p:cNvPr id="26"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391091862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a:extLst>
              <a:ext uri="{FF2B5EF4-FFF2-40B4-BE49-F238E27FC236}">
                <a16:creationId xmlns:a16="http://schemas.microsoft.com/office/drawing/2014/main" xmlns="" id="{F594C0C9-3A32-4B9F-8D52-24E9B4A99E34}"/>
              </a:ext>
            </a:extLst>
          </p:cNvPr>
          <p:cNvSpPr txBox="1">
            <a:spLocks/>
          </p:cNvSpPr>
          <p:nvPr/>
        </p:nvSpPr>
        <p:spPr>
          <a:xfrm>
            <a:off x="2156875" y="2483428"/>
            <a:ext cx="10035125" cy="4374572"/>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lang="en-US" sz="2400" dirty="0">
              <a:solidFill>
                <a:schemeClr val="bg1"/>
              </a:solidFill>
              <a:latin typeface="Cambria" panose="02040503050406030204" pitchFamily="18" charset="0"/>
            </a:endParaRPr>
          </a:p>
          <a:p>
            <a:pPr marL="0" lvl="0" indent="0">
              <a:buNone/>
            </a:pPr>
            <a:endParaRPr lang="en-US" sz="2400"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5"/>
          <p:cNvGrpSpPr/>
          <p:nvPr/>
        </p:nvGrpSpPr>
        <p:grpSpPr>
          <a:xfrm>
            <a:off x="1516030" y="182526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3" name="Group 18"/>
          <p:cNvGrpSpPr/>
          <p:nvPr/>
        </p:nvGrpSpPr>
        <p:grpSpPr>
          <a:xfrm>
            <a:off x="4006384" y="1825265"/>
            <a:ext cx="2901156" cy="1160462"/>
            <a:chOff x="2381" y="2129102"/>
            <a:chExt cx="2901156" cy="1160462"/>
          </a:xfrm>
          <a:solidFill>
            <a:schemeClr val="accent3">
              <a:lumMod val="75000"/>
            </a:schemeClr>
          </a:solidFill>
        </p:grpSpPr>
        <p:sp>
          <p:nvSpPr>
            <p:cNvPr id="20" name="Chevron 19"/>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grpSp>
        <p:nvGrpSpPr>
          <p:cNvPr id="5" name="Group 11"/>
          <p:cNvGrpSpPr/>
          <p:nvPr/>
        </p:nvGrpSpPr>
        <p:grpSpPr>
          <a:xfrm>
            <a:off x="6496738" y="1825265"/>
            <a:ext cx="2901156" cy="1160462"/>
            <a:chOff x="2381" y="2129102"/>
            <a:chExt cx="2901156" cy="1160462"/>
          </a:xfrm>
          <a:solidFill>
            <a:schemeClr val="accent3">
              <a:lumMod val="50000"/>
            </a:schemeClr>
          </a:solidFill>
        </p:grpSpPr>
        <p:sp>
          <p:nvSpPr>
            <p:cNvPr id="13" name="Chevron 12"/>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Training Office’s Tasks</a:t>
              </a:r>
              <a:endParaRPr lang="en-US" sz="2800" kern="1200" dirty="0"/>
            </a:p>
          </p:txBody>
        </p:sp>
      </p:grpSp>
      <p:graphicFrame>
        <p:nvGraphicFramePr>
          <p:cNvPr id="23" name="Diagram 22"/>
          <p:cNvGraphicFramePr/>
          <p:nvPr/>
        </p:nvGraphicFramePr>
        <p:xfrm>
          <a:off x="2118509" y="2915215"/>
          <a:ext cx="4755081" cy="12720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074" name="AutoShape 2"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6" name="AutoShape 4"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8" name="AutoShape 6"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9" name="Picture 18" descr="363633-200.png"/>
          <p:cNvPicPr>
            <a:picLocks noChangeAspect="1"/>
          </p:cNvPicPr>
          <p:nvPr/>
        </p:nvPicPr>
        <p:blipFill>
          <a:blip r:embed="rId13" cstate="print"/>
          <a:stretch>
            <a:fillRect/>
          </a:stretch>
        </p:blipFill>
        <p:spPr>
          <a:xfrm>
            <a:off x="2544686" y="4807390"/>
            <a:ext cx="887332" cy="887332"/>
          </a:xfrm>
          <a:prstGeom prst="rect">
            <a:avLst/>
          </a:prstGeom>
        </p:spPr>
      </p:pic>
      <p:sp>
        <p:nvSpPr>
          <p:cNvPr id="3080" name="AutoShape 8"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 name="Right Arrow 27"/>
          <p:cNvSpPr/>
          <p:nvPr/>
        </p:nvSpPr>
        <p:spPr>
          <a:xfrm>
            <a:off x="3791892" y="5177074"/>
            <a:ext cx="1296156" cy="2534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Make subject’s fail statistic report</a:t>
            </a:r>
          </a:p>
        </p:txBody>
      </p:sp>
      <p:pic>
        <p:nvPicPr>
          <p:cNvPr id="29" name="Picture 28" descr="hgicvxtrvbwmfpuozczo.png"/>
          <p:cNvPicPr>
            <a:picLocks noChangeAspect="1"/>
          </p:cNvPicPr>
          <p:nvPr/>
        </p:nvPicPr>
        <p:blipFill>
          <a:blip r:embed="rId14" cstate="print"/>
          <a:stretch>
            <a:fillRect/>
          </a:stretch>
        </p:blipFill>
        <p:spPr>
          <a:xfrm>
            <a:off x="5158162" y="4753069"/>
            <a:ext cx="1098538" cy="1098538"/>
          </a:xfrm>
          <a:prstGeom prst="rect">
            <a:avLst/>
          </a:prstGeom>
        </p:spPr>
      </p:pic>
      <p:sp>
        <p:nvSpPr>
          <p:cNvPr id="55" name="TextBox 54"/>
          <p:cNvSpPr txBox="1"/>
          <p:nvPr/>
        </p:nvSpPr>
        <p:spPr>
          <a:xfrm>
            <a:off x="2688879" y="5631256"/>
            <a:ext cx="612668" cy="369332"/>
          </a:xfrm>
          <a:prstGeom prst="rect">
            <a:avLst/>
          </a:prstGeom>
          <a:noFill/>
        </p:spPr>
        <p:txBody>
          <a:bodyPr wrap="none" rtlCol="0">
            <a:spAutoFit/>
          </a:bodyPr>
          <a:lstStyle/>
          <a:p>
            <a:r>
              <a:rPr lang="en-US" dirty="0"/>
              <a:t>Staff</a:t>
            </a:r>
          </a:p>
        </p:txBody>
      </p:sp>
      <p:sp>
        <p:nvSpPr>
          <p:cNvPr id="56" name="TextBox 55"/>
          <p:cNvSpPr txBox="1"/>
          <p:nvPr/>
        </p:nvSpPr>
        <p:spPr>
          <a:xfrm>
            <a:off x="5241957" y="5821378"/>
            <a:ext cx="878767" cy="369332"/>
          </a:xfrm>
          <a:prstGeom prst="rect">
            <a:avLst/>
          </a:prstGeom>
          <a:noFill/>
        </p:spPr>
        <p:txBody>
          <a:bodyPr wrap="none" rtlCol="0">
            <a:spAutoFit/>
          </a:bodyPr>
          <a:lstStyle/>
          <a:p>
            <a:r>
              <a:rPr lang="en-US" dirty="0"/>
              <a:t>Subject</a:t>
            </a:r>
          </a:p>
        </p:txBody>
      </p:sp>
      <p:sp>
        <p:nvSpPr>
          <p:cNvPr id="6" name="Slide Number Placeholder 5"/>
          <p:cNvSpPr>
            <a:spLocks noGrp="1"/>
          </p:cNvSpPr>
          <p:nvPr>
            <p:ph type="sldNum" sz="quarter" idx="12"/>
          </p:nvPr>
        </p:nvSpPr>
        <p:spPr/>
        <p:txBody>
          <a:bodyPr/>
          <a:lstStyle/>
          <a:p>
            <a:fld id="{008E174E-CF06-43A2-87CF-5685854A7445}" type="slidenum">
              <a:rPr lang="en-US" smtClean="0"/>
              <a:pPr/>
              <a:t>56</a:t>
            </a:fld>
            <a:endParaRPr lang="en-US" dirty="0"/>
          </a:p>
        </p:txBody>
      </p:sp>
      <p:pic>
        <p:nvPicPr>
          <p:cNvPr id="26" name="Picture 25" descr="STPM.png"/>
          <p:cNvPicPr>
            <a:picLocks noChangeAspect="1"/>
          </p:cNvPicPr>
          <p:nvPr/>
        </p:nvPicPr>
        <p:blipFill>
          <a:blip r:embed="rId15" cstate="print"/>
          <a:stretch>
            <a:fillRect/>
          </a:stretch>
        </p:blipFill>
        <p:spPr>
          <a:xfrm>
            <a:off x="4067545" y="65315"/>
            <a:ext cx="3027220" cy="408041"/>
          </a:xfrm>
          <a:prstGeom prst="rect">
            <a:avLst/>
          </a:prstGeom>
        </p:spPr>
      </p:pic>
      <p:sp>
        <p:nvSpPr>
          <p:cNvPr id="27"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349895614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a:extLst>
              <a:ext uri="{FF2B5EF4-FFF2-40B4-BE49-F238E27FC236}">
                <a16:creationId xmlns:a16="http://schemas.microsoft.com/office/drawing/2014/main" xmlns="" id="{F594C0C9-3A32-4B9F-8D52-24E9B4A99E34}"/>
              </a:ext>
            </a:extLst>
          </p:cNvPr>
          <p:cNvSpPr txBox="1">
            <a:spLocks/>
          </p:cNvSpPr>
          <p:nvPr/>
        </p:nvSpPr>
        <p:spPr>
          <a:xfrm>
            <a:off x="2156875" y="2483428"/>
            <a:ext cx="10035125" cy="4374572"/>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lang="en-US" sz="2400" dirty="0">
              <a:solidFill>
                <a:schemeClr val="bg1"/>
              </a:solidFill>
              <a:latin typeface="Cambria" panose="02040503050406030204" pitchFamily="18" charset="0"/>
            </a:endParaRPr>
          </a:p>
          <a:p>
            <a:pPr marL="0" lvl="0" indent="0">
              <a:buNone/>
            </a:pPr>
            <a:endParaRPr lang="en-US" sz="2400"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5"/>
          <p:cNvGrpSpPr/>
          <p:nvPr/>
        </p:nvGrpSpPr>
        <p:grpSpPr>
          <a:xfrm>
            <a:off x="1516030" y="182526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3" name="Group 18"/>
          <p:cNvGrpSpPr/>
          <p:nvPr/>
        </p:nvGrpSpPr>
        <p:grpSpPr>
          <a:xfrm>
            <a:off x="4006384" y="1825265"/>
            <a:ext cx="2901156" cy="1160462"/>
            <a:chOff x="2381" y="2129102"/>
            <a:chExt cx="2901156" cy="1160462"/>
          </a:xfrm>
          <a:solidFill>
            <a:schemeClr val="accent3">
              <a:lumMod val="75000"/>
            </a:schemeClr>
          </a:solidFill>
        </p:grpSpPr>
        <p:sp>
          <p:nvSpPr>
            <p:cNvPr id="20" name="Chevron 19"/>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grpSp>
        <p:nvGrpSpPr>
          <p:cNvPr id="5" name="Group 11"/>
          <p:cNvGrpSpPr/>
          <p:nvPr/>
        </p:nvGrpSpPr>
        <p:grpSpPr>
          <a:xfrm>
            <a:off x="6496738" y="1825265"/>
            <a:ext cx="2901156" cy="1160462"/>
            <a:chOff x="2381" y="2129102"/>
            <a:chExt cx="2901156" cy="1160462"/>
          </a:xfrm>
          <a:solidFill>
            <a:schemeClr val="accent3">
              <a:lumMod val="50000"/>
            </a:schemeClr>
          </a:solidFill>
        </p:grpSpPr>
        <p:sp>
          <p:nvSpPr>
            <p:cNvPr id="13" name="Chevron 12"/>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Training Office’s Tasks</a:t>
              </a:r>
              <a:endParaRPr lang="en-US" sz="2800" kern="1200" dirty="0"/>
            </a:p>
          </p:txBody>
        </p:sp>
      </p:grpSp>
      <p:graphicFrame>
        <p:nvGraphicFramePr>
          <p:cNvPr id="23" name="Diagram 22"/>
          <p:cNvGraphicFramePr/>
          <p:nvPr/>
        </p:nvGraphicFramePr>
        <p:xfrm>
          <a:off x="2118509" y="2915215"/>
          <a:ext cx="4755081" cy="12720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074" name="AutoShape 2"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6" name="AutoShape 4"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8" name="AutoShape 6"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9" name="Picture 18" descr="363633-200.png"/>
          <p:cNvPicPr>
            <a:picLocks noChangeAspect="1"/>
          </p:cNvPicPr>
          <p:nvPr/>
        </p:nvPicPr>
        <p:blipFill>
          <a:blip r:embed="rId13" cstate="print"/>
          <a:stretch>
            <a:fillRect/>
          </a:stretch>
        </p:blipFill>
        <p:spPr>
          <a:xfrm>
            <a:off x="2544686" y="4807390"/>
            <a:ext cx="887332" cy="887332"/>
          </a:xfrm>
          <a:prstGeom prst="rect">
            <a:avLst/>
          </a:prstGeom>
        </p:spPr>
      </p:pic>
      <p:pic>
        <p:nvPicPr>
          <p:cNvPr id="26" name="Picture 25" descr="35778-200.png"/>
          <p:cNvPicPr>
            <a:picLocks noChangeAspect="1"/>
          </p:cNvPicPr>
          <p:nvPr/>
        </p:nvPicPr>
        <p:blipFill>
          <a:blip r:embed="rId14" cstate="print"/>
          <a:stretch>
            <a:fillRect/>
          </a:stretch>
        </p:blipFill>
        <p:spPr>
          <a:xfrm>
            <a:off x="8379256" y="4912829"/>
            <a:ext cx="778690" cy="778690"/>
          </a:xfrm>
          <a:prstGeom prst="rect">
            <a:avLst/>
          </a:prstGeom>
        </p:spPr>
      </p:pic>
      <p:sp>
        <p:nvSpPr>
          <p:cNvPr id="3080" name="AutoShape 8"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 name="Right Arrow 27"/>
          <p:cNvSpPr/>
          <p:nvPr/>
        </p:nvSpPr>
        <p:spPr>
          <a:xfrm>
            <a:off x="3791892" y="5177074"/>
            <a:ext cx="1296156" cy="2534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Make subject’s fail statistic report</a:t>
            </a:r>
          </a:p>
        </p:txBody>
      </p:sp>
      <p:pic>
        <p:nvPicPr>
          <p:cNvPr id="29" name="Picture 28" descr="hgicvxtrvbwmfpuozczo.png"/>
          <p:cNvPicPr>
            <a:picLocks noChangeAspect="1"/>
          </p:cNvPicPr>
          <p:nvPr/>
        </p:nvPicPr>
        <p:blipFill>
          <a:blip r:embed="rId15" cstate="print"/>
          <a:stretch>
            <a:fillRect/>
          </a:stretch>
        </p:blipFill>
        <p:spPr>
          <a:xfrm>
            <a:off x="5158162" y="4753069"/>
            <a:ext cx="1098538" cy="1098538"/>
          </a:xfrm>
          <a:prstGeom prst="rect">
            <a:avLst/>
          </a:prstGeom>
        </p:spPr>
      </p:pic>
      <p:sp>
        <p:nvSpPr>
          <p:cNvPr id="55" name="TextBox 54"/>
          <p:cNvSpPr txBox="1"/>
          <p:nvPr/>
        </p:nvSpPr>
        <p:spPr>
          <a:xfrm>
            <a:off x="2688879" y="5631256"/>
            <a:ext cx="612668" cy="369332"/>
          </a:xfrm>
          <a:prstGeom prst="rect">
            <a:avLst/>
          </a:prstGeom>
          <a:noFill/>
        </p:spPr>
        <p:txBody>
          <a:bodyPr wrap="none" rtlCol="0">
            <a:spAutoFit/>
          </a:bodyPr>
          <a:lstStyle/>
          <a:p>
            <a:r>
              <a:rPr lang="en-US" dirty="0"/>
              <a:t>Staff</a:t>
            </a:r>
          </a:p>
        </p:txBody>
      </p:sp>
      <p:sp>
        <p:nvSpPr>
          <p:cNvPr id="56" name="TextBox 55"/>
          <p:cNvSpPr txBox="1"/>
          <p:nvPr/>
        </p:nvSpPr>
        <p:spPr>
          <a:xfrm>
            <a:off x="5241957" y="5821378"/>
            <a:ext cx="878767" cy="369332"/>
          </a:xfrm>
          <a:prstGeom prst="rect">
            <a:avLst/>
          </a:prstGeom>
          <a:noFill/>
        </p:spPr>
        <p:txBody>
          <a:bodyPr wrap="none" rtlCol="0">
            <a:spAutoFit/>
          </a:bodyPr>
          <a:lstStyle/>
          <a:p>
            <a:r>
              <a:rPr lang="en-US" dirty="0"/>
              <a:t>Subject</a:t>
            </a:r>
          </a:p>
        </p:txBody>
      </p:sp>
      <p:sp>
        <p:nvSpPr>
          <p:cNvPr id="57" name="TextBox 56"/>
          <p:cNvSpPr txBox="1"/>
          <p:nvPr/>
        </p:nvSpPr>
        <p:spPr>
          <a:xfrm>
            <a:off x="8307032" y="5631256"/>
            <a:ext cx="923138" cy="369332"/>
          </a:xfrm>
          <a:prstGeom prst="rect">
            <a:avLst/>
          </a:prstGeom>
          <a:noFill/>
        </p:spPr>
        <p:txBody>
          <a:bodyPr wrap="none" rtlCol="0">
            <a:spAutoFit/>
          </a:bodyPr>
          <a:lstStyle/>
          <a:p>
            <a:r>
              <a:rPr lang="en-US" dirty="0"/>
              <a:t>Student</a:t>
            </a:r>
          </a:p>
        </p:txBody>
      </p:sp>
      <p:sp>
        <p:nvSpPr>
          <p:cNvPr id="6" name="Slide Number Placeholder 5"/>
          <p:cNvSpPr>
            <a:spLocks noGrp="1"/>
          </p:cNvSpPr>
          <p:nvPr>
            <p:ph type="sldNum" sz="quarter" idx="12"/>
          </p:nvPr>
        </p:nvSpPr>
        <p:spPr/>
        <p:txBody>
          <a:bodyPr/>
          <a:lstStyle/>
          <a:p>
            <a:fld id="{008E174E-CF06-43A2-87CF-5685854A7445}" type="slidenum">
              <a:rPr lang="en-US" smtClean="0"/>
              <a:pPr/>
              <a:t>57</a:t>
            </a:fld>
            <a:endParaRPr lang="en-US" dirty="0"/>
          </a:p>
        </p:txBody>
      </p:sp>
      <p:pic>
        <p:nvPicPr>
          <p:cNvPr id="30" name="Picture 29" descr="STPM.png"/>
          <p:cNvPicPr>
            <a:picLocks noChangeAspect="1"/>
          </p:cNvPicPr>
          <p:nvPr/>
        </p:nvPicPr>
        <p:blipFill>
          <a:blip r:embed="rId16" cstate="print"/>
          <a:stretch>
            <a:fillRect/>
          </a:stretch>
        </p:blipFill>
        <p:spPr>
          <a:xfrm>
            <a:off x="4067545" y="65315"/>
            <a:ext cx="3027220" cy="408041"/>
          </a:xfrm>
          <a:prstGeom prst="rect">
            <a:avLst/>
          </a:prstGeom>
        </p:spPr>
      </p:pic>
      <p:sp>
        <p:nvSpPr>
          <p:cNvPr id="31"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7660705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a:extLst>
              <a:ext uri="{FF2B5EF4-FFF2-40B4-BE49-F238E27FC236}">
                <a16:creationId xmlns:a16="http://schemas.microsoft.com/office/drawing/2014/main" xmlns="" id="{F594C0C9-3A32-4B9F-8D52-24E9B4A99E34}"/>
              </a:ext>
            </a:extLst>
          </p:cNvPr>
          <p:cNvSpPr txBox="1">
            <a:spLocks/>
          </p:cNvSpPr>
          <p:nvPr/>
        </p:nvSpPr>
        <p:spPr>
          <a:xfrm>
            <a:off x="2156875" y="2483428"/>
            <a:ext cx="10035125" cy="4374572"/>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lang="en-US" sz="2400" dirty="0">
              <a:solidFill>
                <a:schemeClr val="bg1"/>
              </a:solidFill>
              <a:latin typeface="Cambria" panose="02040503050406030204" pitchFamily="18" charset="0"/>
            </a:endParaRPr>
          </a:p>
          <a:p>
            <a:pPr marL="0" lvl="0" indent="0">
              <a:buNone/>
            </a:pPr>
            <a:endParaRPr lang="en-US" sz="2400"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5"/>
          <p:cNvGrpSpPr/>
          <p:nvPr/>
        </p:nvGrpSpPr>
        <p:grpSpPr>
          <a:xfrm>
            <a:off x="1516030" y="182526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3" name="Group 18"/>
          <p:cNvGrpSpPr/>
          <p:nvPr/>
        </p:nvGrpSpPr>
        <p:grpSpPr>
          <a:xfrm>
            <a:off x="4006384" y="1825265"/>
            <a:ext cx="2901156" cy="1160462"/>
            <a:chOff x="2381" y="2129102"/>
            <a:chExt cx="2901156" cy="1160462"/>
          </a:xfrm>
          <a:solidFill>
            <a:schemeClr val="accent3">
              <a:lumMod val="75000"/>
            </a:schemeClr>
          </a:solidFill>
        </p:grpSpPr>
        <p:sp>
          <p:nvSpPr>
            <p:cNvPr id="20" name="Chevron 19"/>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grpSp>
        <p:nvGrpSpPr>
          <p:cNvPr id="5" name="Group 11"/>
          <p:cNvGrpSpPr/>
          <p:nvPr/>
        </p:nvGrpSpPr>
        <p:grpSpPr>
          <a:xfrm>
            <a:off x="6496738" y="1825265"/>
            <a:ext cx="2901156" cy="1160462"/>
            <a:chOff x="2381" y="2129102"/>
            <a:chExt cx="2901156" cy="1160462"/>
          </a:xfrm>
          <a:solidFill>
            <a:schemeClr val="accent3">
              <a:lumMod val="50000"/>
            </a:schemeClr>
          </a:solidFill>
        </p:grpSpPr>
        <p:sp>
          <p:nvSpPr>
            <p:cNvPr id="13" name="Chevron 12"/>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Training Office’s Tasks</a:t>
              </a:r>
              <a:endParaRPr lang="en-US" sz="2800" kern="1200" dirty="0"/>
            </a:p>
          </p:txBody>
        </p:sp>
      </p:grpSp>
      <p:graphicFrame>
        <p:nvGraphicFramePr>
          <p:cNvPr id="23" name="Diagram 22"/>
          <p:cNvGraphicFramePr/>
          <p:nvPr/>
        </p:nvGraphicFramePr>
        <p:xfrm>
          <a:off x="2118509" y="2915215"/>
          <a:ext cx="4755081" cy="12720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074" name="AutoShape 2"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6" name="AutoShape 4"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8" name="AutoShape 6"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9" name="Picture 18" descr="363633-200.png"/>
          <p:cNvPicPr>
            <a:picLocks noChangeAspect="1"/>
          </p:cNvPicPr>
          <p:nvPr/>
        </p:nvPicPr>
        <p:blipFill>
          <a:blip r:embed="rId13" cstate="print"/>
          <a:stretch>
            <a:fillRect/>
          </a:stretch>
        </p:blipFill>
        <p:spPr>
          <a:xfrm>
            <a:off x="2544686" y="4807390"/>
            <a:ext cx="887332" cy="887332"/>
          </a:xfrm>
          <a:prstGeom prst="rect">
            <a:avLst/>
          </a:prstGeom>
        </p:spPr>
      </p:pic>
      <p:pic>
        <p:nvPicPr>
          <p:cNvPr id="26" name="Picture 25" descr="35778-200.png"/>
          <p:cNvPicPr>
            <a:picLocks noChangeAspect="1"/>
          </p:cNvPicPr>
          <p:nvPr/>
        </p:nvPicPr>
        <p:blipFill>
          <a:blip r:embed="rId14" cstate="print"/>
          <a:stretch>
            <a:fillRect/>
          </a:stretch>
        </p:blipFill>
        <p:spPr>
          <a:xfrm>
            <a:off x="8379256" y="4912829"/>
            <a:ext cx="778690" cy="778690"/>
          </a:xfrm>
          <a:prstGeom prst="rect">
            <a:avLst/>
          </a:prstGeom>
        </p:spPr>
      </p:pic>
      <p:sp>
        <p:nvSpPr>
          <p:cNvPr id="3080" name="AutoShape 8"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7" name="Right Arrow 26"/>
          <p:cNvSpPr/>
          <p:nvPr/>
        </p:nvSpPr>
        <p:spPr>
          <a:xfrm>
            <a:off x="6580358" y="5195180"/>
            <a:ext cx="1622082" cy="2534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student list for each subject in previous report</a:t>
            </a:r>
          </a:p>
        </p:txBody>
      </p:sp>
      <p:sp>
        <p:nvSpPr>
          <p:cNvPr id="28" name="Right Arrow 27"/>
          <p:cNvSpPr/>
          <p:nvPr/>
        </p:nvSpPr>
        <p:spPr>
          <a:xfrm>
            <a:off x="3791892" y="5177074"/>
            <a:ext cx="1296156" cy="2534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Make subject’s fail statistic report</a:t>
            </a:r>
          </a:p>
        </p:txBody>
      </p:sp>
      <p:pic>
        <p:nvPicPr>
          <p:cNvPr id="29" name="Picture 28" descr="hgicvxtrvbwmfpuozczo.png"/>
          <p:cNvPicPr>
            <a:picLocks noChangeAspect="1"/>
          </p:cNvPicPr>
          <p:nvPr/>
        </p:nvPicPr>
        <p:blipFill>
          <a:blip r:embed="rId15" cstate="print"/>
          <a:stretch>
            <a:fillRect/>
          </a:stretch>
        </p:blipFill>
        <p:spPr>
          <a:xfrm>
            <a:off x="5158162" y="4753069"/>
            <a:ext cx="1098538" cy="1098538"/>
          </a:xfrm>
          <a:prstGeom prst="rect">
            <a:avLst/>
          </a:prstGeom>
        </p:spPr>
      </p:pic>
      <p:sp>
        <p:nvSpPr>
          <p:cNvPr id="55" name="TextBox 54"/>
          <p:cNvSpPr txBox="1"/>
          <p:nvPr/>
        </p:nvSpPr>
        <p:spPr>
          <a:xfrm>
            <a:off x="2688879" y="5631256"/>
            <a:ext cx="612668" cy="369332"/>
          </a:xfrm>
          <a:prstGeom prst="rect">
            <a:avLst/>
          </a:prstGeom>
          <a:noFill/>
        </p:spPr>
        <p:txBody>
          <a:bodyPr wrap="none" rtlCol="0">
            <a:spAutoFit/>
          </a:bodyPr>
          <a:lstStyle/>
          <a:p>
            <a:r>
              <a:rPr lang="en-US" dirty="0"/>
              <a:t>Staff</a:t>
            </a:r>
          </a:p>
        </p:txBody>
      </p:sp>
      <p:sp>
        <p:nvSpPr>
          <p:cNvPr id="56" name="TextBox 55"/>
          <p:cNvSpPr txBox="1"/>
          <p:nvPr/>
        </p:nvSpPr>
        <p:spPr>
          <a:xfrm>
            <a:off x="5241957" y="5821378"/>
            <a:ext cx="878767" cy="369332"/>
          </a:xfrm>
          <a:prstGeom prst="rect">
            <a:avLst/>
          </a:prstGeom>
          <a:noFill/>
        </p:spPr>
        <p:txBody>
          <a:bodyPr wrap="none" rtlCol="0">
            <a:spAutoFit/>
          </a:bodyPr>
          <a:lstStyle/>
          <a:p>
            <a:r>
              <a:rPr lang="en-US" dirty="0"/>
              <a:t>Subject</a:t>
            </a:r>
          </a:p>
        </p:txBody>
      </p:sp>
      <p:sp>
        <p:nvSpPr>
          <p:cNvPr id="57" name="TextBox 56"/>
          <p:cNvSpPr txBox="1"/>
          <p:nvPr/>
        </p:nvSpPr>
        <p:spPr>
          <a:xfrm>
            <a:off x="8307032" y="5631256"/>
            <a:ext cx="923138" cy="369332"/>
          </a:xfrm>
          <a:prstGeom prst="rect">
            <a:avLst/>
          </a:prstGeom>
          <a:noFill/>
        </p:spPr>
        <p:txBody>
          <a:bodyPr wrap="none" rtlCol="0">
            <a:spAutoFit/>
          </a:bodyPr>
          <a:lstStyle/>
          <a:p>
            <a:r>
              <a:rPr lang="en-US" dirty="0"/>
              <a:t>Student</a:t>
            </a:r>
          </a:p>
        </p:txBody>
      </p:sp>
      <p:sp>
        <p:nvSpPr>
          <p:cNvPr id="6" name="Slide Number Placeholder 5"/>
          <p:cNvSpPr>
            <a:spLocks noGrp="1"/>
          </p:cNvSpPr>
          <p:nvPr>
            <p:ph type="sldNum" sz="quarter" idx="12"/>
          </p:nvPr>
        </p:nvSpPr>
        <p:spPr/>
        <p:txBody>
          <a:bodyPr/>
          <a:lstStyle/>
          <a:p>
            <a:fld id="{008E174E-CF06-43A2-87CF-5685854A7445}" type="slidenum">
              <a:rPr lang="en-US" smtClean="0"/>
              <a:pPr/>
              <a:t>58</a:t>
            </a:fld>
            <a:endParaRPr lang="en-US" dirty="0"/>
          </a:p>
        </p:txBody>
      </p:sp>
      <p:pic>
        <p:nvPicPr>
          <p:cNvPr id="30" name="Picture 29" descr="STPM.png"/>
          <p:cNvPicPr>
            <a:picLocks noChangeAspect="1"/>
          </p:cNvPicPr>
          <p:nvPr/>
        </p:nvPicPr>
        <p:blipFill>
          <a:blip r:embed="rId16" cstate="print"/>
          <a:stretch>
            <a:fillRect/>
          </a:stretch>
        </p:blipFill>
        <p:spPr>
          <a:xfrm>
            <a:off x="4067545" y="65315"/>
            <a:ext cx="3027220" cy="408041"/>
          </a:xfrm>
          <a:prstGeom prst="rect">
            <a:avLst/>
          </a:prstGeom>
        </p:spPr>
      </p:pic>
      <p:sp>
        <p:nvSpPr>
          <p:cNvPr id="31"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32562023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a:extLst>
              <a:ext uri="{FF2B5EF4-FFF2-40B4-BE49-F238E27FC236}">
                <a16:creationId xmlns:a16="http://schemas.microsoft.com/office/drawing/2014/main" xmlns="" id="{F594C0C9-3A32-4B9F-8D52-24E9B4A99E34}"/>
              </a:ext>
            </a:extLst>
          </p:cNvPr>
          <p:cNvSpPr txBox="1">
            <a:spLocks/>
          </p:cNvSpPr>
          <p:nvPr/>
        </p:nvSpPr>
        <p:spPr>
          <a:xfrm>
            <a:off x="2156875" y="2483428"/>
            <a:ext cx="10035125" cy="4374572"/>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lang="en-US" sz="2400" dirty="0">
              <a:solidFill>
                <a:schemeClr val="bg1"/>
              </a:solidFill>
              <a:latin typeface="Cambria" panose="02040503050406030204" pitchFamily="18" charset="0"/>
            </a:endParaRPr>
          </a:p>
          <a:p>
            <a:pPr marL="0" lvl="0" indent="0">
              <a:buNone/>
            </a:pPr>
            <a:endParaRPr lang="en-US" sz="2400"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5"/>
          <p:cNvGrpSpPr/>
          <p:nvPr/>
        </p:nvGrpSpPr>
        <p:grpSpPr>
          <a:xfrm>
            <a:off x="1516030" y="182526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3" name="Group 18"/>
          <p:cNvGrpSpPr/>
          <p:nvPr/>
        </p:nvGrpSpPr>
        <p:grpSpPr>
          <a:xfrm>
            <a:off x="4006384" y="1825265"/>
            <a:ext cx="2901156" cy="1160462"/>
            <a:chOff x="2381" y="2129102"/>
            <a:chExt cx="2901156" cy="1160462"/>
          </a:xfrm>
          <a:solidFill>
            <a:schemeClr val="accent3">
              <a:lumMod val="75000"/>
            </a:schemeClr>
          </a:solidFill>
        </p:grpSpPr>
        <p:sp>
          <p:nvSpPr>
            <p:cNvPr id="20" name="Chevron 19"/>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grpSp>
        <p:nvGrpSpPr>
          <p:cNvPr id="5" name="Group 11"/>
          <p:cNvGrpSpPr/>
          <p:nvPr/>
        </p:nvGrpSpPr>
        <p:grpSpPr>
          <a:xfrm>
            <a:off x="6496738" y="1825265"/>
            <a:ext cx="2901156" cy="1160462"/>
            <a:chOff x="2381" y="2129102"/>
            <a:chExt cx="2901156" cy="1160462"/>
          </a:xfrm>
          <a:solidFill>
            <a:schemeClr val="accent3">
              <a:lumMod val="50000"/>
            </a:schemeClr>
          </a:solidFill>
        </p:grpSpPr>
        <p:sp>
          <p:nvSpPr>
            <p:cNvPr id="13" name="Chevron 12"/>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Training Office’s Tasks</a:t>
              </a:r>
              <a:endParaRPr lang="en-US" sz="2800" kern="1200" dirty="0"/>
            </a:p>
          </p:txBody>
        </p:sp>
      </p:grpSp>
      <p:graphicFrame>
        <p:nvGraphicFramePr>
          <p:cNvPr id="23" name="Diagram 22"/>
          <p:cNvGraphicFramePr/>
          <p:nvPr/>
        </p:nvGraphicFramePr>
        <p:xfrm>
          <a:off x="2118509" y="2915215"/>
          <a:ext cx="4755081" cy="12720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074" name="AutoShape 2"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6" name="AutoShape 4"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8" name="AutoShape 6"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9" name="Picture 18" descr="363633-200.png"/>
          <p:cNvPicPr>
            <a:picLocks noChangeAspect="1"/>
          </p:cNvPicPr>
          <p:nvPr/>
        </p:nvPicPr>
        <p:blipFill>
          <a:blip r:embed="rId13" cstate="print"/>
          <a:stretch>
            <a:fillRect/>
          </a:stretch>
        </p:blipFill>
        <p:spPr>
          <a:xfrm>
            <a:off x="2544686" y="4807390"/>
            <a:ext cx="887332" cy="887332"/>
          </a:xfrm>
          <a:prstGeom prst="rect">
            <a:avLst/>
          </a:prstGeom>
        </p:spPr>
      </p:pic>
      <p:pic>
        <p:nvPicPr>
          <p:cNvPr id="24" name="Picture 23" descr="48895-200.png"/>
          <p:cNvPicPr>
            <a:picLocks noChangeAspect="1"/>
          </p:cNvPicPr>
          <p:nvPr/>
        </p:nvPicPr>
        <p:blipFill>
          <a:blip r:embed="rId14" cstate="print"/>
          <a:stretch>
            <a:fillRect/>
          </a:stretch>
        </p:blipFill>
        <p:spPr>
          <a:xfrm>
            <a:off x="10693466" y="4662535"/>
            <a:ext cx="1095562" cy="1095562"/>
          </a:xfrm>
          <a:prstGeom prst="rect">
            <a:avLst/>
          </a:prstGeom>
        </p:spPr>
      </p:pic>
      <p:pic>
        <p:nvPicPr>
          <p:cNvPr id="26" name="Picture 25" descr="35778-200.png"/>
          <p:cNvPicPr>
            <a:picLocks noChangeAspect="1"/>
          </p:cNvPicPr>
          <p:nvPr/>
        </p:nvPicPr>
        <p:blipFill>
          <a:blip r:embed="rId15" cstate="print"/>
          <a:stretch>
            <a:fillRect/>
          </a:stretch>
        </p:blipFill>
        <p:spPr>
          <a:xfrm>
            <a:off x="8379256" y="4912829"/>
            <a:ext cx="778690" cy="778690"/>
          </a:xfrm>
          <a:prstGeom prst="rect">
            <a:avLst/>
          </a:prstGeom>
        </p:spPr>
      </p:pic>
      <p:sp>
        <p:nvSpPr>
          <p:cNvPr id="3080" name="AutoShape 8"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7" name="Right Arrow 26"/>
          <p:cNvSpPr/>
          <p:nvPr/>
        </p:nvSpPr>
        <p:spPr>
          <a:xfrm>
            <a:off x="6580358" y="5195180"/>
            <a:ext cx="1622082" cy="2534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student list for each subject in previous report</a:t>
            </a:r>
          </a:p>
        </p:txBody>
      </p:sp>
      <p:sp>
        <p:nvSpPr>
          <p:cNvPr id="28" name="Right Arrow 27"/>
          <p:cNvSpPr/>
          <p:nvPr/>
        </p:nvSpPr>
        <p:spPr>
          <a:xfrm>
            <a:off x="3791892" y="5177074"/>
            <a:ext cx="1296156" cy="2534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Make subject’s fail statistic report</a:t>
            </a:r>
          </a:p>
        </p:txBody>
      </p:sp>
      <p:pic>
        <p:nvPicPr>
          <p:cNvPr id="29" name="Picture 28" descr="hgicvxtrvbwmfpuozczo.png"/>
          <p:cNvPicPr>
            <a:picLocks noChangeAspect="1"/>
          </p:cNvPicPr>
          <p:nvPr/>
        </p:nvPicPr>
        <p:blipFill>
          <a:blip r:embed="rId16" cstate="print"/>
          <a:stretch>
            <a:fillRect/>
          </a:stretch>
        </p:blipFill>
        <p:spPr>
          <a:xfrm>
            <a:off x="5158162" y="4753069"/>
            <a:ext cx="1098538" cy="1098538"/>
          </a:xfrm>
          <a:prstGeom prst="rect">
            <a:avLst/>
          </a:prstGeom>
        </p:spPr>
      </p:pic>
      <p:sp>
        <p:nvSpPr>
          <p:cNvPr id="55" name="TextBox 54"/>
          <p:cNvSpPr txBox="1"/>
          <p:nvPr/>
        </p:nvSpPr>
        <p:spPr>
          <a:xfrm>
            <a:off x="2688879" y="5631256"/>
            <a:ext cx="612668" cy="369332"/>
          </a:xfrm>
          <a:prstGeom prst="rect">
            <a:avLst/>
          </a:prstGeom>
          <a:noFill/>
        </p:spPr>
        <p:txBody>
          <a:bodyPr wrap="none" rtlCol="0">
            <a:spAutoFit/>
          </a:bodyPr>
          <a:lstStyle/>
          <a:p>
            <a:r>
              <a:rPr lang="en-US" dirty="0"/>
              <a:t>Staff</a:t>
            </a:r>
          </a:p>
        </p:txBody>
      </p:sp>
      <p:sp>
        <p:nvSpPr>
          <p:cNvPr id="56" name="TextBox 55"/>
          <p:cNvSpPr txBox="1"/>
          <p:nvPr/>
        </p:nvSpPr>
        <p:spPr>
          <a:xfrm>
            <a:off x="5241957" y="5821378"/>
            <a:ext cx="878767" cy="369332"/>
          </a:xfrm>
          <a:prstGeom prst="rect">
            <a:avLst/>
          </a:prstGeom>
          <a:noFill/>
        </p:spPr>
        <p:txBody>
          <a:bodyPr wrap="none" rtlCol="0">
            <a:spAutoFit/>
          </a:bodyPr>
          <a:lstStyle/>
          <a:p>
            <a:r>
              <a:rPr lang="en-US" dirty="0"/>
              <a:t>Subject</a:t>
            </a:r>
          </a:p>
        </p:txBody>
      </p:sp>
      <p:sp>
        <p:nvSpPr>
          <p:cNvPr id="57" name="TextBox 56"/>
          <p:cNvSpPr txBox="1"/>
          <p:nvPr/>
        </p:nvSpPr>
        <p:spPr>
          <a:xfrm>
            <a:off x="8307032" y="5631256"/>
            <a:ext cx="923138" cy="369332"/>
          </a:xfrm>
          <a:prstGeom prst="rect">
            <a:avLst/>
          </a:prstGeom>
          <a:noFill/>
        </p:spPr>
        <p:txBody>
          <a:bodyPr wrap="none" rtlCol="0">
            <a:spAutoFit/>
          </a:bodyPr>
          <a:lstStyle/>
          <a:p>
            <a:r>
              <a:rPr lang="en-US" dirty="0"/>
              <a:t>Student</a:t>
            </a:r>
          </a:p>
        </p:txBody>
      </p:sp>
      <p:sp>
        <p:nvSpPr>
          <p:cNvPr id="58" name="TextBox 57"/>
          <p:cNvSpPr txBox="1"/>
          <p:nvPr/>
        </p:nvSpPr>
        <p:spPr>
          <a:xfrm>
            <a:off x="10581867" y="5736800"/>
            <a:ext cx="1318759" cy="369332"/>
          </a:xfrm>
          <a:prstGeom prst="rect">
            <a:avLst/>
          </a:prstGeom>
          <a:noFill/>
        </p:spPr>
        <p:txBody>
          <a:bodyPr wrap="none" rtlCol="0">
            <a:spAutoFit/>
          </a:bodyPr>
          <a:lstStyle/>
          <a:p>
            <a:r>
              <a:rPr lang="en-US" dirty="0"/>
              <a:t>Final Report</a:t>
            </a:r>
          </a:p>
        </p:txBody>
      </p:sp>
      <p:sp>
        <p:nvSpPr>
          <p:cNvPr id="6" name="Slide Number Placeholder 5"/>
          <p:cNvSpPr>
            <a:spLocks noGrp="1"/>
          </p:cNvSpPr>
          <p:nvPr>
            <p:ph type="sldNum" sz="quarter" idx="12"/>
          </p:nvPr>
        </p:nvSpPr>
        <p:spPr/>
        <p:txBody>
          <a:bodyPr/>
          <a:lstStyle/>
          <a:p>
            <a:fld id="{008E174E-CF06-43A2-87CF-5685854A7445}" type="slidenum">
              <a:rPr lang="en-US" smtClean="0"/>
              <a:pPr/>
              <a:t>59</a:t>
            </a:fld>
            <a:endParaRPr lang="en-US" dirty="0"/>
          </a:p>
        </p:txBody>
      </p:sp>
      <p:pic>
        <p:nvPicPr>
          <p:cNvPr id="31" name="Picture 30" descr="STPM.png"/>
          <p:cNvPicPr>
            <a:picLocks noChangeAspect="1"/>
          </p:cNvPicPr>
          <p:nvPr/>
        </p:nvPicPr>
        <p:blipFill>
          <a:blip r:embed="rId17" cstate="print"/>
          <a:stretch>
            <a:fillRect/>
          </a:stretch>
        </p:blipFill>
        <p:spPr>
          <a:xfrm>
            <a:off x="4067545" y="65315"/>
            <a:ext cx="3027220" cy="408041"/>
          </a:xfrm>
          <a:prstGeom prst="rect">
            <a:avLst/>
          </a:prstGeom>
        </p:spPr>
      </p:pic>
      <p:sp>
        <p:nvSpPr>
          <p:cNvPr id="32"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37798992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115311" y="2307534"/>
            <a:ext cx="10076689" cy="4372769"/>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500" dirty="0">
                <a:latin typeface="Cambria" panose="02040503050406030204" pitchFamily="18" charset="0"/>
              </a:rPr>
              <a:t> </a:t>
            </a:r>
          </a:p>
          <a:p>
            <a:pPr marL="0" indent="0">
              <a:lnSpc>
                <a:spcPct val="100000"/>
              </a:lnSpc>
              <a:buNone/>
            </a:pPr>
            <a:r>
              <a:rPr lang="en-US" sz="2500" dirty="0">
                <a:latin typeface="Cambria" panose="02040503050406030204" pitchFamily="18" charset="0"/>
              </a:rPr>
              <a:t> </a:t>
            </a:r>
          </a:p>
          <a:p>
            <a:pPr marL="0" indent="0">
              <a:lnSpc>
                <a:spcPct val="100000"/>
              </a:lnSpc>
              <a:buNone/>
            </a:pPr>
            <a:endParaRPr lang="en-US" dirty="0">
              <a:latin typeface="Cambria" panose="020405030504060302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3"/>
          <p:cNvGrpSpPr/>
          <p:nvPr/>
        </p:nvGrpSpPr>
        <p:grpSpPr>
          <a:xfrm>
            <a:off x="1469271" y="1811482"/>
            <a:ext cx="2901156" cy="1160462"/>
            <a:chOff x="2381" y="2129102"/>
            <a:chExt cx="2901156" cy="1160462"/>
          </a:xfrm>
          <a:solidFill>
            <a:schemeClr val="accent3">
              <a:lumMod val="50000"/>
            </a:schemeClr>
          </a:solidFill>
        </p:grpSpPr>
        <p:sp>
          <p:nvSpPr>
            <p:cNvPr id="15" name="Chevron 14"/>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Current system</a:t>
              </a:r>
              <a:endParaRPr lang="en-US" sz="2800" kern="1200" dirty="0"/>
            </a:p>
          </p:txBody>
        </p:sp>
      </p:grpSp>
      <p:sp>
        <p:nvSpPr>
          <p:cNvPr id="3" name="Slide Number Placeholder 2"/>
          <p:cNvSpPr>
            <a:spLocks noGrp="1"/>
          </p:cNvSpPr>
          <p:nvPr>
            <p:ph type="sldNum" sz="quarter" idx="12"/>
          </p:nvPr>
        </p:nvSpPr>
        <p:spPr/>
        <p:txBody>
          <a:bodyPr/>
          <a:lstStyle/>
          <a:p>
            <a:fld id="{008E174E-CF06-43A2-87CF-5685854A7445}" type="slidenum">
              <a:rPr lang="en-US" smtClean="0"/>
              <a:pPr/>
              <a:t>6</a:t>
            </a:fld>
            <a:endParaRPr lang="en-US"/>
          </a:p>
        </p:txBody>
      </p:sp>
      <p:pic>
        <p:nvPicPr>
          <p:cNvPr id="12" name="Picture 11" descr="STPM.png"/>
          <p:cNvPicPr>
            <a:picLocks noChangeAspect="1"/>
          </p:cNvPicPr>
          <p:nvPr/>
        </p:nvPicPr>
        <p:blipFill>
          <a:blip r:embed="rId9" cstate="print"/>
          <a:stretch>
            <a:fillRect/>
          </a:stretch>
        </p:blipFill>
        <p:spPr>
          <a:xfrm>
            <a:off x="4067545" y="73479"/>
            <a:ext cx="3027220" cy="408041"/>
          </a:xfrm>
          <a:prstGeom prst="rect">
            <a:avLst/>
          </a:prstGeom>
        </p:spPr>
      </p:pic>
      <p:sp>
        <p:nvSpPr>
          <p:cNvPr id="13"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graphicFrame>
        <p:nvGraphicFramePr>
          <p:cNvPr id="18" name="Diagram 17"/>
          <p:cNvGraphicFramePr/>
          <p:nvPr/>
        </p:nvGraphicFramePr>
        <p:xfrm>
          <a:off x="5305879" y="2861954"/>
          <a:ext cx="3021693" cy="290527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27" name="TextBox 26"/>
          <p:cNvSpPr txBox="1"/>
          <p:nvPr/>
        </p:nvSpPr>
        <p:spPr>
          <a:xfrm>
            <a:off x="6542116" y="5760720"/>
            <a:ext cx="671081" cy="369332"/>
          </a:xfrm>
          <a:prstGeom prst="rect">
            <a:avLst/>
          </a:prstGeom>
          <a:noFill/>
        </p:spPr>
        <p:txBody>
          <a:bodyPr wrap="none" rtlCol="0">
            <a:spAutoFit/>
          </a:bodyPr>
          <a:lstStyle/>
          <a:p>
            <a:r>
              <a:rPr lang="en-US" dirty="0"/>
              <a:t>Tasks</a:t>
            </a:r>
          </a:p>
        </p:txBody>
      </p:sp>
      <p:sp>
        <p:nvSpPr>
          <p:cNvPr id="4098" name="AutoShape 2" descr="Image result for exce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7226779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a:extLst>
              <a:ext uri="{FF2B5EF4-FFF2-40B4-BE49-F238E27FC236}">
                <a16:creationId xmlns:a16="http://schemas.microsoft.com/office/drawing/2014/main" xmlns="" id="{F594C0C9-3A32-4B9F-8D52-24E9B4A99E34}"/>
              </a:ext>
            </a:extLst>
          </p:cNvPr>
          <p:cNvSpPr txBox="1">
            <a:spLocks/>
          </p:cNvSpPr>
          <p:nvPr/>
        </p:nvSpPr>
        <p:spPr>
          <a:xfrm>
            <a:off x="2156875" y="2483428"/>
            <a:ext cx="10035125" cy="4374572"/>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lang="en-US" sz="2400" dirty="0">
              <a:solidFill>
                <a:schemeClr val="bg1"/>
              </a:solidFill>
              <a:latin typeface="Cambria" panose="02040503050406030204" pitchFamily="18" charset="0"/>
            </a:endParaRPr>
          </a:p>
          <a:p>
            <a:pPr marL="0" lvl="0" indent="0">
              <a:buNone/>
            </a:pPr>
            <a:endParaRPr lang="en-US" sz="2400"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5"/>
          <p:cNvGrpSpPr/>
          <p:nvPr/>
        </p:nvGrpSpPr>
        <p:grpSpPr>
          <a:xfrm>
            <a:off x="1516030" y="182526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3" name="Group 18"/>
          <p:cNvGrpSpPr/>
          <p:nvPr/>
        </p:nvGrpSpPr>
        <p:grpSpPr>
          <a:xfrm>
            <a:off x="4006384" y="1825265"/>
            <a:ext cx="2901156" cy="1160462"/>
            <a:chOff x="2381" y="2129102"/>
            <a:chExt cx="2901156" cy="1160462"/>
          </a:xfrm>
          <a:solidFill>
            <a:schemeClr val="accent3">
              <a:lumMod val="75000"/>
            </a:schemeClr>
          </a:solidFill>
        </p:grpSpPr>
        <p:sp>
          <p:nvSpPr>
            <p:cNvPr id="20" name="Chevron 19"/>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grpSp>
        <p:nvGrpSpPr>
          <p:cNvPr id="5" name="Group 11"/>
          <p:cNvGrpSpPr/>
          <p:nvPr/>
        </p:nvGrpSpPr>
        <p:grpSpPr>
          <a:xfrm>
            <a:off x="6496738" y="1825265"/>
            <a:ext cx="2901156" cy="1160462"/>
            <a:chOff x="2381" y="2129102"/>
            <a:chExt cx="2901156" cy="1160462"/>
          </a:xfrm>
          <a:solidFill>
            <a:schemeClr val="accent3">
              <a:lumMod val="50000"/>
            </a:schemeClr>
          </a:solidFill>
        </p:grpSpPr>
        <p:sp>
          <p:nvSpPr>
            <p:cNvPr id="13" name="Chevron 12"/>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Training Office’s Tasks</a:t>
              </a:r>
              <a:endParaRPr lang="en-US" sz="2800" kern="1200" dirty="0"/>
            </a:p>
          </p:txBody>
        </p:sp>
      </p:grpSp>
      <p:graphicFrame>
        <p:nvGraphicFramePr>
          <p:cNvPr id="23" name="Diagram 22"/>
          <p:cNvGraphicFramePr/>
          <p:nvPr/>
        </p:nvGraphicFramePr>
        <p:xfrm>
          <a:off x="2118509" y="2915215"/>
          <a:ext cx="4755081" cy="12720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074" name="AutoShape 2"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6" name="AutoShape 4"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8" name="AutoShape 6"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9" name="Picture 18" descr="363633-200.png"/>
          <p:cNvPicPr>
            <a:picLocks noChangeAspect="1"/>
          </p:cNvPicPr>
          <p:nvPr/>
        </p:nvPicPr>
        <p:blipFill>
          <a:blip r:embed="rId13" cstate="print"/>
          <a:stretch>
            <a:fillRect/>
          </a:stretch>
        </p:blipFill>
        <p:spPr>
          <a:xfrm>
            <a:off x="2544686" y="4807390"/>
            <a:ext cx="887332" cy="887332"/>
          </a:xfrm>
          <a:prstGeom prst="rect">
            <a:avLst/>
          </a:prstGeom>
        </p:spPr>
      </p:pic>
      <p:sp>
        <p:nvSpPr>
          <p:cNvPr id="22" name="Right Arrow 21"/>
          <p:cNvSpPr/>
          <p:nvPr/>
        </p:nvSpPr>
        <p:spPr>
          <a:xfrm>
            <a:off x="9397496" y="5142369"/>
            <a:ext cx="1050202" cy="2534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Make Final</a:t>
            </a:r>
          </a:p>
          <a:p>
            <a:pPr algn="ctr"/>
            <a:r>
              <a:rPr lang="en-US" dirty="0">
                <a:solidFill>
                  <a:schemeClr val="tx1"/>
                </a:solidFill>
              </a:rPr>
              <a:t>Report</a:t>
            </a:r>
          </a:p>
        </p:txBody>
      </p:sp>
      <p:pic>
        <p:nvPicPr>
          <p:cNvPr id="24" name="Picture 23" descr="48895-200.png"/>
          <p:cNvPicPr>
            <a:picLocks noChangeAspect="1"/>
          </p:cNvPicPr>
          <p:nvPr/>
        </p:nvPicPr>
        <p:blipFill>
          <a:blip r:embed="rId14" cstate="print"/>
          <a:stretch>
            <a:fillRect/>
          </a:stretch>
        </p:blipFill>
        <p:spPr>
          <a:xfrm>
            <a:off x="10693466" y="4662535"/>
            <a:ext cx="1095562" cy="1095562"/>
          </a:xfrm>
          <a:prstGeom prst="rect">
            <a:avLst/>
          </a:prstGeom>
        </p:spPr>
      </p:pic>
      <p:pic>
        <p:nvPicPr>
          <p:cNvPr id="26" name="Picture 25" descr="35778-200.png"/>
          <p:cNvPicPr>
            <a:picLocks noChangeAspect="1"/>
          </p:cNvPicPr>
          <p:nvPr/>
        </p:nvPicPr>
        <p:blipFill>
          <a:blip r:embed="rId15" cstate="print"/>
          <a:stretch>
            <a:fillRect/>
          </a:stretch>
        </p:blipFill>
        <p:spPr>
          <a:xfrm>
            <a:off x="8379256" y="4912829"/>
            <a:ext cx="778690" cy="778690"/>
          </a:xfrm>
          <a:prstGeom prst="rect">
            <a:avLst/>
          </a:prstGeom>
        </p:spPr>
      </p:pic>
      <p:sp>
        <p:nvSpPr>
          <p:cNvPr id="3080" name="AutoShape 8" descr="Image result for staff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7" name="Right Arrow 26"/>
          <p:cNvSpPr/>
          <p:nvPr/>
        </p:nvSpPr>
        <p:spPr>
          <a:xfrm>
            <a:off x="6580358" y="5195180"/>
            <a:ext cx="1622082" cy="2534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student list for each subject in previous report</a:t>
            </a:r>
          </a:p>
        </p:txBody>
      </p:sp>
      <p:sp>
        <p:nvSpPr>
          <p:cNvPr id="28" name="Right Arrow 27"/>
          <p:cNvSpPr/>
          <p:nvPr/>
        </p:nvSpPr>
        <p:spPr>
          <a:xfrm>
            <a:off x="3791892" y="5177074"/>
            <a:ext cx="1296156" cy="2534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Make subject’s fail statistic report</a:t>
            </a:r>
          </a:p>
        </p:txBody>
      </p:sp>
      <p:pic>
        <p:nvPicPr>
          <p:cNvPr id="29" name="Picture 28" descr="hgicvxtrvbwmfpuozczo.png"/>
          <p:cNvPicPr>
            <a:picLocks noChangeAspect="1"/>
          </p:cNvPicPr>
          <p:nvPr/>
        </p:nvPicPr>
        <p:blipFill>
          <a:blip r:embed="rId16" cstate="print"/>
          <a:stretch>
            <a:fillRect/>
          </a:stretch>
        </p:blipFill>
        <p:spPr>
          <a:xfrm>
            <a:off x="5158162" y="4753069"/>
            <a:ext cx="1098538" cy="1098538"/>
          </a:xfrm>
          <a:prstGeom prst="rect">
            <a:avLst/>
          </a:prstGeom>
        </p:spPr>
      </p:pic>
      <p:sp>
        <p:nvSpPr>
          <p:cNvPr id="55" name="TextBox 54"/>
          <p:cNvSpPr txBox="1"/>
          <p:nvPr/>
        </p:nvSpPr>
        <p:spPr>
          <a:xfrm>
            <a:off x="2688879" y="5631256"/>
            <a:ext cx="612668" cy="369332"/>
          </a:xfrm>
          <a:prstGeom prst="rect">
            <a:avLst/>
          </a:prstGeom>
          <a:noFill/>
        </p:spPr>
        <p:txBody>
          <a:bodyPr wrap="none" rtlCol="0">
            <a:spAutoFit/>
          </a:bodyPr>
          <a:lstStyle/>
          <a:p>
            <a:r>
              <a:rPr lang="en-US" dirty="0"/>
              <a:t>Staff</a:t>
            </a:r>
          </a:p>
        </p:txBody>
      </p:sp>
      <p:sp>
        <p:nvSpPr>
          <p:cNvPr id="56" name="TextBox 55"/>
          <p:cNvSpPr txBox="1"/>
          <p:nvPr/>
        </p:nvSpPr>
        <p:spPr>
          <a:xfrm>
            <a:off x="5241957" y="5821378"/>
            <a:ext cx="878767" cy="369332"/>
          </a:xfrm>
          <a:prstGeom prst="rect">
            <a:avLst/>
          </a:prstGeom>
          <a:noFill/>
        </p:spPr>
        <p:txBody>
          <a:bodyPr wrap="none" rtlCol="0">
            <a:spAutoFit/>
          </a:bodyPr>
          <a:lstStyle/>
          <a:p>
            <a:r>
              <a:rPr lang="en-US" dirty="0"/>
              <a:t>Subject</a:t>
            </a:r>
          </a:p>
        </p:txBody>
      </p:sp>
      <p:sp>
        <p:nvSpPr>
          <p:cNvPr id="57" name="TextBox 56"/>
          <p:cNvSpPr txBox="1"/>
          <p:nvPr/>
        </p:nvSpPr>
        <p:spPr>
          <a:xfrm>
            <a:off x="8307032" y="5631256"/>
            <a:ext cx="923138" cy="369332"/>
          </a:xfrm>
          <a:prstGeom prst="rect">
            <a:avLst/>
          </a:prstGeom>
          <a:noFill/>
        </p:spPr>
        <p:txBody>
          <a:bodyPr wrap="none" rtlCol="0">
            <a:spAutoFit/>
          </a:bodyPr>
          <a:lstStyle/>
          <a:p>
            <a:r>
              <a:rPr lang="en-US" dirty="0"/>
              <a:t>Student</a:t>
            </a:r>
          </a:p>
        </p:txBody>
      </p:sp>
      <p:sp>
        <p:nvSpPr>
          <p:cNvPr id="58" name="TextBox 57"/>
          <p:cNvSpPr txBox="1"/>
          <p:nvPr/>
        </p:nvSpPr>
        <p:spPr>
          <a:xfrm>
            <a:off x="10581867" y="5736800"/>
            <a:ext cx="1318759" cy="369332"/>
          </a:xfrm>
          <a:prstGeom prst="rect">
            <a:avLst/>
          </a:prstGeom>
          <a:noFill/>
        </p:spPr>
        <p:txBody>
          <a:bodyPr wrap="none" rtlCol="0">
            <a:spAutoFit/>
          </a:bodyPr>
          <a:lstStyle/>
          <a:p>
            <a:r>
              <a:rPr lang="en-US" dirty="0"/>
              <a:t>Final Report</a:t>
            </a:r>
          </a:p>
        </p:txBody>
      </p:sp>
      <p:sp>
        <p:nvSpPr>
          <p:cNvPr id="6" name="Slide Number Placeholder 5"/>
          <p:cNvSpPr>
            <a:spLocks noGrp="1"/>
          </p:cNvSpPr>
          <p:nvPr>
            <p:ph type="sldNum" sz="quarter" idx="12"/>
          </p:nvPr>
        </p:nvSpPr>
        <p:spPr/>
        <p:txBody>
          <a:bodyPr/>
          <a:lstStyle/>
          <a:p>
            <a:fld id="{008E174E-CF06-43A2-87CF-5685854A7445}" type="slidenum">
              <a:rPr lang="en-US" smtClean="0"/>
              <a:pPr/>
              <a:t>60</a:t>
            </a:fld>
            <a:endParaRPr lang="en-US" dirty="0"/>
          </a:p>
        </p:txBody>
      </p:sp>
      <p:pic>
        <p:nvPicPr>
          <p:cNvPr id="32" name="Picture 31" descr="STPM.png"/>
          <p:cNvPicPr>
            <a:picLocks noChangeAspect="1"/>
          </p:cNvPicPr>
          <p:nvPr/>
        </p:nvPicPr>
        <p:blipFill>
          <a:blip r:embed="rId17" cstate="print"/>
          <a:stretch>
            <a:fillRect/>
          </a:stretch>
        </p:blipFill>
        <p:spPr>
          <a:xfrm>
            <a:off x="4067545" y="65315"/>
            <a:ext cx="3027220" cy="408041"/>
          </a:xfrm>
          <a:prstGeom prst="rect">
            <a:avLst/>
          </a:prstGeom>
        </p:spPr>
      </p:pic>
      <p:sp>
        <p:nvSpPr>
          <p:cNvPr id="33"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31040595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a:extLst>
              <a:ext uri="{FF2B5EF4-FFF2-40B4-BE49-F238E27FC236}">
                <a16:creationId xmlns:a16="http://schemas.microsoft.com/office/drawing/2014/main" xmlns="" id="{F594C0C9-3A32-4B9F-8D52-24E9B4A99E34}"/>
              </a:ext>
            </a:extLst>
          </p:cNvPr>
          <p:cNvSpPr txBox="1">
            <a:spLocks/>
          </p:cNvSpPr>
          <p:nvPr/>
        </p:nvSpPr>
        <p:spPr>
          <a:xfrm>
            <a:off x="2096261" y="2431473"/>
            <a:ext cx="10035125" cy="4374572"/>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lang="en-US" sz="2400" dirty="0">
              <a:solidFill>
                <a:schemeClr val="bg1"/>
              </a:solidFill>
              <a:latin typeface="Cambria" panose="02040503050406030204" pitchFamily="18" charset="0"/>
            </a:endParaRPr>
          </a:p>
          <a:p>
            <a:pPr marL="0" lvl="0" indent="0">
              <a:buNone/>
            </a:pPr>
            <a:endParaRPr lang="en-US" sz="2400"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5"/>
          <p:cNvGrpSpPr/>
          <p:nvPr/>
        </p:nvGrpSpPr>
        <p:grpSpPr>
          <a:xfrm>
            <a:off x="1516030" y="182526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3" name="Group 18"/>
          <p:cNvGrpSpPr/>
          <p:nvPr/>
        </p:nvGrpSpPr>
        <p:grpSpPr>
          <a:xfrm>
            <a:off x="4006384" y="1825265"/>
            <a:ext cx="2901156" cy="1160462"/>
            <a:chOff x="2381" y="2129102"/>
            <a:chExt cx="2901156" cy="1160462"/>
          </a:xfrm>
          <a:solidFill>
            <a:schemeClr val="accent3">
              <a:lumMod val="75000"/>
            </a:schemeClr>
          </a:solidFill>
        </p:grpSpPr>
        <p:sp>
          <p:nvSpPr>
            <p:cNvPr id="20" name="Chevron 19"/>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grpSp>
        <p:nvGrpSpPr>
          <p:cNvPr id="5" name="Group 11"/>
          <p:cNvGrpSpPr/>
          <p:nvPr/>
        </p:nvGrpSpPr>
        <p:grpSpPr>
          <a:xfrm>
            <a:off x="6496738" y="1825265"/>
            <a:ext cx="2901156" cy="1160462"/>
            <a:chOff x="2381" y="2129102"/>
            <a:chExt cx="2901156" cy="1160462"/>
          </a:xfrm>
          <a:solidFill>
            <a:schemeClr val="accent3">
              <a:lumMod val="50000"/>
            </a:schemeClr>
          </a:solidFill>
        </p:grpSpPr>
        <p:sp>
          <p:nvSpPr>
            <p:cNvPr id="13" name="Chevron 12"/>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Training Office’s Tasks</a:t>
              </a:r>
              <a:endParaRPr lang="en-US" sz="2800" kern="1200" dirty="0"/>
            </a:p>
          </p:txBody>
        </p:sp>
      </p:grpSp>
      <p:graphicFrame>
        <p:nvGraphicFramePr>
          <p:cNvPr id="23" name="Diagram 22"/>
          <p:cNvGraphicFramePr/>
          <p:nvPr/>
        </p:nvGraphicFramePr>
        <p:xfrm>
          <a:off x="2118509" y="2915215"/>
          <a:ext cx="4755081" cy="12720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6" name="Picture 15" descr="363633-200.png"/>
          <p:cNvPicPr>
            <a:picLocks noChangeAspect="1"/>
          </p:cNvPicPr>
          <p:nvPr/>
        </p:nvPicPr>
        <p:blipFill>
          <a:blip r:embed="rId13" cstate="print"/>
          <a:stretch>
            <a:fillRect/>
          </a:stretch>
        </p:blipFill>
        <p:spPr>
          <a:xfrm>
            <a:off x="2673610" y="4670969"/>
            <a:ext cx="887332" cy="887332"/>
          </a:xfrm>
          <a:prstGeom prst="rect">
            <a:avLst/>
          </a:prstGeom>
        </p:spPr>
      </p:pic>
      <p:sp>
        <p:nvSpPr>
          <p:cNvPr id="19" name="TextBox 18"/>
          <p:cNvSpPr txBox="1"/>
          <p:nvPr/>
        </p:nvSpPr>
        <p:spPr>
          <a:xfrm>
            <a:off x="2817803" y="5494835"/>
            <a:ext cx="612668" cy="369332"/>
          </a:xfrm>
          <a:prstGeom prst="rect">
            <a:avLst/>
          </a:prstGeom>
          <a:noFill/>
        </p:spPr>
        <p:txBody>
          <a:bodyPr wrap="none" rtlCol="0">
            <a:spAutoFit/>
          </a:bodyPr>
          <a:lstStyle/>
          <a:p>
            <a:r>
              <a:rPr lang="en-US" dirty="0"/>
              <a:t>Staff</a:t>
            </a:r>
          </a:p>
        </p:txBody>
      </p:sp>
      <p:graphicFrame>
        <p:nvGraphicFramePr>
          <p:cNvPr id="6" name="Diagram 5"/>
          <p:cNvGraphicFramePr/>
          <p:nvPr>
            <p:extLst>
              <p:ext uri="{D42A27DB-BD31-4B8C-83A1-F6EECF244321}">
                <p14:modId xmlns:p14="http://schemas.microsoft.com/office/powerpoint/2010/main" val="3135503912"/>
              </p:ext>
            </p:extLst>
          </p:nvPr>
        </p:nvGraphicFramePr>
        <p:xfrm>
          <a:off x="2988352" y="3037682"/>
          <a:ext cx="8128000" cy="382031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25" name="Right Arrow 24"/>
          <p:cNvSpPr/>
          <p:nvPr/>
        </p:nvSpPr>
        <p:spPr>
          <a:xfrm>
            <a:off x="3738239" y="4987886"/>
            <a:ext cx="1296156" cy="2534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Perform task</a:t>
            </a:r>
          </a:p>
        </p:txBody>
      </p:sp>
      <p:sp>
        <p:nvSpPr>
          <p:cNvPr id="7" name="Slide Number Placeholder 6"/>
          <p:cNvSpPr>
            <a:spLocks noGrp="1"/>
          </p:cNvSpPr>
          <p:nvPr>
            <p:ph type="sldNum" sz="quarter" idx="12"/>
          </p:nvPr>
        </p:nvSpPr>
        <p:spPr/>
        <p:txBody>
          <a:bodyPr/>
          <a:lstStyle/>
          <a:p>
            <a:fld id="{008E174E-CF06-43A2-87CF-5685854A7445}" type="slidenum">
              <a:rPr lang="en-US" smtClean="0"/>
              <a:pPr/>
              <a:t>61</a:t>
            </a:fld>
            <a:endParaRPr lang="en-US"/>
          </a:p>
        </p:txBody>
      </p:sp>
      <p:pic>
        <p:nvPicPr>
          <p:cNvPr id="22" name="Picture 21" descr="STPM.png"/>
          <p:cNvPicPr>
            <a:picLocks noChangeAspect="1"/>
          </p:cNvPicPr>
          <p:nvPr/>
        </p:nvPicPr>
        <p:blipFill>
          <a:blip r:embed="rId19" cstate="print"/>
          <a:stretch>
            <a:fillRect/>
          </a:stretch>
        </p:blipFill>
        <p:spPr>
          <a:xfrm>
            <a:off x="4067545" y="65315"/>
            <a:ext cx="3027220" cy="408041"/>
          </a:xfrm>
          <a:prstGeom prst="rect">
            <a:avLst/>
          </a:prstGeom>
        </p:spPr>
      </p:pic>
      <p:sp>
        <p:nvSpPr>
          <p:cNvPr id="24"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37415678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a:extLst>
              <a:ext uri="{FF2B5EF4-FFF2-40B4-BE49-F238E27FC236}">
                <a16:creationId xmlns:a16="http://schemas.microsoft.com/office/drawing/2014/main" xmlns="" id="{F594C0C9-3A32-4B9F-8D52-24E9B4A99E34}"/>
              </a:ext>
            </a:extLst>
          </p:cNvPr>
          <p:cNvSpPr txBox="1">
            <a:spLocks/>
          </p:cNvSpPr>
          <p:nvPr/>
        </p:nvSpPr>
        <p:spPr>
          <a:xfrm>
            <a:off x="2096261" y="2431473"/>
            <a:ext cx="10035125" cy="4374572"/>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lang="en-US" sz="2400" dirty="0">
              <a:solidFill>
                <a:schemeClr val="bg1"/>
              </a:solidFill>
              <a:latin typeface="Cambria" panose="02040503050406030204" pitchFamily="18" charset="0"/>
            </a:endParaRPr>
          </a:p>
          <a:p>
            <a:pPr marL="0" lvl="0" indent="0">
              <a:buNone/>
            </a:pPr>
            <a:endParaRPr lang="en-US" sz="2400"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5"/>
          <p:cNvGrpSpPr/>
          <p:nvPr/>
        </p:nvGrpSpPr>
        <p:grpSpPr>
          <a:xfrm>
            <a:off x="1516030" y="182526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3" name="Group 18"/>
          <p:cNvGrpSpPr/>
          <p:nvPr/>
        </p:nvGrpSpPr>
        <p:grpSpPr>
          <a:xfrm>
            <a:off x="4006384" y="1825265"/>
            <a:ext cx="2901156" cy="1160462"/>
            <a:chOff x="2381" y="2129102"/>
            <a:chExt cx="2901156" cy="1160462"/>
          </a:xfrm>
          <a:solidFill>
            <a:schemeClr val="accent3">
              <a:lumMod val="75000"/>
            </a:schemeClr>
          </a:solidFill>
        </p:grpSpPr>
        <p:sp>
          <p:nvSpPr>
            <p:cNvPr id="20" name="Chevron 19"/>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grpSp>
        <p:nvGrpSpPr>
          <p:cNvPr id="5" name="Group 11"/>
          <p:cNvGrpSpPr/>
          <p:nvPr/>
        </p:nvGrpSpPr>
        <p:grpSpPr>
          <a:xfrm>
            <a:off x="6496738" y="1825265"/>
            <a:ext cx="2901156" cy="1160462"/>
            <a:chOff x="2381" y="2129102"/>
            <a:chExt cx="2901156" cy="1160462"/>
          </a:xfrm>
          <a:solidFill>
            <a:schemeClr val="accent3">
              <a:lumMod val="50000"/>
            </a:schemeClr>
          </a:solidFill>
        </p:grpSpPr>
        <p:sp>
          <p:nvSpPr>
            <p:cNvPr id="13" name="Chevron 12"/>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Training Office’s Tasks</a:t>
              </a:r>
              <a:endParaRPr lang="en-US" sz="2800" kern="1200" dirty="0"/>
            </a:p>
          </p:txBody>
        </p:sp>
      </p:grpSp>
      <p:graphicFrame>
        <p:nvGraphicFramePr>
          <p:cNvPr id="23" name="Diagram 22"/>
          <p:cNvGraphicFramePr/>
          <p:nvPr/>
        </p:nvGraphicFramePr>
        <p:xfrm>
          <a:off x="2118509" y="2915215"/>
          <a:ext cx="4755081" cy="12720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6" name="Picture 15" descr="363633-200.png"/>
          <p:cNvPicPr>
            <a:picLocks noChangeAspect="1"/>
          </p:cNvPicPr>
          <p:nvPr/>
        </p:nvPicPr>
        <p:blipFill>
          <a:blip r:embed="rId13" cstate="print"/>
          <a:stretch>
            <a:fillRect/>
          </a:stretch>
        </p:blipFill>
        <p:spPr>
          <a:xfrm>
            <a:off x="2673610" y="4670969"/>
            <a:ext cx="887332" cy="887332"/>
          </a:xfrm>
          <a:prstGeom prst="rect">
            <a:avLst/>
          </a:prstGeom>
        </p:spPr>
      </p:pic>
      <p:sp>
        <p:nvSpPr>
          <p:cNvPr id="19" name="TextBox 18"/>
          <p:cNvSpPr txBox="1"/>
          <p:nvPr/>
        </p:nvSpPr>
        <p:spPr>
          <a:xfrm>
            <a:off x="2817803" y="5494835"/>
            <a:ext cx="612668" cy="369332"/>
          </a:xfrm>
          <a:prstGeom prst="rect">
            <a:avLst/>
          </a:prstGeom>
          <a:noFill/>
        </p:spPr>
        <p:txBody>
          <a:bodyPr wrap="none" rtlCol="0">
            <a:spAutoFit/>
          </a:bodyPr>
          <a:lstStyle/>
          <a:p>
            <a:r>
              <a:rPr lang="en-US" dirty="0"/>
              <a:t>Staff</a:t>
            </a:r>
          </a:p>
        </p:txBody>
      </p:sp>
      <p:graphicFrame>
        <p:nvGraphicFramePr>
          <p:cNvPr id="6" name="Diagram 5"/>
          <p:cNvGraphicFramePr/>
          <p:nvPr/>
        </p:nvGraphicFramePr>
        <p:xfrm>
          <a:off x="2988352" y="3037682"/>
          <a:ext cx="8128000" cy="382031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25" name="Right Arrow 24"/>
          <p:cNvSpPr/>
          <p:nvPr/>
        </p:nvSpPr>
        <p:spPr>
          <a:xfrm>
            <a:off x="3738239" y="4987886"/>
            <a:ext cx="1296156" cy="2534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Perform task</a:t>
            </a:r>
          </a:p>
        </p:txBody>
      </p:sp>
      <p:sp>
        <p:nvSpPr>
          <p:cNvPr id="7" name="Slide Number Placeholder 6"/>
          <p:cNvSpPr>
            <a:spLocks noGrp="1"/>
          </p:cNvSpPr>
          <p:nvPr>
            <p:ph type="sldNum" sz="quarter" idx="12"/>
          </p:nvPr>
        </p:nvSpPr>
        <p:spPr/>
        <p:txBody>
          <a:bodyPr/>
          <a:lstStyle/>
          <a:p>
            <a:fld id="{008E174E-CF06-43A2-87CF-5685854A7445}" type="slidenum">
              <a:rPr lang="en-US" smtClean="0"/>
              <a:pPr/>
              <a:t>62</a:t>
            </a:fld>
            <a:endParaRPr lang="en-US"/>
          </a:p>
        </p:txBody>
      </p:sp>
      <p:pic>
        <p:nvPicPr>
          <p:cNvPr id="22" name="Picture 21" descr="STPM.png"/>
          <p:cNvPicPr>
            <a:picLocks noChangeAspect="1"/>
          </p:cNvPicPr>
          <p:nvPr/>
        </p:nvPicPr>
        <p:blipFill>
          <a:blip r:embed="rId19" cstate="print"/>
          <a:stretch>
            <a:fillRect/>
          </a:stretch>
        </p:blipFill>
        <p:spPr>
          <a:xfrm>
            <a:off x="4067545" y="65315"/>
            <a:ext cx="3027220" cy="408041"/>
          </a:xfrm>
          <a:prstGeom prst="rect">
            <a:avLst/>
          </a:prstGeom>
        </p:spPr>
      </p:pic>
      <p:sp>
        <p:nvSpPr>
          <p:cNvPr id="24"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412288310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a:extLst>
              <a:ext uri="{FF2B5EF4-FFF2-40B4-BE49-F238E27FC236}">
                <a16:creationId xmlns:a16="http://schemas.microsoft.com/office/drawing/2014/main" xmlns="" id="{F594C0C9-3A32-4B9F-8D52-24E9B4A99E34}"/>
              </a:ext>
            </a:extLst>
          </p:cNvPr>
          <p:cNvSpPr txBox="1">
            <a:spLocks/>
          </p:cNvSpPr>
          <p:nvPr/>
        </p:nvSpPr>
        <p:spPr>
          <a:xfrm>
            <a:off x="2096261" y="2431473"/>
            <a:ext cx="10035125" cy="4374572"/>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lang="en-US" sz="2400" dirty="0">
              <a:solidFill>
                <a:schemeClr val="bg1"/>
              </a:solidFill>
              <a:latin typeface="Cambria" panose="02040503050406030204" pitchFamily="18" charset="0"/>
            </a:endParaRPr>
          </a:p>
          <a:p>
            <a:pPr marL="0" lvl="0" indent="0">
              <a:buNone/>
            </a:pPr>
            <a:endParaRPr lang="en-US" sz="2400"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5"/>
          <p:cNvGrpSpPr/>
          <p:nvPr/>
        </p:nvGrpSpPr>
        <p:grpSpPr>
          <a:xfrm>
            <a:off x="1516030" y="182526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3" name="Group 18"/>
          <p:cNvGrpSpPr/>
          <p:nvPr/>
        </p:nvGrpSpPr>
        <p:grpSpPr>
          <a:xfrm>
            <a:off x="4006384" y="1825265"/>
            <a:ext cx="2901156" cy="1160462"/>
            <a:chOff x="2381" y="2129102"/>
            <a:chExt cx="2901156" cy="1160462"/>
          </a:xfrm>
          <a:solidFill>
            <a:schemeClr val="accent3">
              <a:lumMod val="75000"/>
            </a:schemeClr>
          </a:solidFill>
        </p:grpSpPr>
        <p:sp>
          <p:nvSpPr>
            <p:cNvPr id="20" name="Chevron 19"/>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grpSp>
        <p:nvGrpSpPr>
          <p:cNvPr id="5" name="Group 11"/>
          <p:cNvGrpSpPr/>
          <p:nvPr/>
        </p:nvGrpSpPr>
        <p:grpSpPr>
          <a:xfrm>
            <a:off x="6496738" y="1825265"/>
            <a:ext cx="2901156" cy="1160462"/>
            <a:chOff x="2381" y="2129102"/>
            <a:chExt cx="2901156" cy="1160462"/>
          </a:xfrm>
          <a:solidFill>
            <a:schemeClr val="accent3">
              <a:lumMod val="50000"/>
            </a:schemeClr>
          </a:solidFill>
        </p:grpSpPr>
        <p:sp>
          <p:nvSpPr>
            <p:cNvPr id="13" name="Chevron 12"/>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Training Office’s Tasks</a:t>
              </a:r>
              <a:endParaRPr lang="en-US" sz="2800" kern="1200" dirty="0"/>
            </a:p>
          </p:txBody>
        </p:sp>
      </p:grpSp>
      <p:graphicFrame>
        <p:nvGraphicFramePr>
          <p:cNvPr id="23" name="Diagram 22"/>
          <p:cNvGraphicFramePr/>
          <p:nvPr/>
        </p:nvGraphicFramePr>
        <p:xfrm>
          <a:off x="2118509" y="2915215"/>
          <a:ext cx="4755081" cy="12720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6" name="Picture 15" descr="363633-200.png"/>
          <p:cNvPicPr>
            <a:picLocks noChangeAspect="1"/>
          </p:cNvPicPr>
          <p:nvPr/>
        </p:nvPicPr>
        <p:blipFill>
          <a:blip r:embed="rId13" cstate="print"/>
          <a:stretch>
            <a:fillRect/>
          </a:stretch>
        </p:blipFill>
        <p:spPr>
          <a:xfrm>
            <a:off x="2673610" y="4670969"/>
            <a:ext cx="887332" cy="887332"/>
          </a:xfrm>
          <a:prstGeom prst="rect">
            <a:avLst/>
          </a:prstGeom>
        </p:spPr>
      </p:pic>
      <p:sp>
        <p:nvSpPr>
          <p:cNvPr id="19" name="TextBox 18"/>
          <p:cNvSpPr txBox="1"/>
          <p:nvPr/>
        </p:nvSpPr>
        <p:spPr>
          <a:xfrm>
            <a:off x="2817803" y="5494835"/>
            <a:ext cx="612668" cy="369332"/>
          </a:xfrm>
          <a:prstGeom prst="rect">
            <a:avLst/>
          </a:prstGeom>
          <a:noFill/>
        </p:spPr>
        <p:txBody>
          <a:bodyPr wrap="none" rtlCol="0">
            <a:spAutoFit/>
          </a:bodyPr>
          <a:lstStyle/>
          <a:p>
            <a:r>
              <a:rPr lang="en-US" dirty="0"/>
              <a:t>Staff</a:t>
            </a:r>
          </a:p>
        </p:txBody>
      </p:sp>
      <p:graphicFrame>
        <p:nvGraphicFramePr>
          <p:cNvPr id="6" name="Diagram 5"/>
          <p:cNvGraphicFramePr/>
          <p:nvPr/>
        </p:nvGraphicFramePr>
        <p:xfrm>
          <a:off x="2988352" y="3037682"/>
          <a:ext cx="8128000" cy="382031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25" name="Right Arrow 24"/>
          <p:cNvSpPr/>
          <p:nvPr/>
        </p:nvSpPr>
        <p:spPr>
          <a:xfrm>
            <a:off x="3738239" y="4987886"/>
            <a:ext cx="1296156" cy="2534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Perform task</a:t>
            </a:r>
          </a:p>
        </p:txBody>
      </p:sp>
      <p:sp>
        <p:nvSpPr>
          <p:cNvPr id="7" name="Slide Number Placeholder 6"/>
          <p:cNvSpPr>
            <a:spLocks noGrp="1"/>
          </p:cNvSpPr>
          <p:nvPr>
            <p:ph type="sldNum" sz="quarter" idx="12"/>
          </p:nvPr>
        </p:nvSpPr>
        <p:spPr/>
        <p:txBody>
          <a:bodyPr/>
          <a:lstStyle/>
          <a:p>
            <a:fld id="{008E174E-CF06-43A2-87CF-5685854A7445}" type="slidenum">
              <a:rPr lang="en-US" smtClean="0"/>
              <a:pPr/>
              <a:t>63</a:t>
            </a:fld>
            <a:endParaRPr lang="en-US"/>
          </a:p>
        </p:txBody>
      </p:sp>
      <p:pic>
        <p:nvPicPr>
          <p:cNvPr id="22" name="Picture 21" descr="STPM.png"/>
          <p:cNvPicPr>
            <a:picLocks noChangeAspect="1"/>
          </p:cNvPicPr>
          <p:nvPr/>
        </p:nvPicPr>
        <p:blipFill>
          <a:blip r:embed="rId19" cstate="print"/>
          <a:stretch>
            <a:fillRect/>
          </a:stretch>
        </p:blipFill>
        <p:spPr>
          <a:xfrm>
            <a:off x="4067545" y="65315"/>
            <a:ext cx="3027220" cy="408041"/>
          </a:xfrm>
          <a:prstGeom prst="rect">
            <a:avLst/>
          </a:prstGeom>
        </p:spPr>
      </p:pic>
      <p:sp>
        <p:nvSpPr>
          <p:cNvPr id="24"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10258026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a:extLst>
              <a:ext uri="{FF2B5EF4-FFF2-40B4-BE49-F238E27FC236}">
                <a16:creationId xmlns:a16="http://schemas.microsoft.com/office/drawing/2014/main" xmlns="" id="{F594C0C9-3A32-4B9F-8D52-24E9B4A99E34}"/>
              </a:ext>
            </a:extLst>
          </p:cNvPr>
          <p:cNvSpPr txBox="1">
            <a:spLocks/>
          </p:cNvSpPr>
          <p:nvPr/>
        </p:nvSpPr>
        <p:spPr>
          <a:xfrm>
            <a:off x="2096261" y="2431473"/>
            <a:ext cx="10035125" cy="4374572"/>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lang="en-US" sz="2400" dirty="0">
              <a:solidFill>
                <a:schemeClr val="bg1"/>
              </a:solidFill>
              <a:latin typeface="Cambria" panose="02040503050406030204" pitchFamily="18" charset="0"/>
            </a:endParaRPr>
          </a:p>
          <a:p>
            <a:pPr marL="0" lvl="0" indent="0">
              <a:buNone/>
            </a:pPr>
            <a:endParaRPr lang="en-US" sz="2400"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5"/>
          <p:cNvGrpSpPr/>
          <p:nvPr/>
        </p:nvGrpSpPr>
        <p:grpSpPr>
          <a:xfrm>
            <a:off x="1516030" y="1825265"/>
            <a:ext cx="2901156" cy="1160462"/>
            <a:chOff x="2381" y="2129102"/>
            <a:chExt cx="2901156" cy="1160462"/>
          </a:xfrm>
          <a:solidFill>
            <a:schemeClr val="accent3">
              <a:lumMod val="75000"/>
            </a:schemeClr>
          </a:solidFill>
        </p:grpSpPr>
        <p:sp>
          <p:nvSpPr>
            <p:cNvPr id="17" name="Chevron 16"/>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Starting University</a:t>
              </a:r>
              <a:endParaRPr lang="en-US" sz="2800" kern="1200" dirty="0"/>
            </a:p>
          </p:txBody>
        </p:sp>
      </p:grpSp>
      <p:grpSp>
        <p:nvGrpSpPr>
          <p:cNvPr id="3" name="Group 18"/>
          <p:cNvGrpSpPr/>
          <p:nvPr/>
        </p:nvGrpSpPr>
        <p:grpSpPr>
          <a:xfrm>
            <a:off x="4006384" y="1825265"/>
            <a:ext cx="2901156" cy="1160462"/>
            <a:chOff x="2381" y="2129102"/>
            <a:chExt cx="2901156" cy="1160462"/>
          </a:xfrm>
          <a:solidFill>
            <a:schemeClr val="accent3">
              <a:lumMod val="75000"/>
            </a:schemeClr>
          </a:solidFill>
        </p:grpSpPr>
        <p:sp>
          <p:nvSpPr>
            <p:cNvPr id="20" name="Chevron 19"/>
            <p:cNvSpPr/>
            <p:nvPr/>
          </p:nvSpPr>
          <p:spPr>
            <a:xfrm>
              <a:off x="2381" y="2129102"/>
              <a:ext cx="2901156" cy="1160462"/>
            </a:xfrm>
            <a:prstGeom prst="chevron">
              <a:avLst/>
            </a:prstGeom>
            <a:grpFill/>
            <a:ln>
              <a:solidFill>
                <a:schemeClr val="accent3">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p:cNvSpPr txBox="1"/>
            <p:nvPr/>
          </p:nvSpPr>
          <p:spPr>
            <a:xfrm>
              <a:off x="582612" y="2129102"/>
              <a:ext cx="1740694" cy="1160462"/>
            </a:xfrm>
            <a:prstGeom prst="rect">
              <a:avLst/>
            </a:prstGeom>
            <a:grpFill/>
            <a:ln>
              <a:solidFill>
                <a:schemeClr val="accent3">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During training process</a:t>
              </a:r>
              <a:endParaRPr lang="en-US" sz="2800" kern="1200" dirty="0"/>
            </a:p>
          </p:txBody>
        </p:sp>
      </p:grpSp>
      <p:grpSp>
        <p:nvGrpSpPr>
          <p:cNvPr id="5" name="Group 11"/>
          <p:cNvGrpSpPr/>
          <p:nvPr/>
        </p:nvGrpSpPr>
        <p:grpSpPr>
          <a:xfrm>
            <a:off x="6496738" y="1825265"/>
            <a:ext cx="2901156" cy="1160462"/>
            <a:chOff x="2381" y="2129102"/>
            <a:chExt cx="2901156" cy="1160462"/>
          </a:xfrm>
          <a:solidFill>
            <a:schemeClr val="accent3">
              <a:lumMod val="50000"/>
            </a:schemeClr>
          </a:solidFill>
        </p:grpSpPr>
        <p:sp>
          <p:nvSpPr>
            <p:cNvPr id="13" name="Chevron 12"/>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Training Office’s Tasks</a:t>
              </a:r>
              <a:endParaRPr lang="en-US" sz="2800" kern="1200" dirty="0"/>
            </a:p>
          </p:txBody>
        </p:sp>
      </p:grpSp>
      <p:graphicFrame>
        <p:nvGraphicFramePr>
          <p:cNvPr id="23" name="Diagram 22"/>
          <p:cNvGraphicFramePr/>
          <p:nvPr/>
        </p:nvGraphicFramePr>
        <p:xfrm>
          <a:off x="2118509" y="2915215"/>
          <a:ext cx="4755081" cy="12720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6" name="Picture 15" descr="363633-200.png"/>
          <p:cNvPicPr>
            <a:picLocks noChangeAspect="1"/>
          </p:cNvPicPr>
          <p:nvPr/>
        </p:nvPicPr>
        <p:blipFill>
          <a:blip r:embed="rId13" cstate="print"/>
          <a:stretch>
            <a:fillRect/>
          </a:stretch>
        </p:blipFill>
        <p:spPr>
          <a:xfrm>
            <a:off x="2673610" y="4670969"/>
            <a:ext cx="887332" cy="887332"/>
          </a:xfrm>
          <a:prstGeom prst="rect">
            <a:avLst/>
          </a:prstGeom>
        </p:spPr>
      </p:pic>
      <p:sp>
        <p:nvSpPr>
          <p:cNvPr id="19" name="TextBox 18"/>
          <p:cNvSpPr txBox="1"/>
          <p:nvPr/>
        </p:nvSpPr>
        <p:spPr>
          <a:xfrm>
            <a:off x="2817803" y="5494835"/>
            <a:ext cx="612668" cy="369332"/>
          </a:xfrm>
          <a:prstGeom prst="rect">
            <a:avLst/>
          </a:prstGeom>
          <a:noFill/>
        </p:spPr>
        <p:txBody>
          <a:bodyPr wrap="none" rtlCol="0">
            <a:spAutoFit/>
          </a:bodyPr>
          <a:lstStyle/>
          <a:p>
            <a:r>
              <a:rPr lang="en-US" dirty="0"/>
              <a:t>Staff</a:t>
            </a:r>
          </a:p>
        </p:txBody>
      </p:sp>
      <p:graphicFrame>
        <p:nvGraphicFramePr>
          <p:cNvPr id="6" name="Diagram 5"/>
          <p:cNvGraphicFramePr/>
          <p:nvPr/>
        </p:nvGraphicFramePr>
        <p:xfrm>
          <a:off x="2988352" y="3037682"/>
          <a:ext cx="8128000" cy="382031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25" name="Right Arrow 24"/>
          <p:cNvSpPr/>
          <p:nvPr/>
        </p:nvSpPr>
        <p:spPr>
          <a:xfrm>
            <a:off x="3738239" y="4987886"/>
            <a:ext cx="1296156" cy="2534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Perform task</a:t>
            </a:r>
          </a:p>
        </p:txBody>
      </p:sp>
      <p:sp>
        <p:nvSpPr>
          <p:cNvPr id="7" name="Slide Number Placeholder 6"/>
          <p:cNvSpPr>
            <a:spLocks noGrp="1"/>
          </p:cNvSpPr>
          <p:nvPr>
            <p:ph type="sldNum" sz="quarter" idx="12"/>
          </p:nvPr>
        </p:nvSpPr>
        <p:spPr/>
        <p:txBody>
          <a:bodyPr/>
          <a:lstStyle/>
          <a:p>
            <a:fld id="{008E174E-CF06-43A2-87CF-5685854A7445}" type="slidenum">
              <a:rPr lang="en-US" smtClean="0"/>
              <a:pPr/>
              <a:t>64</a:t>
            </a:fld>
            <a:endParaRPr lang="en-US"/>
          </a:p>
        </p:txBody>
      </p:sp>
      <p:pic>
        <p:nvPicPr>
          <p:cNvPr id="22" name="Picture 21" descr="STPM.png"/>
          <p:cNvPicPr>
            <a:picLocks noChangeAspect="1"/>
          </p:cNvPicPr>
          <p:nvPr/>
        </p:nvPicPr>
        <p:blipFill>
          <a:blip r:embed="rId19" cstate="print"/>
          <a:stretch>
            <a:fillRect/>
          </a:stretch>
        </p:blipFill>
        <p:spPr>
          <a:xfrm>
            <a:off x="4067545" y="65315"/>
            <a:ext cx="3027220" cy="408041"/>
          </a:xfrm>
          <a:prstGeom prst="rect">
            <a:avLst/>
          </a:prstGeom>
        </p:spPr>
      </p:pic>
      <p:sp>
        <p:nvSpPr>
          <p:cNvPr id="24"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spTree>
    <p:extLst>
      <p:ext uri="{BB962C8B-B14F-4D97-AF65-F5344CB8AC3E}">
        <p14:creationId xmlns:p14="http://schemas.microsoft.com/office/powerpoint/2010/main" val="15996975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90160"/>
          </a:xfrm>
          <a:prstGeom prst="rect">
            <a:avLst/>
          </a:prstGeom>
          <a:solidFill>
            <a:schemeClr val="bg1"/>
          </a:solidFill>
          <a:ln w="57150">
            <a:solidFill>
              <a:schemeClr val="accent4"/>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endParaRPr lang="en-US" dirty="0">
              <a:latin typeface="Cambria" panose="02040503050406030204" pitchFamily="18" charset="0"/>
            </a:endParaRPr>
          </a:p>
          <a:p>
            <a:pPr>
              <a:buFont typeface="Wingdings" panose="05000000000000000000" pitchFamily="2" charset="2"/>
              <a:buChar char="Ø"/>
            </a:pPr>
            <a:endParaRPr lang="en-US" dirty="0">
              <a:latin typeface="Cambria" panose="02040503050406030204" pitchFamily="18" charset="0"/>
            </a:endParaRPr>
          </a:p>
          <a:p>
            <a:pPr>
              <a:buFont typeface="Wingdings" panose="05000000000000000000" pitchFamily="2" charset="2"/>
              <a:buChar char="Ø"/>
            </a:pPr>
            <a:r>
              <a:rPr lang="en-US" dirty="0">
                <a:latin typeface="Cambria" panose="02040503050406030204" pitchFamily="18" charset="0"/>
              </a:rPr>
              <a:t> Only determine current student status ( student’s status in current semester ). </a:t>
            </a:r>
          </a:p>
          <a:p>
            <a:pPr marL="0" indent="0">
              <a:buNone/>
            </a:pPr>
            <a:endParaRPr lang="en-US" dirty="0">
              <a:latin typeface="Cambria" panose="02040503050406030204" pitchFamily="18" charset="0"/>
            </a:endParaRPr>
          </a:p>
          <a:p>
            <a:pPr>
              <a:buFont typeface="Wingdings" panose="05000000000000000000" pitchFamily="2" charset="2"/>
              <a:buChar char="Ø"/>
            </a:pPr>
            <a:endParaRPr lang="en-US" dirty="0">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56443477"/>
              </p:ext>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p:cNvGrpSpPr/>
          <p:nvPr/>
        </p:nvGrpSpPr>
        <p:grpSpPr>
          <a:xfrm>
            <a:off x="1443294" y="1851242"/>
            <a:ext cx="2901156" cy="1160462"/>
            <a:chOff x="2381" y="2129102"/>
            <a:chExt cx="2901156" cy="1160462"/>
          </a:xfrm>
          <a:solidFill>
            <a:schemeClr val="accent4">
              <a:lumMod val="50000"/>
            </a:schemeClr>
          </a:solidFill>
        </p:grpSpPr>
        <p:sp>
          <p:nvSpPr>
            <p:cNvPr id="6" name="Chevron 5"/>
            <p:cNvSpPr/>
            <p:nvPr/>
          </p:nvSpPr>
          <p:spPr>
            <a:xfrm>
              <a:off x="2381" y="2129102"/>
              <a:ext cx="2901156" cy="1160462"/>
            </a:xfrm>
            <a:prstGeom prst="chevron">
              <a:avLst/>
            </a:prstGeom>
            <a:grpFill/>
            <a:ln>
              <a:solidFill>
                <a:schemeClr val="accent4">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Chevron 4"/>
            <p:cNvSpPr txBox="1"/>
            <p:nvPr/>
          </p:nvSpPr>
          <p:spPr>
            <a:xfrm>
              <a:off x="582612" y="2129102"/>
              <a:ext cx="1740694" cy="1160462"/>
            </a:xfrm>
            <a:prstGeom prst="rect">
              <a:avLst/>
            </a:prstGeom>
            <a:grpFill/>
            <a:ln>
              <a:solidFill>
                <a:schemeClr val="accent4">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Student’s Status</a:t>
              </a:r>
              <a:endParaRPr lang="en-US" sz="2800" kern="1200" dirty="0"/>
            </a:p>
          </p:txBody>
        </p:sp>
      </p:grpSp>
      <p:sp>
        <p:nvSpPr>
          <p:cNvPr id="2" name="Rectangle 1"/>
          <p:cNvSpPr/>
          <p:nvPr/>
        </p:nvSpPr>
        <p:spPr>
          <a:xfrm>
            <a:off x="6056135" y="786535"/>
            <a:ext cx="4610173"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Current</a:t>
            </a: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 system</a:t>
            </a:r>
          </a:p>
        </p:txBody>
      </p:sp>
      <p:sp>
        <p:nvSpPr>
          <p:cNvPr id="3" name="Slide Number Placeholder 2"/>
          <p:cNvSpPr>
            <a:spLocks noGrp="1"/>
          </p:cNvSpPr>
          <p:nvPr>
            <p:ph type="sldNum" sz="quarter" idx="12"/>
          </p:nvPr>
        </p:nvSpPr>
        <p:spPr/>
        <p:txBody>
          <a:bodyPr/>
          <a:lstStyle/>
          <a:p>
            <a:fld id="{008E174E-CF06-43A2-87CF-5685854A7445}" type="slidenum">
              <a:rPr lang="en-US" smtClean="0"/>
              <a:pPr/>
              <a:t>65</a:t>
            </a:fld>
            <a:endParaRPr lang="en-US"/>
          </a:p>
        </p:txBody>
      </p:sp>
      <p:pic>
        <p:nvPicPr>
          <p:cNvPr id="11" name="Picture 10" descr="STPM.png"/>
          <p:cNvPicPr>
            <a:picLocks noChangeAspect="1"/>
          </p:cNvPicPr>
          <p:nvPr/>
        </p:nvPicPr>
        <p:blipFill>
          <a:blip r:embed="rId8" cstate="print"/>
          <a:stretch>
            <a:fillRect/>
          </a:stretch>
        </p:blipFill>
        <p:spPr>
          <a:xfrm>
            <a:off x="4067545" y="65315"/>
            <a:ext cx="3027220" cy="408041"/>
          </a:xfrm>
          <a:prstGeom prst="rect">
            <a:avLst/>
          </a:prstGeom>
        </p:spPr>
      </p:pic>
    </p:spTree>
    <p:extLst>
      <p:ext uri="{BB962C8B-B14F-4D97-AF65-F5344CB8AC3E}">
        <p14:creationId xmlns:p14="http://schemas.microsoft.com/office/powerpoint/2010/main" val="205643016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5" y="2443668"/>
            <a:ext cx="10128643" cy="4357182"/>
          </a:xfrm>
          <a:prstGeom prst="rect">
            <a:avLst/>
          </a:prstGeom>
          <a:solidFill>
            <a:schemeClr val="bg1"/>
          </a:solidFill>
          <a:ln w="57150">
            <a:solidFill>
              <a:schemeClr val="accent4"/>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endParaRPr lang="en-US" sz="2400" dirty="0">
              <a:latin typeface="Cambria" panose="02040503050406030204" pitchFamily="18" charset="0"/>
            </a:endParaRPr>
          </a:p>
          <a:p>
            <a:pPr>
              <a:buFont typeface="Wingdings" panose="05000000000000000000" pitchFamily="2" charset="2"/>
              <a:buChar char="Ø"/>
            </a:pPr>
            <a:endParaRPr lang="en-US" sz="2400" dirty="0">
              <a:latin typeface="Cambria" panose="02040503050406030204" pitchFamily="18" charset="0"/>
            </a:endParaRPr>
          </a:p>
          <a:p>
            <a:pPr>
              <a:buFont typeface="Wingdings" panose="05000000000000000000" pitchFamily="2" charset="2"/>
              <a:buChar char="Ø"/>
            </a:pPr>
            <a:r>
              <a:rPr lang="en-US" sz="2400" dirty="0">
                <a:latin typeface="Cambria" panose="02040503050406030204" pitchFamily="18" charset="0"/>
              </a:rPr>
              <a:t> Current curriculum is the whole study program ( currently can’t define which stage is the student in ).</a:t>
            </a:r>
          </a:p>
          <a:p>
            <a:pPr>
              <a:buFont typeface="Wingdings" panose="05000000000000000000" pitchFamily="2" charset="2"/>
              <a:buChar char="Ø"/>
            </a:pPr>
            <a:r>
              <a:rPr lang="en-US" sz="2400" dirty="0">
                <a:latin typeface="Cambria" panose="02040503050406030204" pitchFamily="18" charset="0"/>
              </a:rPr>
              <a:t> Can’t determine student’s previous curriculums </a:t>
            </a:r>
          </a:p>
          <a:p>
            <a:pPr>
              <a:buFont typeface="Wingdings" panose="05000000000000000000" pitchFamily="2" charset="2"/>
              <a:buChar char="Ø"/>
            </a:pPr>
            <a:r>
              <a:rPr lang="en-US" sz="2400" dirty="0">
                <a:latin typeface="Cambria" panose="02040503050406030204" pitchFamily="18" charset="0"/>
              </a:rPr>
              <a:t> Curriculum need to be divided into 4 stage but current system only have summary curriculum, example:</a:t>
            </a:r>
          </a:p>
          <a:p>
            <a:pPr lvl="1">
              <a:buFont typeface="Wingdings" panose="05000000000000000000" pitchFamily="2" charset="2"/>
              <a:buChar char="Ø"/>
            </a:pPr>
            <a:r>
              <a:rPr lang="en-US" sz="2000" dirty="0">
                <a:latin typeface="Cambria" panose="02040503050406030204" pitchFamily="18" charset="0"/>
              </a:rPr>
              <a:t> Mr. Thien is a student belong to curriculum SE_9C, his curriculum should be divided into 4 stages as below:</a:t>
            </a:r>
          </a:p>
          <a:p>
            <a:pPr lvl="2">
              <a:buFont typeface="Wingdings" panose="05000000000000000000" pitchFamily="2" charset="2"/>
              <a:buChar char="Ø"/>
            </a:pPr>
            <a:r>
              <a:rPr lang="en-US" sz="1600" dirty="0">
                <a:latin typeface="Cambria" panose="02040503050406030204" pitchFamily="18" charset="0"/>
              </a:rPr>
              <a:t>PC_9C </a:t>
            </a:r>
            <a:r>
              <a:rPr lang="en-US" sz="1600" dirty="0">
                <a:latin typeface="Cambria" panose="02040503050406030204" pitchFamily="18" charset="0"/>
                <a:sym typeface="Wingdings" panose="05000000000000000000" pitchFamily="2" charset="2"/>
              </a:rPr>
              <a:t> SE_9C  SE_OJT_9C  IS1_9C </a:t>
            </a:r>
            <a:endParaRPr lang="en-US" sz="2000" dirty="0">
              <a:latin typeface="Cambria" panose="02040503050406030204" pitchFamily="18" charset="0"/>
            </a:endParaRPr>
          </a:p>
          <a:p>
            <a:pPr lvl="1">
              <a:buFont typeface="Wingdings" panose="05000000000000000000" pitchFamily="2" charset="2"/>
              <a:buChar char="Ø"/>
            </a:pPr>
            <a:r>
              <a:rPr lang="en-US" sz="2000" dirty="0">
                <a:latin typeface="Cambria" panose="02040503050406030204" pitchFamily="18" charset="0"/>
              </a:rPr>
              <a:t>But current system only assign 1 curriculum as IS1_9C</a:t>
            </a:r>
          </a:p>
          <a:p>
            <a:pPr lvl="2">
              <a:buNone/>
            </a:pPr>
            <a:endParaRPr lang="en-US" sz="1800" dirty="0">
              <a:latin typeface="Cambria" panose="02040503050406030204" pitchFamily="18" charset="0"/>
              <a:sym typeface="Wingdings" panose="05000000000000000000" pitchFamily="2" charset="2"/>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p:cNvGrpSpPr/>
          <p:nvPr/>
        </p:nvGrpSpPr>
        <p:grpSpPr>
          <a:xfrm>
            <a:off x="1443294" y="1851242"/>
            <a:ext cx="2901156" cy="1160462"/>
            <a:chOff x="2381" y="2129102"/>
            <a:chExt cx="2901156" cy="1160462"/>
          </a:xfrm>
          <a:solidFill>
            <a:schemeClr val="accent4">
              <a:lumMod val="75000"/>
            </a:schemeClr>
          </a:solidFill>
        </p:grpSpPr>
        <p:sp>
          <p:nvSpPr>
            <p:cNvPr id="6" name="Chevron 5"/>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Student’s Status</a:t>
              </a:r>
              <a:endParaRPr lang="en-US" sz="2800" kern="1200" dirty="0"/>
            </a:p>
          </p:txBody>
        </p:sp>
      </p:grpSp>
      <p:grpSp>
        <p:nvGrpSpPr>
          <p:cNvPr id="14" name="Group 13"/>
          <p:cNvGrpSpPr/>
          <p:nvPr/>
        </p:nvGrpSpPr>
        <p:grpSpPr>
          <a:xfrm>
            <a:off x="3916491" y="1858241"/>
            <a:ext cx="2901156" cy="1160462"/>
            <a:chOff x="2381" y="2129102"/>
            <a:chExt cx="2901156" cy="1160462"/>
          </a:xfrm>
          <a:solidFill>
            <a:schemeClr val="accent4">
              <a:lumMod val="50000"/>
            </a:schemeClr>
          </a:solidFill>
        </p:grpSpPr>
        <p:sp>
          <p:nvSpPr>
            <p:cNvPr id="15" name="Chevron 14"/>
            <p:cNvSpPr/>
            <p:nvPr/>
          </p:nvSpPr>
          <p:spPr>
            <a:xfrm>
              <a:off x="2381" y="2129102"/>
              <a:ext cx="2901156" cy="1160462"/>
            </a:xfrm>
            <a:prstGeom prst="chevron">
              <a:avLst/>
            </a:prstGeom>
            <a:grpFill/>
            <a:ln>
              <a:solidFill>
                <a:schemeClr val="accent4">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Chevron 4"/>
            <p:cNvSpPr txBox="1"/>
            <p:nvPr/>
          </p:nvSpPr>
          <p:spPr>
            <a:xfrm>
              <a:off x="582612" y="2129102"/>
              <a:ext cx="1740694" cy="1160462"/>
            </a:xfrm>
            <a:prstGeom prst="rect">
              <a:avLst/>
            </a:prstGeom>
            <a:grpFill/>
            <a:ln>
              <a:solidFill>
                <a:schemeClr val="accent4">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defTabSz="1244600">
                <a:lnSpc>
                  <a:spcPct val="90000"/>
                </a:lnSpc>
                <a:spcBef>
                  <a:spcPct val="0"/>
                </a:spcBef>
                <a:spcAft>
                  <a:spcPct val="35000"/>
                </a:spcAft>
              </a:pPr>
              <a:r>
                <a:rPr lang="en-US" sz="2300" kern="1200" dirty="0">
                  <a:latin typeface="Cambria" panose="02040503050406030204" pitchFamily="18" charset="0"/>
                </a:rPr>
                <a:t>Curriculums</a:t>
              </a:r>
              <a:endParaRPr lang="en-US" sz="2300" kern="1200" dirty="0"/>
            </a:p>
          </p:txBody>
        </p:sp>
      </p:grpSp>
      <p:sp>
        <p:nvSpPr>
          <p:cNvPr id="17" name="Rectangle 16"/>
          <p:cNvSpPr/>
          <p:nvPr/>
        </p:nvSpPr>
        <p:spPr>
          <a:xfrm>
            <a:off x="6056136" y="786535"/>
            <a:ext cx="461017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Current system</a:t>
            </a:r>
          </a:p>
        </p:txBody>
      </p:sp>
      <p:sp>
        <p:nvSpPr>
          <p:cNvPr id="2" name="Slide Number Placeholder 1"/>
          <p:cNvSpPr>
            <a:spLocks noGrp="1"/>
          </p:cNvSpPr>
          <p:nvPr>
            <p:ph type="sldNum" sz="quarter" idx="12"/>
          </p:nvPr>
        </p:nvSpPr>
        <p:spPr/>
        <p:txBody>
          <a:bodyPr/>
          <a:lstStyle/>
          <a:p>
            <a:fld id="{008E174E-CF06-43A2-87CF-5685854A7445}" type="slidenum">
              <a:rPr lang="en-US" smtClean="0"/>
              <a:pPr/>
              <a:t>66</a:t>
            </a:fld>
            <a:endParaRPr lang="en-US" dirty="0"/>
          </a:p>
        </p:txBody>
      </p:sp>
      <p:pic>
        <p:nvPicPr>
          <p:cNvPr id="18" name="Picture 17" descr="STPM.png"/>
          <p:cNvPicPr>
            <a:picLocks noChangeAspect="1"/>
          </p:cNvPicPr>
          <p:nvPr/>
        </p:nvPicPr>
        <p:blipFill>
          <a:blip r:embed="rId8" cstate="print"/>
          <a:stretch>
            <a:fillRect/>
          </a:stretch>
        </p:blipFill>
        <p:spPr>
          <a:xfrm>
            <a:off x="4067545" y="65315"/>
            <a:ext cx="3027220" cy="408041"/>
          </a:xfrm>
          <a:prstGeom prst="rect">
            <a:avLst/>
          </a:prstGeom>
        </p:spPr>
      </p:pic>
    </p:spTree>
    <p:extLst>
      <p:ext uri="{BB962C8B-B14F-4D97-AF65-F5344CB8AC3E}">
        <p14:creationId xmlns:p14="http://schemas.microsoft.com/office/powerpoint/2010/main" val="26847012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chemeClr val="accent4"/>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p:cNvGrpSpPr/>
          <p:nvPr/>
        </p:nvGrpSpPr>
        <p:grpSpPr>
          <a:xfrm>
            <a:off x="1443294" y="1851242"/>
            <a:ext cx="2901156" cy="1160462"/>
            <a:chOff x="2381" y="2129102"/>
            <a:chExt cx="2901156" cy="1160462"/>
          </a:xfrm>
          <a:solidFill>
            <a:schemeClr val="accent4">
              <a:lumMod val="75000"/>
            </a:schemeClr>
          </a:solidFill>
        </p:grpSpPr>
        <p:sp>
          <p:nvSpPr>
            <p:cNvPr id="6" name="Chevron 5"/>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Student’s Status</a:t>
              </a:r>
              <a:endParaRPr lang="en-US" sz="2800" kern="1200" dirty="0"/>
            </a:p>
          </p:txBody>
        </p:sp>
      </p:grpSp>
      <p:grpSp>
        <p:nvGrpSpPr>
          <p:cNvPr id="14" name="Group 13"/>
          <p:cNvGrpSpPr/>
          <p:nvPr/>
        </p:nvGrpSpPr>
        <p:grpSpPr>
          <a:xfrm>
            <a:off x="3937273" y="1851242"/>
            <a:ext cx="2901156" cy="1160462"/>
            <a:chOff x="2381" y="2129102"/>
            <a:chExt cx="2901156" cy="1160462"/>
          </a:xfrm>
          <a:solidFill>
            <a:schemeClr val="accent4">
              <a:lumMod val="75000"/>
            </a:schemeClr>
          </a:solidFill>
        </p:grpSpPr>
        <p:sp>
          <p:nvSpPr>
            <p:cNvPr id="15" name="Chevron 14"/>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defTabSz="1244600">
                <a:lnSpc>
                  <a:spcPct val="90000"/>
                </a:lnSpc>
                <a:spcBef>
                  <a:spcPct val="0"/>
                </a:spcBef>
                <a:spcAft>
                  <a:spcPct val="35000"/>
                </a:spcAft>
              </a:pPr>
              <a:r>
                <a:rPr lang="en-US" sz="2200" kern="1200" dirty="0">
                  <a:latin typeface="Cambria" panose="02040503050406030204" pitchFamily="18" charset="0"/>
                </a:rPr>
                <a:t>Curriculums</a:t>
              </a:r>
              <a:endParaRPr lang="en-US" sz="2200" kern="1200" dirty="0"/>
            </a:p>
          </p:txBody>
        </p:sp>
      </p:grpSp>
      <p:grpSp>
        <p:nvGrpSpPr>
          <p:cNvPr id="17" name="Group 16"/>
          <p:cNvGrpSpPr/>
          <p:nvPr/>
        </p:nvGrpSpPr>
        <p:grpSpPr>
          <a:xfrm>
            <a:off x="6431251" y="1858241"/>
            <a:ext cx="2901156" cy="1160462"/>
            <a:chOff x="2381" y="2129102"/>
            <a:chExt cx="2901156" cy="1160462"/>
          </a:xfrm>
          <a:solidFill>
            <a:schemeClr val="accent4">
              <a:lumMod val="50000"/>
            </a:schemeClr>
          </a:solidFill>
        </p:grpSpPr>
        <p:sp>
          <p:nvSpPr>
            <p:cNvPr id="18" name="Chevron 17"/>
            <p:cNvSpPr/>
            <p:nvPr/>
          </p:nvSpPr>
          <p:spPr>
            <a:xfrm>
              <a:off x="2381" y="2129102"/>
              <a:ext cx="2901156" cy="1160462"/>
            </a:xfrm>
            <a:prstGeom prst="chevron">
              <a:avLst/>
            </a:prstGeom>
            <a:grpFill/>
            <a:ln>
              <a:solidFill>
                <a:schemeClr val="accent4">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Chevron 4"/>
            <p:cNvSpPr txBox="1"/>
            <p:nvPr/>
          </p:nvSpPr>
          <p:spPr>
            <a:xfrm>
              <a:off x="582612" y="2129102"/>
              <a:ext cx="1740694" cy="1160462"/>
            </a:xfrm>
            <a:prstGeom prst="rect">
              <a:avLst/>
            </a:prstGeom>
            <a:grpFill/>
            <a:ln>
              <a:solidFill>
                <a:schemeClr val="accent4">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latin typeface="Cambria" panose="02040503050406030204" pitchFamily="18" charset="0"/>
                </a:rPr>
                <a:t>Incorrect Results</a:t>
              </a:r>
              <a:endParaRPr lang="en-US" sz="2800" kern="1200" dirty="0"/>
            </a:p>
          </p:txBody>
        </p:sp>
      </p:grpSp>
      <p:sp>
        <p:nvSpPr>
          <p:cNvPr id="3" name="Rectangle 2"/>
          <p:cNvSpPr/>
          <p:nvPr/>
        </p:nvSpPr>
        <p:spPr>
          <a:xfrm>
            <a:off x="2534427" y="3299114"/>
            <a:ext cx="9326795" cy="1938992"/>
          </a:xfrm>
          <a:prstGeom prst="rect">
            <a:avLst/>
          </a:prstGeom>
        </p:spPr>
        <p:txBody>
          <a:bodyPr wrap="square">
            <a:spAutoFit/>
          </a:bodyPr>
          <a:lstStyle/>
          <a:p>
            <a:pPr>
              <a:buFont typeface="Wingdings" panose="05000000000000000000" pitchFamily="2" charset="2"/>
              <a:buChar char="Ø"/>
            </a:pPr>
            <a:r>
              <a:rPr lang="en-US" sz="2400" dirty="0">
                <a:latin typeface="Cambria" panose="02040503050406030204" pitchFamily="18" charset="0"/>
              </a:rPr>
              <a:t>Current system doesn’t support checking input data ( check duplicated record in data file, validate data after imported ).</a:t>
            </a:r>
          </a:p>
          <a:p>
            <a:pPr>
              <a:buFont typeface="Wingdings" panose="05000000000000000000" pitchFamily="2" charset="2"/>
              <a:buChar char="Ø"/>
            </a:pPr>
            <a:r>
              <a:rPr lang="en-US" sz="2400" dirty="0">
                <a:latin typeface="Cambria" panose="02040503050406030204" pitchFamily="18" charset="0"/>
              </a:rPr>
              <a:t>Duplicate data and invalid user’s input or transferred data from old system to current system cause current system’s mark status is unstable.</a:t>
            </a:r>
          </a:p>
        </p:txBody>
      </p:sp>
      <p:sp>
        <p:nvSpPr>
          <p:cNvPr id="2" name="Slide Number Placeholder 1"/>
          <p:cNvSpPr>
            <a:spLocks noGrp="1"/>
          </p:cNvSpPr>
          <p:nvPr>
            <p:ph type="sldNum" sz="quarter" idx="12"/>
          </p:nvPr>
        </p:nvSpPr>
        <p:spPr/>
        <p:txBody>
          <a:bodyPr/>
          <a:lstStyle/>
          <a:p>
            <a:fld id="{008E174E-CF06-43A2-87CF-5685854A7445}" type="slidenum">
              <a:rPr lang="en-US" smtClean="0"/>
              <a:pPr/>
              <a:t>67</a:t>
            </a:fld>
            <a:endParaRPr lang="en-US"/>
          </a:p>
        </p:txBody>
      </p:sp>
      <p:sp>
        <p:nvSpPr>
          <p:cNvPr id="20" name="Rectangle 19"/>
          <p:cNvSpPr/>
          <p:nvPr/>
        </p:nvSpPr>
        <p:spPr>
          <a:xfrm>
            <a:off x="6056136" y="786535"/>
            <a:ext cx="461017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Current system</a:t>
            </a:r>
          </a:p>
        </p:txBody>
      </p:sp>
      <p:pic>
        <p:nvPicPr>
          <p:cNvPr id="21" name="Picture 20" descr="STPM.png"/>
          <p:cNvPicPr>
            <a:picLocks noChangeAspect="1"/>
          </p:cNvPicPr>
          <p:nvPr/>
        </p:nvPicPr>
        <p:blipFill>
          <a:blip r:embed="rId8" cstate="print"/>
          <a:stretch>
            <a:fillRect/>
          </a:stretch>
        </p:blipFill>
        <p:spPr>
          <a:xfrm>
            <a:off x="4067545" y="65315"/>
            <a:ext cx="3027220" cy="408041"/>
          </a:xfrm>
          <a:prstGeom prst="rect">
            <a:avLst/>
          </a:prstGeom>
        </p:spPr>
      </p:pic>
    </p:spTree>
    <p:extLst>
      <p:ext uri="{BB962C8B-B14F-4D97-AF65-F5344CB8AC3E}">
        <p14:creationId xmlns:p14="http://schemas.microsoft.com/office/powerpoint/2010/main" val="134213985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chemeClr val="accent4"/>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p:cNvGrpSpPr/>
          <p:nvPr/>
        </p:nvGrpSpPr>
        <p:grpSpPr>
          <a:xfrm>
            <a:off x="1443293" y="1851242"/>
            <a:ext cx="3261871" cy="1160462"/>
            <a:chOff x="2381" y="2129102"/>
            <a:chExt cx="2901156" cy="1160462"/>
          </a:xfrm>
          <a:solidFill>
            <a:schemeClr val="accent4">
              <a:lumMod val="75000"/>
            </a:schemeClr>
          </a:solidFill>
        </p:grpSpPr>
        <p:sp>
          <p:nvSpPr>
            <p:cNvPr id="6" name="Chevron 5"/>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t>While approaching</a:t>
              </a:r>
              <a:endParaRPr lang="en-US" sz="2800" kern="1200" dirty="0"/>
            </a:p>
          </p:txBody>
        </p:sp>
      </p:grpSp>
      <p:sp>
        <p:nvSpPr>
          <p:cNvPr id="3" name="Rectangle 2"/>
          <p:cNvSpPr/>
          <p:nvPr/>
        </p:nvSpPr>
        <p:spPr>
          <a:xfrm>
            <a:off x="2534427" y="3299114"/>
            <a:ext cx="9326795" cy="461665"/>
          </a:xfrm>
          <a:prstGeom prst="rect">
            <a:avLst/>
          </a:prstGeom>
        </p:spPr>
        <p:txBody>
          <a:bodyPr wrap="square">
            <a:spAutoFit/>
          </a:bodyPr>
          <a:lstStyle/>
          <a:p>
            <a:pPr>
              <a:buFont typeface="Wingdings" panose="05000000000000000000" pitchFamily="2" charset="2"/>
              <a:buChar char="Ø"/>
            </a:pPr>
            <a:endParaRPr lang="en-US" sz="24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68</a:t>
            </a:fld>
            <a:endParaRPr lang="en-US"/>
          </a:p>
        </p:txBody>
      </p:sp>
      <p:sp>
        <p:nvSpPr>
          <p:cNvPr id="20" name="Rectangle 19"/>
          <p:cNvSpPr/>
          <p:nvPr/>
        </p:nvSpPr>
        <p:spPr>
          <a:xfrm>
            <a:off x="6056136" y="786535"/>
            <a:ext cx="461017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Current system</a:t>
            </a:r>
          </a:p>
        </p:txBody>
      </p:sp>
      <p:pic>
        <p:nvPicPr>
          <p:cNvPr id="21" name="Picture 20" descr="STPM.png"/>
          <p:cNvPicPr>
            <a:picLocks noChangeAspect="1"/>
          </p:cNvPicPr>
          <p:nvPr/>
        </p:nvPicPr>
        <p:blipFill>
          <a:blip r:embed="rId8" cstate="print"/>
          <a:stretch>
            <a:fillRect/>
          </a:stretch>
        </p:blipFill>
        <p:spPr>
          <a:xfrm>
            <a:off x="4067545" y="65315"/>
            <a:ext cx="3027220" cy="408041"/>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68310" y="2739901"/>
            <a:ext cx="885313" cy="885313"/>
          </a:xfrm>
          <a:prstGeom prst="rect">
            <a:avLst/>
          </a:prstGeom>
        </p:spPr>
      </p:pic>
      <p:sp>
        <p:nvSpPr>
          <p:cNvPr id="14" name="TextBox 13"/>
          <p:cNvSpPr txBox="1"/>
          <p:nvPr/>
        </p:nvSpPr>
        <p:spPr>
          <a:xfrm>
            <a:off x="5989563" y="3558873"/>
            <a:ext cx="1389163" cy="369332"/>
          </a:xfrm>
          <a:prstGeom prst="rect">
            <a:avLst/>
          </a:prstGeom>
          <a:noFill/>
        </p:spPr>
        <p:txBody>
          <a:bodyPr wrap="none" rtlCol="0">
            <a:spAutoFit/>
          </a:bodyPr>
          <a:lstStyle/>
          <a:p>
            <a:r>
              <a:rPr lang="en-US" dirty="0"/>
              <a:t>Construction</a:t>
            </a:r>
          </a:p>
        </p:txBody>
      </p:sp>
    </p:spTree>
    <p:extLst>
      <p:ext uri="{BB962C8B-B14F-4D97-AF65-F5344CB8AC3E}">
        <p14:creationId xmlns:p14="http://schemas.microsoft.com/office/powerpoint/2010/main" val="134213985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chemeClr val="accent4"/>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534427" y="3299114"/>
            <a:ext cx="9326795" cy="461665"/>
          </a:xfrm>
          <a:prstGeom prst="rect">
            <a:avLst/>
          </a:prstGeom>
        </p:spPr>
        <p:txBody>
          <a:bodyPr wrap="square">
            <a:spAutoFit/>
          </a:bodyPr>
          <a:lstStyle/>
          <a:p>
            <a:pPr>
              <a:buFont typeface="Wingdings" panose="05000000000000000000" pitchFamily="2" charset="2"/>
              <a:buChar char="Ø"/>
            </a:pPr>
            <a:endParaRPr lang="en-US" sz="24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69</a:t>
            </a:fld>
            <a:endParaRPr lang="en-US"/>
          </a:p>
        </p:txBody>
      </p:sp>
      <p:sp>
        <p:nvSpPr>
          <p:cNvPr id="20" name="Rectangle 19"/>
          <p:cNvSpPr/>
          <p:nvPr/>
        </p:nvSpPr>
        <p:spPr>
          <a:xfrm>
            <a:off x="6056136" y="786535"/>
            <a:ext cx="461017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Current system</a:t>
            </a:r>
          </a:p>
        </p:txBody>
      </p:sp>
      <p:pic>
        <p:nvPicPr>
          <p:cNvPr id="21" name="Picture 20" descr="STPM.png"/>
          <p:cNvPicPr>
            <a:picLocks noChangeAspect="1"/>
          </p:cNvPicPr>
          <p:nvPr/>
        </p:nvPicPr>
        <p:blipFill>
          <a:blip r:embed="rId8" cstate="print"/>
          <a:stretch>
            <a:fillRect/>
          </a:stretch>
        </p:blipFill>
        <p:spPr>
          <a:xfrm>
            <a:off x="4067545" y="65315"/>
            <a:ext cx="3027220" cy="408041"/>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68310" y="2739901"/>
            <a:ext cx="885313" cy="885313"/>
          </a:xfrm>
          <a:prstGeom prst="rect">
            <a:avLst/>
          </a:prstGeom>
        </p:spPr>
      </p:pic>
      <p:sp>
        <p:nvSpPr>
          <p:cNvPr id="14" name="TextBox 13"/>
          <p:cNvSpPr txBox="1"/>
          <p:nvPr/>
        </p:nvSpPr>
        <p:spPr>
          <a:xfrm>
            <a:off x="5989563" y="3558873"/>
            <a:ext cx="1389163" cy="369332"/>
          </a:xfrm>
          <a:prstGeom prst="rect">
            <a:avLst/>
          </a:prstGeom>
          <a:noFill/>
        </p:spPr>
        <p:txBody>
          <a:bodyPr wrap="none" rtlCol="0">
            <a:spAutoFit/>
          </a:bodyPr>
          <a:lstStyle/>
          <a:p>
            <a:r>
              <a:rPr lang="en-US" dirty="0"/>
              <a:t>Construction</a:t>
            </a:r>
          </a:p>
        </p:txBody>
      </p:sp>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90603" y="4081622"/>
            <a:ext cx="976942" cy="976942"/>
          </a:xfrm>
          <a:prstGeom prst="rect">
            <a:avLst/>
          </a:prstGeom>
        </p:spPr>
      </p:pic>
      <p:sp>
        <p:nvSpPr>
          <p:cNvPr id="18" name="TextBox 17"/>
          <p:cNvSpPr txBox="1"/>
          <p:nvPr/>
        </p:nvSpPr>
        <p:spPr>
          <a:xfrm>
            <a:off x="2893872" y="4919275"/>
            <a:ext cx="1359475" cy="369332"/>
          </a:xfrm>
          <a:prstGeom prst="rect">
            <a:avLst/>
          </a:prstGeom>
          <a:noFill/>
        </p:spPr>
        <p:txBody>
          <a:bodyPr wrap="none" rtlCol="0">
            <a:spAutoFit/>
          </a:bodyPr>
          <a:lstStyle/>
          <a:p>
            <a:r>
              <a:rPr lang="en-US" dirty="0"/>
              <a:t>Source Code</a:t>
            </a:r>
          </a:p>
        </p:txBody>
      </p:sp>
      <p:grpSp>
        <p:nvGrpSpPr>
          <p:cNvPr id="19" name="Group 18"/>
          <p:cNvGrpSpPr/>
          <p:nvPr/>
        </p:nvGrpSpPr>
        <p:grpSpPr>
          <a:xfrm>
            <a:off x="1443293" y="1851242"/>
            <a:ext cx="3261871" cy="1160462"/>
            <a:chOff x="2381" y="2129102"/>
            <a:chExt cx="2901156" cy="1160462"/>
          </a:xfrm>
          <a:solidFill>
            <a:schemeClr val="accent4">
              <a:lumMod val="75000"/>
            </a:schemeClr>
          </a:solidFill>
        </p:grpSpPr>
        <p:sp>
          <p:nvSpPr>
            <p:cNvPr id="22" name="Chevron 21"/>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t>While approaching</a:t>
              </a:r>
              <a:endParaRPr lang="en-US" sz="2800" kern="1200" dirty="0"/>
            </a:p>
          </p:txBody>
        </p:sp>
      </p:grpSp>
    </p:spTree>
    <p:extLst>
      <p:ext uri="{BB962C8B-B14F-4D97-AF65-F5344CB8AC3E}">
        <p14:creationId xmlns:p14="http://schemas.microsoft.com/office/powerpoint/2010/main" val="10856571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115311" y="2307534"/>
            <a:ext cx="10076689" cy="4372769"/>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500" dirty="0">
                <a:latin typeface="Cambria" panose="02040503050406030204" pitchFamily="18" charset="0"/>
              </a:rPr>
              <a:t> </a:t>
            </a:r>
          </a:p>
          <a:p>
            <a:pPr marL="0" indent="0">
              <a:lnSpc>
                <a:spcPct val="100000"/>
              </a:lnSpc>
              <a:buNone/>
            </a:pPr>
            <a:r>
              <a:rPr lang="en-US" sz="2500" dirty="0">
                <a:latin typeface="Cambria" panose="02040503050406030204" pitchFamily="18" charset="0"/>
              </a:rPr>
              <a:t> </a:t>
            </a:r>
          </a:p>
          <a:p>
            <a:pPr marL="0" indent="0">
              <a:lnSpc>
                <a:spcPct val="100000"/>
              </a:lnSpc>
              <a:buNone/>
            </a:pPr>
            <a:endParaRPr lang="en-US" dirty="0">
              <a:latin typeface="Cambria" panose="020405030504060302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3"/>
          <p:cNvGrpSpPr/>
          <p:nvPr/>
        </p:nvGrpSpPr>
        <p:grpSpPr>
          <a:xfrm>
            <a:off x="1469271" y="1811482"/>
            <a:ext cx="2901156" cy="1160462"/>
            <a:chOff x="2381" y="2129102"/>
            <a:chExt cx="2901156" cy="1160462"/>
          </a:xfrm>
          <a:solidFill>
            <a:schemeClr val="accent3">
              <a:lumMod val="50000"/>
            </a:schemeClr>
          </a:solidFill>
        </p:grpSpPr>
        <p:sp>
          <p:nvSpPr>
            <p:cNvPr id="15" name="Chevron 14"/>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Current system</a:t>
              </a:r>
              <a:endParaRPr lang="en-US" sz="2800" kern="1200" dirty="0"/>
            </a:p>
          </p:txBody>
        </p:sp>
      </p:grpSp>
      <p:sp>
        <p:nvSpPr>
          <p:cNvPr id="3" name="Slide Number Placeholder 2"/>
          <p:cNvSpPr>
            <a:spLocks noGrp="1"/>
          </p:cNvSpPr>
          <p:nvPr>
            <p:ph type="sldNum" sz="quarter" idx="12"/>
          </p:nvPr>
        </p:nvSpPr>
        <p:spPr/>
        <p:txBody>
          <a:bodyPr/>
          <a:lstStyle/>
          <a:p>
            <a:fld id="{008E174E-CF06-43A2-87CF-5685854A7445}" type="slidenum">
              <a:rPr lang="en-US" smtClean="0"/>
              <a:pPr/>
              <a:t>7</a:t>
            </a:fld>
            <a:endParaRPr lang="en-US"/>
          </a:p>
        </p:txBody>
      </p:sp>
      <p:pic>
        <p:nvPicPr>
          <p:cNvPr id="12" name="Picture 11" descr="STPM.png"/>
          <p:cNvPicPr>
            <a:picLocks noChangeAspect="1"/>
          </p:cNvPicPr>
          <p:nvPr/>
        </p:nvPicPr>
        <p:blipFill>
          <a:blip r:embed="rId9" cstate="print"/>
          <a:stretch>
            <a:fillRect/>
          </a:stretch>
        </p:blipFill>
        <p:spPr>
          <a:xfrm>
            <a:off x="4067545" y="73479"/>
            <a:ext cx="3027220" cy="408041"/>
          </a:xfrm>
          <a:prstGeom prst="rect">
            <a:avLst/>
          </a:prstGeom>
        </p:spPr>
      </p:pic>
      <p:sp>
        <p:nvSpPr>
          <p:cNvPr id="13"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graphicFrame>
        <p:nvGraphicFramePr>
          <p:cNvPr id="18" name="Diagram 17"/>
          <p:cNvGraphicFramePr/>
          <p:nvPr/>
        </p:nvGraphicFramePr>
        <p:xfrm>
          <a:off x="5305879" y="2861954"/>
          <a:ext cx="3021693" cy="290527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27" name="TextBox 26"/>
          <p:cNvSpPr txBox="1"/>
          <p:nvPr/>
        </p:nvSpPr>
        <p:spPr>
          <a:xfrm>
            <a:off x="6542116" y="5760720"/>
            <a:ext cx="671081" cy="369332"/>
          </a:xfrm>
          <a:prstGeom prst="rect">
            <a:avLst/>
          </a:prstGeom>
          <a:noFill/>
        </p:spPr>
        <p:txBody>
          <a:bodyPr wrap="none" rtlCol="0">
            <a:spAutoFit/>
          </a:bodyPr>
          <a:lstStyle/>
          <a:p>
            <a:r>
              <a:rPr lang="en-US" dirty="0"/>
              <a:t>Tasks</a:t>
            </a:r>
          </a:p>
        </p:txBody>
      </p:sp>
      <p:sp>
        <p:nvSpPr>
          <p:cNvPr id="4098" name="AutoShape 2" descr="Image result for exce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72267793"/>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chemeClr val="accent4"/>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534427" y="3299114"/>
            <a:ext cx="9326795" cy="461665"/>
          </a:xfrm>
          <a:prstGeom prst="rect">
            <a:avLst/>
          </a:prstGeom>
        </p:spPr>
        <p:txBody>
          <a:bodyPr wrap="square">
            <a:spAutoFit/>
          </a:bodyPr>
          <a:lstStyle/>
          <a:p>
            <a:pPr>
              <a:buFont typeface="Wingdings" panose="05000000000000000000" pitchFamily="2" charset="2"/>
              <a:buChar char="Ø"/>
            </a:pPr>
            <a:endParaRPr lang="en-US" sz="24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70</a:t>
            </a:fld>
            <a:endParaRPr lang="en-US"/>
          </a:p>
        </p:txBody>
      </p:sp>
      <p:sp>
        <p:nvSpPr>
          <p:cNvPr id="20" name="Rectangle 19"/>
          <p:cNvSpPr/>
          <p:nvPr/>
        </p:nvSpPr>
        <p:spPr>
          <a:xfrm>
            <a:off x="6056136" y="786535"/>
            <a:ext cx="461017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Current system</a:t>
            </a:r>
          </a:p>
        </p:txBody>
      </p:sp>
      <p:pic>
        <p:nvPicPr>
          <p:cNvPr id="21" name="Picture 20" descr="STPM.png"/>
          <p:cNvPicPr>
            <a:picLocks noChangeAspect="1"/>
          </p:cNvPicPr>
          <p:nvPr/>
        </p:nvPicPr>
        <p:blipFill>
          <a:blip r:embed="rId8" cstate="print"/>
          <a:stretch>
            <a:fillRect/>
          </a:stretch>
        </p:blipFill>
        <p:spPr>
          <a:xfrm>
            <a:off x="4067545" y="65315"/>
            <a:ext cx="3027220" cy="408041"/>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68310" y="2739901"/>
            <a:ext cx="885313" cy="885313"/>
          </a:xfrm>
          <a:prstGeom prst="rect">
            <a:avLst/>
          </a:prstGeom>
        </p:spPr>
      </p:pic>
      <p:sp>
        <p:nvSpPr>
          <p:cNvPr id="14" name="TextBox 13"/>
          <p:cNvSpPr txBox="1"/>
          <p:nvPr/>
        </p:nvSpPr>
        <p:spPr>
          <a:xfrm>
            <a:off x="5989563" y="3558873"/>
            <a:ext cx="1389163" cy="369332"/>
          </a:xfrm>
          <a:prstGeom prst="rect">
            <a:avLst/>
          </a:prstGeom>
          <a:noFill/>
        </p:spPr>
        <p:txBody>
          <a:bodyPr wrap="none" rtlCol="0">
            <a:spAutoFit/>
          </a:bodyPr>
          <a:lstStyle/>
          <a:p>
            <a:r>
              <a:rPr lang="en-US" dirty="0"/>
              <a:t>Construction</a:t>
            </a:r>
          </a:p>
        </p:txBody>
      </p:sp>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90603" y="4081622"/>
            <a:ext cx="976942" cy="976942"/>
          </a:xfrm>
          <a:prstGeom prst="rect">
            <a:avLst/>
          </a:prstGeom>
        </p:spPr>
      </p:pic>
      <p:sp>
        <p:nvSpPr>
          <p:cNvPr id="18" name="TextBox 17"/>
          <p:cNvSpPr txBox="1"/>
          <p:nvPr/>
        </p:nvSpPr>
        <p:spPr>
          <a:xfrm>
            <a:off x="2893872" y="4919275"/>
            <a:ext cx="1359475" cy="369332"/>
          </a:xfrm>
          <a:prstGeom prst="rect">
            <a:avLst/>
          </a:prstGeom>
          <a:noFill/>
        </p:spPr>
        <p:txBody>
          <a:bodyPr wrap="none" rtlCol="0">
            <a:spAutoFit/>
          </a:bodyPr>
          <a:lstStyle/>
          <a:p>
            <a:r>
              <a:rPr lang="en-US" dirty="0"/>
              <a:t>Source Code</a:t>
            </a:r>
          </a:p>
        </p:txBody>
      </p:sp>
      <p:cxnSp>
        <p:nvCxnSpPr>
          <p:cNvPr id="27" name="Straight Arrow Connector 26"/>
          <p:cNvCxnSpPr>
            <a:stCxn id="11" idx="1"/>
            <a:endCxn id="17" idx="0"/>
          </p:cNvCxnSpPr>
          <p:nvPr/>
        </p:nvCxnSpPr>
        <p:spPr>
          <a:xfrm flipH="1">
            <a:off x="3579074" y="3182558"/>
            <a:ext cx="2689236" cy="89906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rot="20530736">
            <a:off x="3881686" y="3290494"/>
            <a:ext cx="1568058" cy="369332"/>
          </a:xfrm>
          <a:prstGeom prst="rect">
            <a:avLst/>
          </a:prstGeom>
          <a:noFill/>
        </p:spPr>
        <p:txBody>
          <a:bodyPr wrap="none" rtlCol="0">
            <a:spAutoFit/>
          </a:bodyPr>
          <a:lstStyle/>
          <a:p>
            <a:r>
              <a:rPr lang="en-US" dirty="0"/>
              <a:t>Can not access</a:t>
            </a:r>
          </a:p>
        </p:txBody>
      </p:sp>
      <p:grpSp>
        <p:nvGrpSpPr>
          <p:cNvPr id="23" name="Group 22"/>
          <p:cNvGrpSpPr/>
          <p:nvPr/>
        </p:nvGrpSpPr>
        <p:grpSpPr>
          <a:xfrm>
            <a:off x="1443293" y="1851242"/>
            <a:ext cx="3261871" cy="1160462"/>
            <a:chOff x="2381" y="2129102"/>
            <a:chExt cx="2901156" cy="1160462"/>
          </a:xfrm>
          <a:solidFill>
            <a:schemeClr val="accent4">
              <a:lumMod val="75000"/>
            </a:schemeClr>
          </a:solidFill>
        </p:grpSpPr>
        <p:sp>
          <p:nvSpPr>
            <p:cNvPr id="24" name="Chevron 23"/>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t>While approaching</a:t>
              </a:r>
              <a:endParaRPr lang="en-US" sz="2800" kern="1200" dirty="0"/>
            </a:p>
          </p:txBody>
        </p:sp>
      </p:grpSp>
    </p:spTree>
    <p:extLst>
      <p:ext uri="{BB962C8B-B14F-4D97-AF65-F5344CB8AC3E}">
        <p14:creationId xmlns:p14="http://schemas.microsoft.com/office/powerpoint/2010/main" val="26294927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chemeClr val="accent4"/>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534427" y="3299114"/>
            <a:ext cx="9326795" cy="461665"/>
          </a:xfrm>
          <a:prstGeom prst="rect">
            <a:avLst/>
          </a:prstGeom>
        </p:spPr>
        <p:txBody>
          <a:bodyPr wrap="square">
            <a:spAutoFit/>
          </a:bodyPr>
          <a:lstStyle/>
          <a:p>
            <a:pPr>
              <a:buFont typeface="Wingdings" panose="05000000000000000000" pitchFamily="2" charset="2"/>
              <a:buChar char="Ø"/>
            </a:pPr>
            <a:endParaRPr lang="en-US" sz="24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71</a:t>
            </a:fld>
            <a:endParaRPr lang="en-US"/>
          </a:p>
        </p:txBody>
      </p:sp>
      <p:sp>
        <p:nvSpPr>
          <p:cNvPr id="20" name="Rectangle 19"/>
          <p:cNvSpPr/>
          <p:nvPr/>
        </p:nvSpPr>
        <p:spPr>
          <a:xfrm>
            <a:off x="6056136" y="786535"/>
            <a:ext cx="461017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Current system</a:t>
            </a:r>
          </a:p>
        </p:txBody>
      </p:sp>
      <p:pic>
        <p:nvPicPr>
          <p:cNvPr id="21" name="Picture 20" descr="STPM.png"/>
          <p:cNvPicPr>
            <a:picLocks noChangeAspect="1"/>
          </p:cNvPicPr>
          <p:nvPr/>
        </p:nvPicPr>
        <p:blipFill>
          <a:blip r:embed="rId8" cstate="print"/>
          <a:stretch>
            <a:fillRect/>
          </a:stretch>
        </p:blipFill>
        <p:spPr>
          <a:xfrm>
            <a:off x="4067545" y="65315"/>
            <a:ext cx="3027220" cy="408041"/>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68310" y="2739901"/>
            <a:ext cx="885313" cy="885313"/>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46289" y="5014165"/>
            <a:ext cx="1007334" cy="1007334"/>
          </a:xfrm>
          <a:prstGeom prst="rect">
            <a:avLst/>
          </a:prstGeom>
        </p:spPr>
      </p:pic>
      <p:sp>
        <p:nvSpPr>
          <p:cNvPr id="14" name="TextBox 13"/>
          <p:cNvSpPr txBox="1"/>
          <p:nvPr/>
        </p:nvSpPr>
        <p:spPr>
          <a:xfrm>
            <a:off x="5989563" y="3558873"/>
            <a:ext cx="1389163" cy="369332"/>
          </a:xfrm>
          <a:prstGeom prst="rect">
            <a:avLst/>
          </a:prstGeom>
          <a:noFill/>
        </p:spPr>
        <p:txBody>
          <a:bodyPr wrap="none" rtlCol="0">
            <a:spAutoFit/>
          </a:bodyPr>
          <a:lstStyle/>
          <a:p>
            <a:r>
              <a:rPr lang="en-US" dirty="0"/>
              <a:t>Construction</a:t>
            </a:r>
          </a:p>
        </p:txBody>
      </p:sp>
      <p:sp>
        <p:nvSpPr>
          <p:cNvPr id="15" name="TextBox 14"/>
          <p:cNvSpPr txBox="1"/>
          <p:nvPr/>
        </p:nvSpPr>
        <p:spPr>
          <a:xfrm>
            <a:off x="5618255" y="5987018"/>
            <a:ext cx="2011448" cy="369332"/>
          </a:xfrm>
          <a:prstGeom prst="rect">
            <a:avLst/>
          </a:prstGeom>
          <a:noFill/>
        </p:spPr>
        <p:txBody>
          <a:bodyPr wrap="none" rtlCol="0">
            <a:spAutoFit/>
          </a:bodyPr>
          <a:lstStyle/>
          <a:p>
            <a:r>
              <a:rPr lang="en-US" dirty="0"/>
              <a:t>Current procedures</a:t>
            </a:r>
          </a:p>
        </p:txBody>
      </p:sp>
      <p:pic>
        <p:nvPicPr>
          <p:cNvPr id="17" name="Picture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90603" y="4081622"/>
            <a:ext cx="976942" cy="976942"/>
          </a:xfrm>
          <a:prstGeom prst="rect">
            <a:avLst/>
          </a:prstGeom>
        </p:spPr>
      </p:pic>
      <p:sp>
        <p:nvSpPr>
          <p:cNvPr id="18" name="TextBox 17"/>
          <p:cNvSpPr txBox="1"/>
          <p:nvPr/>
        </p:nvSpPr>
        <p:spPr>
          <a:xfrm>
            <a:off x="2893872" y="4919275"/>
            <a:ext cx="1359475" cy="369332"/>
          </a:xfrm>
          <a:prstGeom prst="rect">
            <a:avLst/>
          </a:prstGeom>
          <a:noFill/>
        </p:spPr>
        <p:txBody>
          <a:bodyPr wrap="none" rtlCol="0">
            <a:spAutoFit/>
          </a:bodyPr>
          <a:lstStyle/>
          <a:p>
            <a:r>
              <a:rPr lang="en-US" dirty="0"/>
              <a:t>Source Code</a:t>
            </a:r>
          </a:p>
        </p:txBody>
      </p:sp>
      <p:cxnSp>
        <p:nvCxnSpPr>
          <p:cNvPr id="27" name="Straight Arrow Connector 26"/>
          <p:cNvCxnSpPr>
            <a:stCxn id="11" idx="1"/>
            <a:endCxn id="17" idx="0"/>
          </p:cNvCxnSpPr>
          <p:nvPr/>
        </p:nvCxnSpPr>
        <p:spPr>
          <a:xfrm flipH="1">
            <a:off x="3579074" y="3182558"/>
            <a:ext cx="2689236" cy="89906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rot="20530736">
            <a:off x="3881686" y="3290494"/>
            <a:ext cx="1568058" cy="369332"/>
          </a:xfrm>
          <a:prstGeom prst="rect">
            <a:avLst/>
          </a:prstGeom>
          <a:noFill/>
        </p:spPr>
        <p:txBody>
          <a:bodyPr wrap="none" rtlCol="0">
            <a:spAutoFit/>
          </a:bodyPr>
          <a:lstStyle/>
          <a:p>
            <a:r>
              <a:rPr lang="en-US" dirty="0"/>
              <a:t>Can not access</a:t>
            </a:r>
          </a:p>
        </p:txBody>
      </p:sp>
      <p:grpSp>
        <p:nvGrpSpPr>
          <p:cNvPr id="24" name="Group 23"/>
          <p:cNvGrpSpPr/>
          <p:nvPr/>
        </p:nvGrpSpPr>
        <p:grpSpPr>
          <a:xfrm>
            <a:off x="1443293" y="1851242"/>
            <a:ext cx="3261871" cy="1160462"/>
            <a:chOff x="2381" y="2129102"/>
            <a:chExt cx="2901156" cy="1160462"/>
          </a:xfrm>
          <a:solidFill>
            <a:schemeClr val="accent4">
              <a:lumMod val="75000"/>
            </a:schemeClr>
          </a:solidFill>
        </p:grpSpPr>
        <p:sp>
          <p:nvSpPr>
            <p:cNvPr id="25" name="Chevron 24"/>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t>While approaching</a:t>
              </a:r>
              <a:endParaRPr lang="en-US" sz="2800" kern="1200" dirty="0"/>
            </a:p>
          </p:txBody>
        </p:sp>
      </p:grpSp>
    </p:spTree>
    <p:extLst>
      <p:ext uri="{BB962C8B-B14F-4D97-AF65-F5344CB8AC3E}">
        <p14:creationId xmlns:p14="http://schemas.microsoft.com/office/powerpoint/2010/main" val="255846911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chemeClr val="accent4"/>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534427" y="3299114"/>
            <a:ext cx="9326795" cy="461665"/>
          </a:xfrm>
          <a:prstGeom prst="rect">
            <a:avLst/>
          </a:prstGeom>
        </p:spPr>
        <p:txBody>
          <a:bodyPr wrap="square">
            <a:spAutoFit/>
          </a:bodyPr>
          <a:lstStyle/>
          <a:p>
            <a:pPr>
              <a:buFont typeface="Wingdings" panose="05000000000000000000" pitchFamily="2" charset="2"/>
              <a:buChar char="Ø"/>
            </a:pPr>
            <a:endParaRPr lang="en-US" sz="24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72</a:t>
            </a:fld>
            <a:endParaRPr lang="en-US"/>
          </a:p>
        </p:txBody>
      </p:sp>
      <p:sp>
        <p:nvSpPr>
          <p:cNvPr id="20" name="Rectangle 19"/>
          <p:cNvSpPr/>
          <p:nvPr/>
        </p:nvSpPr>
        <p:spPr>
          <a:xfrm>
            <a:off x="6056136" y="786535"/>
            <a:ext cx="461017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Current system</a:t>
            </a:r>
          </a:p>
        </p:txBody>
      </p:sp>
      <p:pic>
        <p:nvPicPr>
          <p:cNvPr id="21" name="Picture 20" descr="STPM.png"/>
          <p:cNvPicPr>
            <a:picLocks noChangeAspect="1"/>
          </p:cNvPicPr>
          <p:nvPr/>
        </p:nvPicPr>
        <p:blipFill>
          <a:blip r:embed="rId8" cstate="print"/>
          <a:stretch>
            <a:fillRect/>
          </a:stretch>
        </p:blipFill>
        <p:spPr>
          <a:xfrm>
            <a:off x="4067545" y="65315"/>
            <a:ext cx="3027220" cy="408041"/>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68310" y="2739901"/>
            <a:ext cx="885313" cy="885313"/>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46289" y="5014165"/>
            <a:ext cx="1007334" cy="1007334"/>
          </a:xfrm>
          <a:prstGeom prst="rect">
            <a:avLst/>
          </a:prstGeom>
        </p:spPr>
      </p:pic>
      <p:sp>
        <p:nvSpPr>
          <p:cNvPr id="14" name="TextBox 13"/>
          <p:cNvSpPr txBox="1"/>
          <p:nvPr/>
        </p:nvSpPr>
        <p:spPr>
          <a:xfrm>
            <a:off x="5989563" y="3558873"/>
            <a:ext cx="1389163" cy="369332"/>
          </a:xfrm>
          <a:prstGeom prst="rect">
            <a:avLst/>
          </a:prstGeom>
          <a:noFill/>
        </p:spPr>
        <p:txBody>
          <a:bodyPr wrap="none" rtlCol="0">
            <a:spAutoFit/>
          </a:bodyPr>
          <a:lstStyle/>
          <a:p>
            <a:r>
              <a:rPr lang="en-US" dirty="0"/>
              <a:t>Construction</a:t>
            </a:r>
          </a:p>
        </p:txBody>
      </p:sp>
      <p:sp>
        <p:nvSpPr>
          <p:cNvPr id="15" name="TextBox 14"/>
          <p:cNvSpPr txBox="1"/>
          <p:nvPr/>
        </p:nvSpPr>
        <p:spPr>
          <a:xfrm>
            <a:off x="5618255" y="5987018"/>
            <a:ext cx="2011448" cy="369332"/>
          </a:xfrm>
          <a:prstGeom prst="rect">
            <a:avLst/>
          </a:prstGeom>
          <a:noFill/>
        </p:spPr>
        <p:txBody>
          <a:bodyPr wrap="none" rtlCol="0">
            <a:spAutoFit/>
          </a:bodyPr>
          <a:lstStyle/>
          <a:p>
            <a:r>
              <a:rPr lang="en-US" dirty="0"/>
              <a:t>Current procedures</a:t>
            </a:r>
          </a:p>
        </p:txBody>
      </p:sp>
      <p:pic>
        <p:nvPicPr>
          <p:cNvPr id="17" name="Picture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90603" y="4081622"/>
            <a:ext cx="976942" cy="976942"/>
          </a:xfrm>
          <a:prstGeom prst="rect">
            <a:avLst/>
          </a:prstGeom>
        </p:spPr>
      </p:pic>
      <p:sp>
        <p:nvSpPr>
          <p:cNvPr id="18" name="TextBox 17"/>
          <p:cNvSpPr txBox="1"/>
          <p:nvPr/>
        </p:nvSpPr>
        <p:spPr>
          <a:xfrm>
            <a:off x="2893872" y="4919275"/>
            <a:ext cx="1359475" cy="369332"/>
          </a:xfrm>
          <a:prstGeom prst="rect">
            <a:avLst/>
          </a:prstGeom>
          <a:noFill/>
        </p:spPr>
        <p:txBody>
          <a:bodyPr wrap="none" rtlCol="0">
            <a:spAutoFit/>
          </a:bodyPr>
          <a:lstStyle/>
          <a:p>
            <a:r>
              <a:rPr lang="en-US" dirty="0"/>
              <a:t>Source Code</a:t>
            </a:r>
          </a:p>
        </p:txBody>
      </p:sp>
      <p:cxnSp>
        <p:nvCxnSpPr>
          <p:cNvPr id="25" name="Straight Arrow Connector 24"/>
          <p:cNvCxnSpPr/>
          <p:nvPr/>
        </p:nvCxnSpPr>
        <p:spPr>
          <a:xfrm flipH="1">
            <a:off x="6649956" y="3928205"/>
            <a:ext cx="34188" cy="108596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1" idx="1"/>
            <a:endCxn id="17" idx="0"/>
          </p:cNvCxnSpPr>
          <p:nvPr/>
        </p:nvCxnSpPr>
        <p:spPr>
          <a:xfrm flipH="1">
            <a:off x="3579074" y="3182558"/>
            <a:ext cx="2689236" cy="89906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20530736">
            <a:off x="3881686" y="3290494"/>
            <a:ext cx="1568058" cy="369332"/>
          </a:xfrm>
          <a:prstGeom prst="rect">
            <a:avLst/>
          </a:prstGeom>
          <a:noFill/>
        </p:spPr>
        <p:txBody>
          <a:bodyPr wrap="none" rtlCol="0">
            <a:spAutoFit/>
          </a:bodyPr>
          <a:lstStyle/>
          <a:p>
            <a:r>
              <a:rPr lang="en-US" dirty="0"/>
              <a:t>Can not access</a:t>
            </a:r>
          </a:p>
        </p:txBody>
      </p:sp>
      <p:grpSp>
        <p:nvGrpSpPr>
          <p:cNvPr id="26" name="Group 25"/>
          <p:cNvGrpSpPr/>
          <p:nvPr/>
        </p:nvGrpSpPr>
        <p:grpSpPr>
          <a:xfrm>
            <a:off x="1443293" y="1851242"/>
            <a:ext cx="3261871" cy="1160462"/>
            <a:chOff x="2381" y="2129102"/>
            <a:chExt cx="2901156" cy="1160462"/>
          </a:xfrm>
          <a:solidFill>
            <a:schemeClr val="accent4">
              <a:lumMod val="75000"/>
            </a:schemeClr>
          </a:solidFill>
        </p:grpSpPr>
        <p:sp>
          <p:nvSpPr>
            <p:cNvPr id="29" name="Chevron 28"/>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t>While approaching</a:t>
              </a:r>
              <a:endParaRPr lang="en-US" sz="2800" kern="1200" dirty="0"/>
            </a:p>
          </p:txBody>
        </p:sp>
      </p:grpSp>
      <p:sp>
        <p:nvSpPr>
          <p:cNvPr id="28" name="TextBox 27"/>
          <p:cNvSpPr txBox="1"/>
          <p:nvPr/>
        </p:nvSpPr>
        <p:spPr>
          <a:xfrm>
            <a:off x="6751563" y="4319992"/>
            <a:ext cx="1534010" cy="369332"/>
          </a:xfrm>
          <a:prstGeom prst="rect">
            <a:avLst/>
          </a:prstGeom>
          <a:noFill/>
        </p:spPr>
        <p:txBody>
          <a:bodyPr wrap="none" rtlCol="0">
            <a:spAutoFit/>
          </a:bodyPr>
          <a:lstStyle/>
          <a:p>
            <a:r>
              <a:rPr lang="en-US" dirty="0" smtClean="0"/>
              <a:t>Can not cover</a:t>
            </a:r>
            <a:endParaRPr lang="en-US" dirty="0"/>
          </a:p>
        </p:txBody>
      </p:sp>
    </p:spTree>
    <p:extLst>
      <p:ext uri="{BB962C8B-B14F-4D97-AF65-F5344CB8AC3E}">
        <p14:creationId xmlns:p14="http://schemas.microsoft.com/office/powerpoint/2010/main" val="214916032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chemeClr val="accent4"/>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534427" y="3299114"/>
            <a:ext cx="9326795" cy="461665"/>
          </a:xfrm>
          <a:prstGeom prst="rect">
            <a:avLst/>
          </a:prstGeom>
        </p:spPr>
        <p:txBody>
          <a:bodyPr wrap="square">
            <a:spAutoFit/>
          </a:bodyPr>
          <a:lstStyle/>
          <a:p>
            <a:pPr>
              <a:buFont typeface="Wingdings" panose="05000000000000000000" pitchFamily="2" charset="2"/>
              <a:buChar char="Ø"/>
            </a:pPr>
            <a:endParaRPr lang="en-US" sz="24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73</a:t>
            </a:fld>
            <a:endParaRPr lang="en-US"/>
          </a:p>
        </p:txBody>
      </p:sp>
      <p:sp>
        <p:nvSpPr>
          <p:cNvPr id="20" name="Rectangle 19"/>
          <p:cNvSpPr/>
          <p:nvPr/>
        </p:nvSpPr>
        <p:spPr>
          <a:xfrm>
            <a:off x="6056136" y="786535"/>
            <a:ext cx="461017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Current system</a:t>
            </a:r>
          </a:p>
        </p:txBody>
      </p:sp>
      <p:pic>
        <p:nvPicPr>
          <p:cNvPr id="21" name="Picture 20" descr="STPM.png"/>
          <p:cNvPicPr>
            <a:picLocks noChangeAspect="1"/>
          </p:cNvPicPr>
          <p:nvPr/>
        </p:nvPicPr>
        <p:blipFill>
          <a:blip r:embed="rId8" cstate="print"/>
          <a:stretch>
            <a:fillRect/>
          </a:stretch>
        </p:blipFill>
        <p:spPr>
          <a:xfrm>
            <a:off x="4067545" y="65315"/>
            <a:ext cx="3027220" cy="408041"/>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68310" y="2739901"/>
            <a:ext cx="885313" cy="885313"/>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98348" y="3415675"/>
            <a:ext cx="1319480" cy="1319480"/>
          </a:xfrm>
          <a:prstGeom prst="rect">
            <a:avLst/>
          </a:prstGeom>
        </p:spPr>
      </p:pic>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46289" y="5014165"/>
            <a:ext cx="1007334" cy="1007334"/>
          </a:xfrm>
          <a:prstGeom prst="rect">
            <a:avLst/>
          </a:prstGeom>
        </p:spPr>
      </p:pic>
      <p:sp>
        <p:nvSpPr>
          <p:cNvPr id="14" name="TextBox 13"/>
          <p:cNvSpPr txBox="1"/>
          <p:nvPr/>
        </p:nvSpPr>
        <p:spPr>
          <a:xfrm>
            <a:off x="5989563" y="3558873"/>
            <a:ext cx="1389163" cy="369332"/>
          </a:xfrm>
          <a:prstGeom prst="rect">
            <a:avLst/>
          </a:prstGeom>
          <a:noFill/>
        </p:spPr>
        <p:txBody>
          <a:bodyPr wrap="none" rtlCol="0">
            <a:spAutoFit/>
          </a:bodyPr>
          <a:lstStyle/>
          <a:p>
            <a:r>
              <a:rPr lang="en-US" dirty="0"/>
              <a:t>Construction</a:t>
            </a:r>
          </a:p>
        </p:txBody>
      </p:sp>
      <p:sp>
        <p:nvSpPr>
          <p:cNvPr id="15" name="TextBox 14"/>
          <p:cNvSpPr txBox="1"/>
          <p:nvPr/>
        </p:nvSpPr>
        <p:spPr>
          <a:xfrm>
            <a:off x="5618255" y="5987018"/>
            <a:ext cx="2011448" cy="369332"/>
          </a:xfrm>
          <a:prstGeom prst="rect">
            <a:avLst/>
          </a:prstGeom>
          <a:noFill/>
        </p:spPr>
        <p:txBody>
          <a:bodyPr wrap="none" rtlCol="0">
            <a:spAutoFit/>
          </a:bodyPr>
          <a:lstStyle/>
          <a:p>
            <a:r>
              <a:rPr lang="en-US" dirty="0"/>
              <a:t>Current procedures</a:t>
            </a:r>
          </a:p>
        </p:txBody>
      </p:sp>
      <p:sp>
        <p:nvSpPr>
          <p:cNvPr id="16" name="TextBox 15"/>
          <p:cNvSpPr txBox="1"/>
          <p:nvPr/>
        </p:nvSpPr>
        <p:spPr>
          <a:xfrm>
            <a:off x="8890034" y="4502453"/>
            <a:ext cx="1936107" cy="369332"/>
          </a:xfrm>
          <a:prstGeom prst="rect">
            <a:avLst/>
          </a:prstGeom>
          <a:noFill/>
        </p:spPr>
        <p:txBody>
          <a:bodyPr wrap="none" rtlCol="0">
            <a:spAutoFit/>
          </a:bodyPr>
          <a:lstStyle/>
          <a:p>
            <a:r>
              <a:rPr lang="en-US" dirty="0"/>
              <a:t>Multiple excel files</a:t>
            </a:r>
          </a:p>
        </p:txBody>
      </p:sp>
      <p:pic>
        <p:nvPicPr>
          <p:cNvPr id="17" name="Picture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90603" y="4081622"/>
            <a:ext cx="976942" cy="976942"/>
          </a:xfrm>
          <a:prstGeom prst="rect">
            <a:avLst/>
          </a:prstGeom>
        </p:spPr>
      </p:pic>
      <p:sp>
        <p:nvSpPr>
          <p:cNvPr id="18" name="TextBox 17"/>
          <p:cNvSpPr txBox="1"/>
          <p:nvPr/>
        </p:nvSpPr>
        <p:spPr>
          <a:xfrm>
            <a:off x="2893872" y="4919275"/>
            <a:ext cx="1359475" cy="369332"/>
          </a:xfrm>
          <a:prstGeom prst="rect">
            <a:avLst/>
          </a:prstGeom>
          <a:noFill/>
        </p:spPr>
        <p:txBody>
          <a:bodyPr wrap="none" rtlCol="0">
            <a:spAutoFit/>
          </a:bodyPr>
          <a:lstStyle/>
          <a:p>
            <a:r>
              <a:rPr lang="en-US" dirty="0"/>
              <a:t>Source Code</a:t>
            </a:r>
          </a:p>
        </p:txBody>
      </p:sp>
      <p:cxnSp>
        <p:nvCxnSpPr>
          <p:cNvPr id="25" name="Straight Arrow Connector 24"/>
          <p:cNvCxnSpPr/>
          <p:nvPr/>
        </p:nvCxnSpPr>
        <p:spPr>
          <a:xfrm flipH="1">
            <a:off x="6649956" y="3928205"/>
            <a:ext cx="34188" cy="108596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1" idx="1"/>
            <a:endCxn id="17" idx="0"/>
          </p:cNvCxnSpPr>
          <p:nvPr/>
        </p:nvCxnSpPr>
        <p:spPr>
          <a:xfrm flipH="1">
            <a:off x="3579074" y="3182558"/>
            <a:ext cx="2689236" cy="89906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rot="20530736">
            <a:off x="3881686" y="3290494"/>
            <a:ext cx="1568058" cy="369332"/>
          </a:xfrm>
          <a:prstGeom prst="rect">
            <a:avLst/>
          </a:prstGeom>
          <a:noFill/>
        </p:spPr>
        <p:txBody>
          <a:bodyPr wrap="none" rtlCol="0">
            <a:spAutoFit/>
          </a:bodyPr>
          <a:lstStyle/>
          <a:p>
            <a:r>
              <a:rPr lang="en-US" dirty="0"/>
              <a:t>Can not access</a:t>
            </a:r>
          </a:p>
        </p:txBody>
      </p:sp>
      <p:grpSp>
        <p:nvGrpSpPr>
          <p:cNvPr id="30" name="Group 29"/>
          <p:cNvGrpSpPr/>
          <p:nvPr/>
        </p:nvGrpSpPr>
        <p:grpSpPr>
          <a:xfrm>
            <a:off x="1443293" y="1851242"/>
            <a:ext cx="3261871" cy="1160462"/>
            <a:chOff x="2381" y="2129102"/>
            <a:chExt cx="2901156" cy="1160462"/>
          </a:xfrm>
          <a:solidFill>
            <a:schemeClr val="accent4">
              <a:lumMod val="75000"/>
            </a:schemeClr>
          </a:solidFill>
        </p:grpSpPr>
        <p:sp>
          <p:nvSpPr>
            <p:cNvPr id="31" name="Chevron 30"/>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t>While approaching</a:t>
              </a:r>
              <a:endParaRPr lang="en-US" sz="2800" kern="1200" dirty="0"/>
            </a:p>
          </p:txBody>
        </p:sp>
      </p:grpSp>
      <p:sp>
        <p:nvSpPr>
          <p:cNvPr id="28" name="TextBox 27"/>
          <p:cNvSpPr txBox="1"/>
          <p:nvPr/>
        </p:nvSpPr>
        <p:spPr>
          <a:xfrm>
            <a:off x="6751563" y="4319992"/>
            <a:ext cx="1534010" cy="369332"/>
          </a:xfrm>
          <a:prstGeom prst="rect">
            <a:avLst/>
          </a:prstGeom>
          <a:noFill/>
        </p:spPr>
        <p:txBody>
          <a:bodyPr wrap="none" rtlCol="0">
            <a:spAutoFit/>
          </a:bodyPr>
          <a:lstStyle/>
          <a:p>
            <a:r>
              <a:rPr lang="en-US" dirty="0" smtClean="0"/>
              <a:t>Can not cover</a:t>
            </a:r>
            <a:endParaRPr lang="en-US" dirty="0"/>
          </a:p>
        </p:txBody>
      </p:sp>
    </p:spTree>
    <p:extLst>
      <p:ext uri="{BB962C8B-B14F-4D97-AF65-F5344CB8AC3E}">
        <p14:creationId xmlns:p14="http://schemas.microsoft.com/office/powerpoint/2010/main" val="228651307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chemeClr val="accent4"/>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534427" y="3299114"/>
            <a:ext cx="9326795" cy="461665"/>
          </a:xfrm>
          <a:prstGeom prst="rect">
            <a:avLst/>
          </a:prstGeom>
        </p:spPr>
        <p:txBody>
          <a:bodyPr wrap="square">
            <a:spAutoFit/>
          </a:bodyPr>
          <a:lstStyle/>
          <a:p>
            <a:pPr>
              <a:buFont typeface="Wingdings" panose="05000000000000000000" pitchFamily="2" charset="2"/>
              <a:buChar char="Ø"/>
            </a:pPr>
            <a:endParaRPr lang="en-US" sz="24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74</a:t>
            </a:fld>
            <a:endParaRPr lang="en-US"/>
          </a:p>
        </p:txBody>
      </p:sp>
      <p:sp>
        <p:nvSpPr>
          <p:cNvPr id="20" name="Rectangle 19"/>
          <p:cNvSpPr/>
          <p:nvPr/>
        </p:nvSpPr>
        <p:spPr>
          <a:xfrm>
            <a:off x="6056136" y="786535"/>
            <a:ext cx="461017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Current system</a:t>
            </a:r>
          </a:p>
        </p:txBody>
      </p:sp>
      <p:pic>
        <p:nvPicPr>
          <p:cNvPr id="21" name="Picture 20" descr="STPM.png"/>
          <p:cNvPicPr>
            <a:picLocks noChangeAspect="1"/>
          </p:cNvPicPr>
          <p:nvPr/>
        </p:nvPicPr>
        <p:blipFill>
          <a:blip r:embed="rId8" cstate="print"/>
          <a:stretch>
            <a:fillRect/>
          </a:stretch>
        </p:blipFill>
        <p:spPr>
          <a:xfrm>
            <a:off x="4067545" y="65315"/>
            <a:ext cx="3027220" cy="408041"/>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68310" y="2739901"/>
            <a:ext cx="885313" cy="885313"/>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98348" y="3415675"/>
            <a:ext cx="1319480" cy="1319480"/>
          </a:xfrm>
          <a:prstGeom prst="rect">
            <a:avLst/>
          </a:prstGeom>
        </p:spPr>
      </p:pic>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46289" y="5014165"/>
            <a:ext cx="1007334" cy="1007334"/>
          </a:xfrm>
          <a:prstGeom prst="rect">
            <a:avLst/>
          </a:prstGeom>
        </p:spPr>
      </p:pic>
      <p:sp>
        <p:nvSpPr>
          <p:cNvPr id="14" name="TextBox 13"/>
          <p:cNvSpPr txBox="1"/>
          <p:nvPr/>
        </p:nvSpPr>
        <p:spPr>
          <a:xfrm>
            <a:off x="5989563" y="3558873"/>
            <a:ext cx="1389163" cy="369332"/>
          </a:xfrm>
          <a:prstGeom prst="rect">
            <a:avLst/>
          </a:prstGeom>
          <a:noFill/>
        </p:spPr>
        <p:txBody>
          <a:bodyPr wrap="none" rtlCol="0">
            <a:spAutoFit/>
          </a:bodyPr>
          <a:lstStyle/>
          <a:p>
            <a:r>
              <a:rPr lang="en-US" dirty="0"/>
              <a:t>Construction</a:t>
            </a:r>
          </a:p>
        </p:txBody>
      </p:sp>
      <p:sp>
        <p:nvSpPr>
          <p:cNvPr id="15" name="TextBox 14"/>
          <p:cNvSpPr txBox="1"/>
          <p:nvPr/>
        </p:nvSpPr>
        <p:spPr>
          <a:xfrm>
            <a:off x="5618255" y="5987018"/>
            <a:ext cx="2011448" cy="369332"/>
          </a:xfrm>
          <a:prstGeom prst="rect">
            <a:avLst/>
          </a:prstGeom>
          <a:noFill/>
        </p:spPr>
        <p:txBody>
          <a:bodyPr wrap="none" rtlCol="0">
            <a:spAutoFit/>
          </a:bodyPr>
          <a:lstStyle/>
          <a:p>
            <a:r>
              <a:rPr lang="en-US" dirty="0"/>
              <a:t>Current procedures</a:t>
            </a:r>
          </a:p>
        </p:txBody>
      </p:sp>
      <p:sp>
        <p:nvSpPr>
          <p:cNvPr id="16" name="TextBox 15"/>
          <p:cNvSpPr txBox="1"/>
          <p:nvPr/>
        </p:nvSpPr>
        <p:spPr>
          <a:xfrm>
            <a:off x="8890034" y="4502453"/>
            <a:ext cx="1936107" cy="369332"/>
          </a:xfrm>
          <a:prstGeom prst="rect">
            <a:avLst/>
          </a:prstGeom>
          <a:noFill/>
        </p:spPr>
        <p:txBody>
          <a:bodyPr wrap="none" rtlCol="0">
            <a:spAutoFit/>
          </a:bodyPr>
          <a:lstStyle/>
          <a:p>
            <a:r>
              <a:rPr lang="en-US" dirty="0"/>
              <a:t>Multiple excel files</a:t>
            </a:r>
          </a:p>
        </p:txBody>
      </p:sp>
      <p:pic>
        <p:nvPicPr>
          <p:cNvPr id="17" name="Picture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90603" y="4081622"/>
            <a:ext cx="976942" cy="976942"/>
          </a:xfrm>
          <a:prstGeom prst="rect">
            <a:avLst/>
          </a:prstGeom>
        </p:spPr>
      </p:pic>
      <p:sp>
        <p:nvSpPr>
          <p:cNvPr id="18" name="TextBox 17"/>
          <p:cNvSpPr txBox="1"/>
          <p:nvPr/>
        </p:nvSpPr>
        <p:spPr>
          <a:xfrm>
            <a:off x="2893872" y="4919275"/>
            <a:ext cx="1359475" cy="369332"/>
          </a:xfrm>
          <a:prstGeom prst="rect">
            <a:avLst/>
          </a:prstGeom>
          <a:noFill/>
        </p:spPr>
        <p:txBody>
          <a:bodyPr wrap="none" rtlCol="0">
            <a:spAutoFit/>
          </a:bodyPr>
          <a:lstStyle/>
          <a:p>
            <a:r>
              <a:rPr lang="en-US" dirty="0"/>
              <a:t>Source Code</a:t>
            </a:r>
          </a:p>
        </p:txBody>
      </p:sp>
      <p:sp>
        <p:nvSpPr>
          <p:cNvPr id="22" name="TextBox 21"/>
          <p:cNvSpPr txBox="1"/>
          <p:nvPr/>
        </p:nvSpPr>
        <p:spPr>
          <a:xfrm>
            <a:off x="6751563" y="4319992"/>
            <a:ext cx="1534010" cy="369332"/>
          </a:xfrm>
          <a:prstGeom prst="rect">
            <a:avLst/>
          </a:prstGeom>
          <a:noFill/>
        </p:spPr>
        <p:txBody>
          <a:bodyPr wrap="none" rtlCol="0">
            <a:spAutoFit/>
          </a:bodyPr>
          <a:lstStyle/>
          <a:p>
            <a:r>
              <a:rPr lang="en-US" dirty="0" smtClean="0"/>
              <a:t>Can not cover</a:t>
            </a:r>
            <a:endParaRPr lang="en-US" dirty="0"/>
          </a:p>
        </p:txBody>
      </p:sp>
      <p:cxnSp>
        <p:nvCxnSpPr>
          <p:cNvPr id="25" name="Straight Arrow Connector 24"/>
          <p:cNvCxnSpPr/>
          <p:nvPr/>
        </p:nvCxnSpPr>
        <p:spPr>
          <a:xfrm flipH="1">
            <a:off x="6649956" y="3928205"/>
            <a:ext cx="34188" cy="108596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1" idx="1"/>
            <a:endCxn id="17" idx="0"/>
          </p:cNvCxnSpPr>
          <p:nvPr/>
        </p:nvCxnSpPr>
        <p:spPr>
          <a:xfrm flipH="1">
            <a:off x="3579074" y="3182558"/>
            <a:ext cx="2689236" cy="89906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rot="20530736">
            <a:off x="3881686" y="3290494"/>
            <a:ext cx="1568058" cy="369332"/>
          </a:xfrm>
          <a:prstGeom prst="rect">
            <a:avLst/>
          </a:prstGeom>
          <a:noFill/>
        </p:spPr>
        <p:txBody>
          <a:bodyPr wrap="none" rtlCol="0">
            <a:spAutoFit/>
          </a:bodyPr>
          <a:lstStyle/>
          <a:p>
            <a:r>
              <a:rPr lang="en-US" dirty="0"/>
              <a:t>Can not access</a:t>
            </a:r>
          </a:p>
        </p:txBody>
      </p:sp>
      <p:cxnSp>
        <p:nvCxnSpPr>
          <p:cNvPr id="30" name="Straight Arrow Connector 29"/>
          <p:cNvCxnSpPr>
            <a:stCxn id="11" idx="3"/>
            <a:endCxn id="12" idx="1"/>
          </p:cNvCxnSpPr>
          <p:nvPr/>
        </p:nvCxnSpPr>
        <p:spPr>
          <a:xfrm>
            <a:off x="7153623" y="3182558"/>
            <a:ext cx="2044725" cy="89285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rot="1469117">
            <a:off x="7713868" y="3182557"/>
            <a:ext cx="1041824" cy="369332"/>
          </a:xfrm>
          <a:prstGeom prst="rect">
            <a:avLst/>
          </a:prstGeom>
          <a:noFill/>
        </p:spPr>
        <p:txBody>
          <a:bodyPr wrap="none" rtlCol="0">
            <a:spAutoFit/>
          </a:bodyPr>
          <a:lstStyle/>
          <a:p>
            <a:r>
              <a:rPr lang="en-US" dirty="0"/>
              <a:t>Only way</a:t>
            </a:r>
          </a:p>
        </p:txBody>
      </p:sp>
      <p:grpSp>
        <p:nvGrpSpPr>
          <p:cNvPr id="29" name="Group 28"/>
          <p:cNvGrpSpPr/>
          <p:nvPr/>
        </p:nvGrpSpPr>
        <p:grpSpPr>
          <a:xfrm>
            <a:off x="1443293" y="1851242"/>
            <a:ext cx="3261871" cy="1160462"/>
            <a:chOff x="2381" y="2129102"/>
            <a:chExt cx="2901156" cy="1160462"/>
          </a:xfrm>
          <a:solidFill>
            <a:schemeClr val="accent4">
              <a:lumMod val="75000"/>
            </a:schemeClr>
          </a:solidFill>
        </p:grpSpPr>
        <p:sp>
          <p:nvSpPr>
            <p:cNvPr id="32" name="Chevron 31"/>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t>While approaching</a:t>
              </a:r>
              <a:endParaRPr lang="en-US" sz="2800" kern="1200" dirty="0"/>
            </a:p>
          </p:txBody>
        </p:sp>
      </p:grpSp>
    </p:spTree>
    <p:extLst>
      <p:ext uri="{BB962C8B-B14F-4D97-AF65-F5344CB8AC3E}">
        <p14:creationId xmlns:p14="http://schemas.microsoft.com/office/powerpoint/2010/main" val="426942608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chemeClr val="accent4"/>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534427" y="3299114"/>
            <a:ext cx="9326795" cy="461665"/>
          </a:xfrm>
          <a:prstGeom prst="rect">
            <a:avLst/>
          </a:prstGeom>
        </p:spPr>
        <p:txBody>
          <a:bodyPr wrap="square">
            <a:spAutoFit/>
          </a:bodyPr>
          <a:lstStyle/>
          <a:p>
            <a:pPr>
              <a:buFont typeface="Wingdings" panose="05000000000000000000" pitchFamily="2" charset="2"/>
              <a:buChar char="Ø"/>
            </a:pPr>
            <a:endParaRPr lang="en-US" sz="24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75</a:t>
            </a:fld>
            <a:endParaRPr lang="en-US"/>
          </a:p>
        </p:txBody>
      </p:sp>
      <p:sp>
        <p:nvSpPr>
          <p:cNvPr id="20" name="Rectangle 19"/>
          <p:cNvSpPr/>
          <p:nvPr/>
        </p:nvSpPr>
        <p:spPr>
          <a:xfrm>
            <a:off x="6056136" y="786535"/>
            <a:ext cx="461017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Current system</a:t>
            </a:r>
          </a:p>
        </p:txBody>
      </p:sp>
      <p:pic>
        <p:nvPicPr>
          <p:cNvPr id="21" name="Picture 20" descr="STPM.png"/>
          <p:cNvPicPr>
            <a:picLocks noChangeAspect="1"/>
          </p:cNvPicPr>
          <p:nvPr/>
        </p:nvPicPr>
        <p:blipFill>
          <a:blip r:embed="rId8" cstate="print"/>
          <a:stretch>
            <a:fillRect/>
          </a:stretch>
        </p:blipFill>
        <p:spPr>
          <a:xfrm>
            <a:off x="4067545" y="65315"/>
            <a:ext cx="3027220" cy="408041"/>
          </a:xfrm>
          <a:prstGeom prst="rect">
            <a:avLst/>
          </a:prstGeom>
        </p:spPr>
      </p:pic>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20956" y="3651077"/>
            <a:ext cx="1651000" cy="1363726"/>
          </a:xfrm>
          <a:prstGeom prst="rect">
            <a:avLst/>
          </a:prstGeom>
        </p:spPr>
      </p:pic>
      <p:sp>
        <p:nvSpPr>
          <p:cNvPr id="26" name="TextBox 25"/>
          <p:cNvSpPr txBox="1"/>
          <p:nvPr/>
        </p:nvSpPr>
        <p:spPr>
          <a:xfrm>
            <a:off x="2069612" y="5078671"/>
            <a:ext cx="2540375" cy="369332"/>
          </a:xfrm>
          <a:prstGeom prst="rect">
            <a:avLst/>
          </a:prstGeom>
          <a:noFill/>
        </p:spPr>
        <p:txBody>
          <a:bodyPr wrap="none" rtlCol="0">
            <a:spAutoFit/>
          </a:bodyPr>
          <a:lstStyle/>
          <a:p>
            <a:r>
              <a:rPr lang="en-US" dirty="0"/>
              <a:t>Complex training process</a:t>
            </a:r>
          </a:p>
        </p:txBody>
      </p:sp>
      <p:grpSp>
        <p:nvGrpSpPr>
          <p:cNvPr id="5" name="Group 116"/>
          <p:cNvGrpSpPr/>
          <p:nvPr/>
        </p:nvGrpSpPr>
        <p:grpSpPr>
          <a:xfrm>
            <a:off x="1443293" y="1851242"/>
            <a:ext cx="3261871" cy="1160462"/>
            <a:chOff x="2381" y="2129102"/>
            <a:chExt cx="2901156" cy="1160462"/>
          </a:xfrm>
          <a:solidFill>
            <a:schemeClr val="accent4">
              <a:lumMod val="75000"/>
            </a:schemeClr>
          </a:solidFill>
        </p:grpSpPr>
        <p:sp>
          <p:nvSpPr>
            <p:cNvPr id="118" name="Chevron 117"/>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9"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t>While approaching</a:t>
              </a:r>
              <a:endParaRPr lang="en-US" sz="2800" kern="1200" dirty="0"/>
            </a:p>
          </p:txBody>
        </p:sp>
      </p:grpSp>
    </p:spTree>
    <p:extLst>
      <p:ext uri="{BB962C8B-B14F-4D97-AF65-F5344CB8AC3E}">
        <p14:creationId xmlns:p14="http://schemas.microsoft.com/office/powerpoint/2010/main" val="180154504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chemeClr val="accent4"/>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534427" y="3299114"/>
            <a:ext cx="9326795" cy="461665"/>
          </a:xfrm>
          <a:prstGeom prst="rect">
            <a:avLst/>
          </a:prstGeom>
        </p:spPr>
        <p:txBody>
          <a:bodyPr wrap="square">
            <a:spAutoFit/>
          </a:bodyPr>
          <a:lstStyle/>
          <a:p>
            <a:pPr>
              <a:buFont typeface="Wingdings" panose="05000000000000000000" pitchFamily="2" charset="2"/>
              <a:buChar char="Ø"/>
            </a:pPr>
            <a:endParaRPr lang="en-US" sz="24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76</a:t>
            </a:fld>
            <a:endParaRPr lang="en-US"/>
          </a:p>
        </p:txBody>
      </p:sp>
      <p:sp>
        <p:nvSpPr>
          <p:cNvPr id="20" name="Rectangle 19"/>
          <p:cNvSpPr/>
          <p:nvPr/>
        </p:nvSpPr>
        <p:spPr>
          <a:xfrm>
            <a:off x="6056136" y="786535"/>
            <a:ext cx="461017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Current system</a:t>
            </a:r>
          </a:p>
        </p:txBody>
      </p:sp>
      <p:pic>
        <p:nvPicPr>
          <p:cNvPr id="21" name="Picture 20" descr="STPM.png"/>
          <p:cNvPicPr>
            <a:picLocks noChangeAspect="1"/>
          </p:cNvPicPr>
          <p:nvPr/>
        </p:nvPicPr>
        <p:blipFill>
          <a:blip r:embed="rId8" cstate="print"/>
          <a:stretch>
            <a:fillRect/>
          </a:stretch>
        </p:blipFill>
        <p:spPr>
          <a:xfrm>
            <a:off x="4067545" y="65315"/>
            <a:ext cx="3027220" cy="408041"/>
          </a:xfrm>
          <a:prstGeom prst="rect">
            <a:avLst/>
          </a:prstGeom>
        </p:spPr>
      </p:pic>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20956" y="3651077"/>
            <a:ext cx="1651000" cy="1363726"/>
          </a:xfrm>
          <a:prstGeom prst="rect">
            <a:avLst/>
          </a:prstGeom>
        </p:spPr>
      </p:pic>
      <p:sp>
        <p:nvSpPr>
          <p:cNvPr id="26" name="TextBox 25"/>
          <p:cNvSpPr txBox="1"/>
          <p:nvPr/>
        </p:nvSpPr>
        <p:spPr>
          <a:xfrm>
            <a:off x="2069612" y="5078671"/>
            <a:ext cx="2540375" cy="369332"/>
          </a:xfrm>
          <a:prstGeom prst="rect">
            <a:avLst/>
          </a:prstGeom>
          <a:noFill/>
        </p:spPr>
        <p:txBody>
          <a:bodyPr wrap="none" rtlCol="0">
            <a:spAutoFit/>
          </a:bodyPr>
          <a:lstStyle/>
          <a:p>
            <a:r>
              <a:rPr lang="en-US" dirty="0"/>
              <a:t>Complex training process</a:t>
            </a:r>
          </a:p>
        </p:txBody>
      </p:sp>
      <p:pic>
        <p:nvPicPr>
          <p:cNvPr id="96" name="Picture 95" descr="114990-magic-marker-icon-business-document8.png"/>
          <p:cNvPicPr>
            <a:picLocks noChangeAspect="1"/>
          </p:cNvPicPr>
          <p:nvPr/>
        </p:nvPicPr>
        <p:blipFill>
          <a:blip r:embed="rId10" cstate="print"/>
          <a:stretch>
            <a:fillRect/>
          </a:stretch>
        </p:blipFill>
        <p:spPr>
          <a:xfrm flipH="1">
            <a:off x="5637885" y="3737498"/>
            <a:ext cx="1211149" cy="1211149"/>
          </a:xfrm>
          <a:prstGeom prst="rect">
            <a:avLst/>
          </a:prstGeom>
        </p:spPr>
      </p:pic>
      <p:sp>
        <p:nvSpPr>
          <p:cNvPr id="106" name="TextBox 105"/>
          <p:cNvSpPr txBox="1"/>
          <p:nvPr/>
        </p:nvSpPr>
        <p:spPr>
          <a:xfrm>
            <a:off x="5140171" y="4891596"/>
            <a:ext cx="1947456" cy="369332"/>
          </a:xfrm>
          <a:prstGeom prst="rect">
            <a:avLst/>
          </a:prstGeom>
          <a:noFill/>
        </p:spPr>
        <p:txBody>
          <a:bodyPr wrap="none" rtlCol="0">
            <a:spAutoFit/>
          </a:bodyPr>
          <a:lstStyle/>
          <a:p>
            <a:r>
              <a:rPr lang="en-US" dirty="0"/>
              <a:t>Multiple processes</a:t>
            </a:r>
          </a:p>
        </p:txBody>
      </p:sp>
      <p:grpSp>
        <p:nvGrpSpPr>
          <p:cNvPr id="5" name="Group 116"/>
          <p:cNvGrpSpPr/>
          <p:nvPr/>
        </p:nvGrpSpPr>
        <p:grpSpPr>
          <a:xfrm>
            <a:off x="1443293" y="1851242"/>
            <a:ext cx="3261871" cy="1160462"/>
            <a:chOff x="2381" y="2129102"/>
            <a:chExt cx="2901156" cy="1160462"/>
          </a:xfrm>
          <a:solidFill>
            <a:schemeClr val="accent4">
              <a:lumMod val="75000"/>
            </a:schemeClr>
          </a:solidFill>
        </p:grpSpPr>
        <p:sp>
          <p:nvSpPr>
            <p:cNvPr id="118" name="Chevron 117"/>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9"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t>While approaching</a:t>
              </a:r>
              <a:endParaRPr lang="en-US" sz="2800" kern="1200" dirty="0"/>
            </a:p>
          </p:txBody>
        </p:sp>
      </p:grpSp>
    </p:spTree>
    <p:extLst>
      <p:ext uri="{BB962C8B-B14F-4D97-AF65-F5344CB8AC3E}">
        <p14:creationId xmlns:p14="http://schemas.microsoft.com/office/powerpoint/2010/main" val="180154504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chemeClr val="accent4"/>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534427" y="3299114"/>
            <a:ext cx="9326795" cy="461665"/>
          </a:xfrm>
          <a:prstGeom prst="rect">
            <a:avLst/>
          </a:prstGeom>
        </p:spPr>
        <p:txBody>
          <a:bodyPr wrap="square">
            <a:spAutoFit/>
          </a:bodyPr>
          <a:lstStyle/>
          <a:p>
            <a:pPr>
              <a:buFont typeface="Wingdings" panose="05000000000000000000" pitchFamily="2" charset="2"/>
              <a:buChar char="Ø"/>
            </a:pPr>
            <a:endParaRPr lang="en-US" sz="24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77</a:t>
            </a:fld>
            <a:endParaRPr lang="en-US"/>
          </a:p>
        </p:txBody>
      </p:sp>
      <p:sp>
        <p:nvSpPr>
          <p:cNvPr id="20" name="Rectangle 19"/>
          <p:cNvSpPr/>
          <p:nvPr/>
        </p:nvSpPr>
        <p:spPr>
          <a:xfrm>
            <a:off x="6056136" y="786535"/>
            <a:ext cx="461017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Current system</a:t>
            </a:r>
          </a:p>
        </p:txBody>
      </p:sp>
      <p:pic>
        <p:nvPicPr>
          <p:cNvPr id="21" name="Picture 20" descr="STPM.png"/>
          <p:cNvPicPr>
            <a:picLocks noChangeAspect="1"/>
          </p:cNvPicPr>
          <p:nvPr/>
        </p:nvPicPr>
        <p:blipFill>
          <a:blip r:embed="rId8" cstate="print"/>
          <a:stretch>
            <a:fillRect/>
          </a:stretch>
        </p:blipFill>
        <p:spPr>
          <a:xfrm>
            <a:off x="4067545" y="65315"/>
            <a:ext cx="3027220" cy="408041"/>
          </a:xfrm>
          <a:prstGeom prst="rect">
            <a:avLst/>
          </a:prstGeom>
        </p:spPr>
      </p:pic>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20956" y="3651077"/>
            <a:ext cx="1651000" cy="1363726"/>
          </a:xfrm>
          <a:prstGeom prst="rect">
            <a:avLst/>
          </a:prstGeom>
        </p:spPr>
      </p:pic>
      <p:sp>
        <p:nvSpPr>
          <p:cNvPr id="26" name="TextBox 25"/>
          <p:cNvSpPr txBox="1"/>
          <p:nvPr/>
        </p:nvSpPr>
        <p:spPr>
          <a:xfrm>
            <a:off x="2069612" y="5078671"/>
            <a:ext cx="2540375" cy="369332"/>
          </a:xfrm>
          <a:prstGeom prst="rect">
            <a:avLst/>
          </a:prstGeom>
          <a:noFill/>
        </p:spPr>
        <p:txBody>
          <a:bodyPr wrap="none" rtlCol="0">
            <a:spAutoFit/>
          </a:bodyPr>
          <a:lstStyle/>
          <a:p>
            <a:r>
              <a:rPr lang="en-US" dirty="0"/>
              <a:t>Complex training process</a:t>
            </a:r>
          </a:p>
        </p:txBody>
      </p:sp>
      <p:sp>
        <p:nvSpPr>
          <p:cNvPr id="67" name="TextBox 66"/>
          <p:cNvSpPr txBox="1"/>
          <p:nvPr/>
        </p:nvSpPr>
        <p:spPr>
          <a:xfrm>
            <a:off x="4589756" y="3968320"/>
            <a:ext cx="774571" cy="369332"/>
          </a:xfrm>
          <a:prstGeom prst="rect">
            <a:avLst/>
          </a:prstGeom>
          <a:noFill/>
        </p:spPr>
        <p:txBody>
          <a:bodyPr wrap="none" rtlCol="0">
            <a:spAutoFit/>
          </a:bodyPr>
          <a:lstStyle/>
          <a:p>
            <a:r>
              <a:rPr lang="en-US" dirty="0"/>
              <a:t>Divide</a:t>
            </a:r>
          </a:p>
        </p:txBody>
      </p:sp>
      <p:pic>
        <p:nvPicPr>
          <p:cNvPr id="96" name="Picture 95" descr="114990-magic-marker-icon-business-document8.png"/>
          <p:cNvPicPr>
            <a:picLocks noChangeAspect="1"/>
          </p:cNvPicPr>
          <p:nvPr/>
        </p:nvPicPr>
        <p:blipFill>
          <a:blip r:embed="rId10" cstate="print"/>
          <a:stretch>
            <a:fillRect/>
          </a:stretch>
        </p:blipFill>
        <p:spPr>
          <a:xfrm flipH="1">
            <a:off x="5637885" y="3737498"/>
            <a:ext cx="1211149" cy="1211149"/>
          </a:xfrm>
          <a:prstGeom prst="rect">
            <a:avLst/>
          </a:prstGeom>
        </p:spPr>
      </p:pic>
      <p:sp>
        <p:nvSpPr>
          <p:cNvPr id="106" name="TextBox 105"/>
          <p:cNvSpPr txBox="1"/>
          <p:nvPr/>
        </p:nvSpPr>
        <p:spPr>
          <a:xfrm>
            <a:off x="5140171" y="4891596"/>
            <a:ext cx="1947456" cy="369332"/>
          </a:xfrm>
          <a:prstGeom prst="rect">
            <a:avLst/>
          </a:prstGeom>
          <a:noFill/>
        </p:spPr>
        <p:txBody>
          <a:bodyPr wrap="none" rtlCol="0">
            <a:spAutoFit/>
          </a:bodyPr>
          <a:lstStyle/>
          <a:p>
            <a:r>
              <a:rPr lang="en-US" dirty="0"/>
              <a:t>Multiple processes</a:t>
            </a:r>
          </a:p>
        </p:txBody>
      </p:sp>
      <p:cxnSp>
        <p:nvCxnSpPr>
          <p:cNvPr id="108" name="Straight Arrow Connector 107"/>
          <p:cNvCxnSpPr>
            <a:stCxn id="19" idx="3"/>
            <a:endCxn id="96" idx="3"/>
          </p:cNvCxnSpPr>
          <p:nvPr/>
        </p:nvCxnSpPr>
        <p:spPr>
          <a:xfrm>
            <a:off x="4271956" y="4332940"/>
            <a:ext cx="1365929" cy="1013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5" name="Group 116"/>
          <p:cNvGrpSpPr/>
          <p:nvPr/>
        </p:nvGrpSpPr>
        <p:grpSpPr>
          <a:xfrm>
            <a:off x="1443293" y="1851242"/>
            <a:ext cx="3261871" cy="1160462"/>
            <a:chOff x="2381" y="2129102"/>
            <a:chExt cx="2901156" cy="1160462"/>
          </a:xfrm>
          <a:solidFill>
            <a:schemeClr val="accent4">
              <a:lumMod val="75000"/>
            </a:schemeClr>
          </a:solidFill>
        </p:grpSpPr>
        <p:sp>
          <p:nvSpPr>
            <p:cNvPr id="118" name="Chevron 117"/>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9"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t>While approaching</a:t>
              </a:r>
              <a:endParaRPr lang="en-US" sz="2800" kern="1200" dirty="0"/>
            </a:p>
          </p:txBody>
        </p:sp>
      </p:grpSp>
    </p:spTree>
    <p:extLst>
      <p:ext uri="{BB962C8B-B14F-4D97-AF65-F5344CB8AC3E}">
        <p14:creationId xmlns:p14="http://schemas.microsoft.com/office/powerpoint/2010/main" val="180154504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chemeClr val="accent4"/>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534427" y="3299114"/>
            <a:ext cx="9326795" cy="461665"/>
          </a:xfrm>
          <a:prstGeom prst="rect">
            <a:avLst/>
          </a:prstGeom>
        </p:spPr>
        <p:txBody>
          <a:bodyPr wrap="square">
            <a:spAutoFit/>
          </a:bodyPr>
          <a:lstStyle/>
          <a:p>
            <a:pPr>
              <a:buFont typeface="Wingdings" panose="05000000000000000000" pitchFamily="2" charset="2"/>
              <a:buChar char="Ø"/>
            </a:pPr>
            <a:endParaRPr lang="en-US" sz="24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78</a:t>
            </a:fld>
            <a:endParaRPr lang="en-US"/>
          </a:p>
        </p:txBody>
      </p:sp>
      <p:sp>
        <p:nvSpPr>
          <p:cNvPr id="20" name="Rectangle 19"/>
          <p:cNvSpPr/>
          <p:nvPr/>
        </p:nvSpPr>
        <p:spPr>
          <a:xfrm>
            <a:off x="6056136" y="786535"/>
            <a:ext cx="461017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Current system</a:t>
            </a:r>
          </a:p>
        </p:txBody>
      </p:sp>
      <p:pic>
        <p:nvPicPr>
          <p:cNvPr id="21" name="Picture 20" descr="STPM.png"/>
          <p:cNvPicPr>
            <a:picLocks noChangeAspect="1"/>
          </p:cNvPicPr>
          <p:nvPr/>
        </p:nvPicPr>
        <p:blipFill>
          <a:blip r:embed="rId8" cstate="print"/>
          <a:stretch>
            <a:fillRect/>
          </a:stretch>
        </p:blipFill>
        <p:spPr>
          <a:xfrm>
            <a:off x="4067545" y="65315"/>
            <a:ext cx="3027220" cy="408041"/>
          </a:xfrm>
          <a:prstGeom prst="rect">
            <a:avLst/>
          </a:prstGeom>
        </p:spPr>
      </p:pic>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20956" y="3651077"/>
            <a:ext cx="1651000" cy="1363726"/>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10616633" y="2565645"/>
            <a:ext cx="720931" cy="720931"/>
          </a:xfrm>
          <a:prstGeom prst="rect">
            <a:avLst/>
          </a:prstGeom>
        </p:spPr>
      </p:pic>
      <p:sp>
        <p:nvSpPr>
          <p:cNvPr id="24" name="TextBox 23"/>
          <p:cNvSpPr txBox="1"/>
          <p:nvPr/>
        </p:nvSpPr>
        <p:spPr>
          <a:xfrm>
            <a:off x="10670558" y="3192668"/>
            <a:ext cx="798617" cy="369332"/>
          </a:xfrm>
          <a:prstGeom prst="rect">
            <a:avLst/>
          </a:prstGeom>
          <a:noFill/>
        </p:spPr>
        <p:txBody>
          <a:bodyPr wrap="none" rtlCol="0">
            <a:spAutoFit/>
          </a:bodyPr>
          <a:lstStyle/>
          <a:p>
            <a:r>
              <a:rPr lang="en-US" dirty="0"/>
              <a:t>Staff A</a:t>
            </a:r>
          </a:p>
        </p:txBody>
      </p:sp>
      <p:sp>
        <p:nvSpPr>
          <p:cNvPr id="26" name="TextBox 25"/>
          <p:cNvSpPr txBox="1"/>
          <p:nvPr/>
        </p:nvSpPr>
        <p:spPr>
          <a:xfrm>
            <a:off x="2069612" y="5078671"/>
            <a:ext cx="2540375" cy="369332"/>
          </a:xfrm>
          <a:prstGeom prst="rect">
            <a:avLst/>
          </a:prstGeom>
          <a:noFill/>
        </p:spPr>
        <p:txBody>
          <a:bodyPr wrap="none" rtlCol="0">
            <a:spAutoFit/>
          </a:bodyPr>
          <a:lstStyle/>
          <a:p>
            <a:r>
              <a:rPr lang="en-US" dirty="0"/>
              <a:t>Complex training process</a:t>
            </a:r>
          </a:p>
        </p:txBody>
      </p:sp>
      <p:pic>
        <p:nvPicPr>
          <p:cNvPr id="53" name="Picture 52" descr="48895-200.png"/>
          <p:cNvPicPr>
            <a:picLocks noChangeAspect="1"/>
          </p:cNvPicPr>
          <p:nvPr/>
        </p:nvPicPr>
        <p:blipFill>
          <a:blip r:embed="rId11" cstate="print"/>
          <a:stretch>
            <a:fillRect/>
          </a:stretch>
        </p:blipFill>
        <p:spPr>
          <a:xfrm>
            <a:off x="7809054" y="2556769"/>
            <a:ext cx="925831" cy="925831"/>
          </a:xfrm>
          <a:prstGeom prst="rect">
            <a:avLst/>
          </a:prstGeom>
        </p:spPr>
      </p:pic>
      <p:sp>
        <p:nvSpPr>
          <p:cNvPr id="55" name="TextBox 54"/>
          <p:cNvSpPr txBox="1"/>
          <p:nvPr/>
        </p:nvSpPr>
        <p:spPr>
          <a:xfrm>
            <a:off x="7723573" y="3426780"/>
            <a:ext cx="1080232" cy="369332"/>
          </a:xfrm>
          <a:prstGeom prst="rect">
            <a:avLst/>
          </a:prstGeom>
          <a:noFill/>
        </p:spPr>
        <p:txBody>
          <a:bodyPr wrap="none" rtlCol="0">
            <a:spAutoFit/>
          </a:bodyPr>
          <a:lstStyle/>
          <a:p>
            <a:r>
              <a:rPr lang="en-US" dirty="0"/>
              <a:t>Process A</a:t>
            </a:r>
          </a:p>
        </p:txBody>
      </p:sp>
      <p:cxnSp>
        <p:nvCxnSpPr>
          <p:cNvPr id="62" name="Straight Arrow Connector 61"/>
          <p:cNvCxnSpPr>
            <a:stCxn id="96" idx="1"/>
            <a:endCxn id="53" idx="1"/>
          </p:cNvCxnSpPr>
          <p:nvPr/>
        </p:nvCxnSpPr>
        <p:spPr>
          <a:xfrm flipV="1">
            <a:off x="6849034" y="3019685"/>
            <a:ext cx="960020" cy="13233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589756" y="3968320"/>
            <a:ext cx="774571" cy="369332"/>
          </a:xfrm>
          <a:prstGeom prst="rect">
            <a:avLst/>
          </a:prstGeom>
          <a:noFill/>
        </p:spPr>
        <p:txBody>
          <a:bodyPr wrap="none" rtlCol="0">
            <a:spAutoFit/>
          </a:bodyPr>
          <a:lstStyle/>
          <a:p>
            <a:r>
              <a:rPr lang="en-US" dirty="0"/>
              <a:t>Divide</a:t>
            </a:r>
          </a:p>
        </p:txBody>
      </p:sp>
      <p:cxnSp>
        <p:nvCxnSpPr>
          <p:cNvPr id="75" name="Straight Arrow Connector 74"/>
          <p:cNvCxnSpPr>
            <a:stCxn id="23" idx="3"/>
            <a:endCxn id="53" idx="3"/>
          </p:cNvCxnSpPr>
          <p:nvPr/>
        </p:nvCxnSpPr>
        <p:spPr>
          <a:xfrm flipH="1">
            <a:off x="8734885" y="2926111"/>
            <a:ext cx="1881748" cy="9357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96" name="Picture 95" descr="114990-magic-marker-icon-business-document8.png"/>
          <p:cNvPicPr>
            <a:picLocks noChangeAspect="1"/>
          </p:cNvPicPr>
          <p:nvPr/>
        </p:nvPicPr>
        <p:blipFill>
          <a:blip r:embed="rId12" cstate="print"/>
          <a:stretch>
            <a:fillRect/>
          </a:stretch>
        </p:blipFill>
        <p:spPr>
          <a:xfrm flipH="1">
            <a:off x="5637885" y="3737498"/>
            <a:ext cx="1211149" cy="1211149"/>
          </a:xfrm>
          <a:prstGeom prst="rect">
            <a:avLst/>
          </a:prstGeom>
        </p:spPr>
      </p:pic>
      <p:sp>
        <p:nvSpPr>
          <p:cNvPr id="106" name="TextBox 105"/>
          <p:cNvSpPr txBox="1"/>
          <p:nvPr/>
        </p:nvSpPr>
        <p:spPr>
          <a:xfrm>
            <a:off x="5140171" y="4891596"/>
            <a:ext cx="1947456" cy="369332"/>
          </a:xfrm>
          <a:prstGeom prst="rect">
            <a:avLst/>
          </a:prstGeom>
          <a:noFill/>
        </p:spPr>
        <p:txBody>
          <a:bodyPr wrap="none" rtlCol="0">
            <a:spAutoFit/>
          </a:bodyPr>
          <a:lstStyle/>
          <a:p>
            <a:r>
              <a:rPr lang="en-US" dirty="0"/>
              <a:t>Multiple processes</a:t>
            </a:r>
          </a:p>
        </p:txBody>
      </p:sp>
      <p:cxnSp>
        <p:nvCxnSpPr>
          <p:cNvPr id="108" name="Straight Arrow Connector 107"/>
          <p:cNvCxnSpPr>
            <a:stCxn id="19" idx="3"/>
            <a:endCxn id="96" idx="3"/>
          </p:cNvCxnSpPr>
          <p:nvPr/>
        </p:nvCxnSpPr>
        <p:spPr>
          <a:xfrm>
            <a:off x="4271956" y="4332940"/>
            <a:ext cx="1365929" cy="1013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5" name="Group 116"/>
          <p:cNvGrpSpPr/>
          <p:nvPr/>
        </p:nvGrpSpPr>
        <p:grpSpPr>
          <a:xfrm>
            <a:off x="1443293" y="1851242"/>
            <a:ext cx="3261871" cy="1160462"/>
            <a:chOff x="2381" y="2129102"/>
            <a:chExt cx="2901156" cy="1160462"/>
          </a:xfrm>
          <a:solidFill>
            <a:schemeClr val="accent4">
              <a:lumMod val="75000"/>
            </a:schemeClr>
          </a:solidFill>
        </p:grpSpPr>
        <p:sp>
          <p:nvSpPr>
            <p:cNvPr id="118" name="Chevron 117"/>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9"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t>While approaching</a:t>
              </a:r>
              <a:endParaRPr lang="en-US" sz="2800" kern="1200" dirty="0"/>
            </a:p>
          </p:txBody>
        </p:sp>
      </p:grpSp>
    </p:spTree>
    <p:extLst>
      <p:ext uri="{BB962C8B-B14F-4D97-AF65-F5344CB8AC3E}">
        <p14:creationId xmlns:p14="http://schemas.microsoft.com/office/powerpoint/2010/main" val="180154504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chemeClr val="accent4"/>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534427" y="3299114"/>
            <a:ext cx="9326795" cy="461665"/>
          </a:xfrm>
          <a:prstGeom prst="rect">
            <a:avLst/>
          </a:prstGeom>
        </p:spPr>
        <p:txBody>
          <a:bodyPr wrap="square">
            <a:spAutoFit/>
          </a:bodyPr>
          <a:lstStyle/>
          <a:p>
            <a:pPr>
              <a:buFont typeface="Wingdings" panose="05000000000000000000" pitchFamily="2" charset="2"/>
              <a:buChar char="Ø"/>
            </a:pPr>
            <a:endParaRPr lang="en-US" sz="24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79</a:t>
            </a:fld>
            <a:endParaRPr lang="en-US"/>
          </a:p>
        </p:txBody>
      </p:sp>
      <p:sp>
        <p:nvSpPr>
          <p:cNvPr id="20" name="Rectangle 19"/>
          <p:cNvSpPr/>
          <p:nvPr/>
        </p:nvSpPr>
        <p:spPr>
          <a:xfrm>
            <a:off x="6056136" y="786535"/>
            <a:ext cx="461017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Current system</a:t>
            </a:r>
          </a:p>
        </p:txBody>
      </p:sp>
      <p:pic>
        <p:nvPicPr>
          <p:cNvPr id="21" name="Picture 20" descr="STPM.png"/>
          <p:cNvPicPr>
            <a:picLocks noChangeAspect="1"/>
          </p:cNvPicPr>
          <p:nvPr/>
        </p:nvPicPr>
        <p:blipFill>
          <a:blip r:embed="rId8" cstate="print"/>
          <a:stretch>
            <a:fillRect/>
          </a:stretch>
        </p:blipFill>
        <p:spPr>
          <a:xfrm>
            <a:off x="4067545" y="65315"/>
            <a:ext cx="3027220" cy="408041"/>
          </a:xfrm>
          <a:prstGeom prst="rect">
            <a:avLst/>
          </a:prstGeom>
        </p:spPr>
      </p:pic>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20956" y="3651077"/>
            <a:ext cx="1651000" cy="1363726"/>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10616633" y="2565645"/>
            <a:ext cx="720931" cy="720931"/>
          </a:xfrm>
          <a:prstGeom prst="rect">
            <a:avLst/>
          </a:prstGeom>
        </p:spPr>
      </p:pic>
      <p:sp>
        <p:nvSpPr>
          <p:cNvPr id="24" name="TextBox 23"/>
          <p:cNvSpPr txBox="1"/>
          <p:nvPr/>
        </p:nvSpPr>
        <p:spPr>
          <a:xfrm>
            <a:off x="10670558" y="3192668"/>
            <a:ext cx="798617" cy="369332"/>
          </a:xfrm>
          <a:prstGeom prst="rect">
            <a:avLst/>
          </a:prstGeom>
          <a:noFill/>
        </p:spPr>
        <p:txBody>
          <a:bodyPr wrap="none" rtlCol="0">
            <a:spAutoFit/>
          </a:bodyPr>
          <a:lstStyle/>
          <a:p>
            <a:r>
              <a:rPr lang="en-US" dirty="0"/>
              <a:t>Staff A</a:t>
            </a:r>
          </a:p>
        </p:txBody>
      </p:sp>
      <p:sp>
        <p:nvSpPr>
          <p:cNvPr id="26" name="TextBox 25"/>
          <p:cNvSpPr txBox="1"/>
          <p:nvPr/>
        </p:nvSpPr>
        <p:spPr>
          <a:xfrm>
            <a:off x="2069612" y="5078671"/>
            <a:ext cx="2540375" cy="369332"/>
          </a:xfrm>
          <a:prstGeom prst="rect">
            <a:avLst/>
          </a:prstGeom>
          <a:noFill/>
        </p:spPr>
        <p:txBody>
          <a:bodyPr wrap="none" rtlCol="0">
            <a:spAutoFit/>
          </a:bodyPr>
          <a:lstStyle/>
          <a:p>
            <a:r>
              <a:rPr lang="en-US" dirty="0"/>
              <a:t>Complex training process</a:t>
            </a:r>
          </a:p>
        </p:txBody>
      </p:sp>
      <p:pic>
        <p:nvPicPr>
          <p:cNvPr id="45" name="Picture 4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10591480" y="4023064"/>
            <a:ext cx="720931" cy="720931"/>
          </a:xfrm>
          <a:prstGeom prst="rect">
            <a:avLst/>
          </a:prstGeom>
        </p:spPr>
      </p:pic>
      <p:sp>
        <p:nvSpPr>
          <p:cNvPr id="47" name="TextBox 46"/>
          <p:cNvSpPr txBox="1"/>
          <p:nvPr/>
        </p:nvSpPr>
        <p:spPr>
          <a:xfrm>
            <a:off x="10645405" y="4650087"/>
            <a:ext cx="790601" cy="369332"/>
          </a:xfrm>
          <a:prstGeom prst="rect">
            <a:avLst/>
          </a:prstGeom>
          <a:noFill/>
        </p:spPr>
        <p:txBody>
          <a:bodyPr wrap="none" rtlCol="0">
            <a:spAutoFit/>
          </a:bodyPr>
          <a:lstStyle/>
          <a:p>
            <a:r>
              <a:rPr lang="en-US" dirty="0"/>
              <a:t>Staff B</a:t>
            </a:r>
          </a:p>
        </p:txBody>
      </p:sp>
      <p:pic>
        <p:nvPicPr>
          <p:cNvPr id="53" name="Picture 52" descr="48895-200.png"/>
          <p:cNvPicPr>
            <a:picLocks noChangeAspect="1"/>
          </p:cNvPicPr>
          <p:nvPr/>
        </p:nvPicPr>
        <p:blipFill>
          <a:blip r:embed="rId11" cstate="print"/>
          <a:stretch>
            <a:fillRect/>
          </a:stretch>
        </p:blipFill>
        <p:spPr>
          <a:xfrm>
            <a:off x="7809054" y="2556769"/>
            <a:ext cx="925831" cy="925831"/>
          </a:xfrm>
          <a:prstGeom prst="rect">
            <a:avLst/>
          </a:prstGeom>
        </p:spPr>
      </p:pic>
      <p:sp>
        <p:nvSpPr>
          <p:cNvPr id="55" name="TextBox 54"/>
          <p:cNvSpPr txBox="1"/>
          <p:nvPr/>
        </p:nvSpPr>
        <p:spPr>
          <a:xfrm>
            <a:off x="7723573" y="3426780"/>
            <a:ext cx="1080232" cy="369332"/>
          </a:xfrm>
          <a:prstGeom prst="rect">
            <a:avLst/>
          </a:prstGeom>
          <a:noFill/>
        </p:spPr>
        <p:txBody>
          <a:bodyPr wrap="none" rtlCol="0">
            <a:spAutoFit/>
          </a:bodyPr>
          <a:lstStyle/>
          <a:p>
            <a:r>
              <a:rPr lang="en-US" dirty="0"/>
              <a:t>Process A</a:t>
            </a:r>
          </a:p>
        </p:txBody>
      </p:sp>
      <p:pic>
        <p:nvPicPr>
          <p:cNvPr id="56" name="Picture 55" descr="48895-200.png"/>
          <p:cNvPicPr>
            <a:picLocks noChangeAspect="1"/>
          </p:cNvPicPr>
          <p:nvPr/>
        </p:nvPicPr>
        <p:blipFill>
          <a:blip r:embed="rId11" cstate="print"/>
          <a:stretch>
            <a:fillRect/>
          </a:stretch>
        </p:blipFill>
        <p:spPr>
          <a:xfrm>
            <a:off x="7863800" y="3872143"/>
            <a:ext cx="925831" cy="925831"/>
          </a:xfrm>
          <a:prstGeom prst="rect">
            <a:avLst/>
          </a:prstGeom>
        </p:spPr>
      </p:pic>
      <p:sp>
        <p:nvSpPr>
          <p:cNvPr id="58" name="TextBox 57"/>
          <p:cNvSpPr txBox="1"/>
          <p:nvPr/>
        </p:nvSpPr>
        <p:spPr>
          <a:xfrm>
            <a:off x="7778319" y="4742154"/>
            <a:ext cx="1072217" cy="369332"/>
          </a:xfrm>
          <a:prstGeom prst="rect">
            <a:avLst/>
          </a:prstGeom>
          <a:noFill/>
        </p:spPr>
        <p:txBody>
          <a:bodyPr wrap="none" rtlCol="0">
            <a:spAutoFit/>
          </a:bodyPr>
          <a:lstStyle/>
          <a:p>
            <a:r>
              <a:rPr lang="en-US" dirty="0"/>
              <a:t>Process B</a:t>
            </a:r>
          </a:p>
        </p:txBody>
      </p:sp>
      <p:cxnSp>
        <p:nvCxnSpPr>
          <p:cNvPr id="62" name="Straight Arrow Connector 61"/>
          <p:cNvCxnSpPr>
            <a:stCxn id="96" idx="1"/>
            <a:endCxn id="53" idx="1"/>
          </p:cNvCxnSpPr>
          <p:nvPr/>
        </p:nvCxnSpPr>
        <p:spPr>
          <a:xfrm flipV="1">
            <a:off x="6849034" y="3019685"/>
            <a:ext cx="960020" cy="13233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96" idx="1"/>
            <a:endCxn id="56" idx="1"/>
          </p:cNvCxnSpPr>
          <p:nvPr/>
        </p:nvCxnSpPr>
        <p:spPr>
          <a:xfrm flipV="1">
            <a:off x="6849034" y="4335059"/>
            <a:ext cx="1014766" cy="801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589756" y="3968320"/>
            <a:ext cx="774571" cy="369332"/>
          </a:xfrm>
          <a:prstGeom prst="rect">
            <a:avLst/>
          </a:prstGeom>
          <a:noFill/>
        </p:spPr>
        <p:txBody>
          <a:bodyPr wrap="none" rtlCol="0">
            <a:spAutoFit/>
          </a:bodyPr>
          <a:lstStyle/>
          <a:p>
            <a:r>
              <a:rPr lang="en-US" dirty="0"/>
              <a:t>Divide</a:t>
            </a:r>
          </a:p>
        </p:txBody>
      </p:sp>
      <p:cxnSp>
        <p:nvCxnSpPr>
          <p:cNvPr id="75" name="Straight Arrow Connector 74"/>
          <p:cNvCxnSpPr>
            <a:stCxn id="23" idx="3"/>
            <a:endCxn id="53" idx="3"/>
          </p:cNvCxnSpPr>
          <p:nvPr/>
        </p:nvCxnSpPr>
        <p:spPr>
          <a:xfrm flipH="1">
            <a:off x="8734885" y="2926111"/>
            <a:ext cx="1881748" cy="9357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45" idx="3"/>
            <a:endCxn id="56" idx="3"/>
          </p:cNvCxnSpPr>
          <p:nvPr/>
        </p:nvCxnSpPr>
        <p:spPr>
          <a:xfrm flipH="1" flipV="1">
            <a:off x="8789631" y="4335059"/>
            <a:ext cx="1801849" cy="4847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96" name="Picture 95" descr="114990-magic-marker-icon-business-document8.png"/>
          <p:cNvPicPr>
            <a:picLocks noChangeAspect="1"/>
          </p:cNvPicPr>
          <p:nvPr/>
        </p:nvPicPr>
        <p:blipFill>
          <a:blip r:embed="rId12" cstate="print"/>
          <a:stretch>
            <a:fillRect/>
          </a:stretch>
        </p:blipFill>
        <p:spPr>
          <a:xfrm flipH="1">
            <a:off x="5637885" y="3737498"/>
            <a:ext cx="1211149" cy="1211149"/>
          </a:xfrm>
          <a:prstGeom prst="rect">
            <a:avLst/>
          </a:prstGeom>
        </p:spPr>
      </p:pic>
      <p:sp>
        <p:nvSpPr>
          <p:cNvPr id="106" name="TextBox 105"/>
          <p:cNvSpPr txBox="1"/>
          <p:nvPr/>
        </p:nvSpPr>
        <p:spPr>
          <a:xfrm>
            <a:off x="5140171" y="4891596"/>
            <a:ext cx="1947456" cy="369332"/>
          </a:xfrm>
          <a:prstGeom prst="rect">
            <a:avLst/>
          </a:prstGeom>
          <a:noFill/>
        </p:spPr>
        <p:txBody>
          <a:bodyPr wrap="none" rtlCol="0">
            <a:spAutoFit/>
          </a:bodyPr>
          <a:lstStyle/>
          <a:p>
            <a:r>
              <a:rPr lang="en-US" dirty="0"/>
              <a:t>Multiple processes</a:t>
            </a:r>
          </a:p>
        </p:txBody>
      </p:sp>
      <p:cxnSp>
        <p:nvCxnSpPr>
          <p:cNvPr id="108" name="Straight Arrow Connector 107"/>
          <p:cNvCxnSpPr>
            <a:stCxn id="19" idx="3"/>
            <a:endCxn id="96" idx="3"/>
          </p:cNvCxnSpPr>
          <p:nvPr/>
        </p:nvCxnSpPr>
        <p:spPr>
          <a:xfrm>
            <a:off x="4271956" y="4332940"/>
            <a:ext cx="1365929" cy="1013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5" name="Group 116"/>
          <p:cNvGrpSpPr/>
          <p:nvPr/>
        </p:nvGrpSpPr>
        <p:grpSpPr>
          <a:xfrm>
            <a:off x="1443293" y="1851242"/>
            <a:ext cx="3261871" cy="1160462"/>
            <a:chOff x="2381" y="2129102"/>
            <a:chExt cx="2901156" cy="1160462"/>
          </a:xfrm>
          <a:solidFill>
            <a:schemeClr val="accent4">
              <a:lumMod val="75000"/>
            </a:schemeClr>
          </a:solidFill>
        </p:grpSpPr>
        <p:sp>
          <p:nvSpPr>
            <p:cNvPr id="118" name="Chevron 117"/>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9"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t>While approaching</a:t>
              </a:r>
              <a:endParaRPr lang="en-US" sz="2800" kern="1200" dirty="0"/>
            </a:p>
          </p:txBody>
        </p:sp>
      </p:grpSp>
    </p:spTree>
    <p:extLst>
      <p:ext uri="{BB962C8B-B14F-4D97-AF65-F5344CB8AC3E}">
        <p14:creationId xmlns:p14="http://schemas.microsoft.com/office/powerpoint/2010/main" val="18015450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115311" y="2307534"/>
            <a:ext cx="10076689" cy="4372769"/>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500" dirty="0">
                <a:latin typeface="Cambria" panose="02040503050406030204" pitchFamily="18" charset="0"/>
              </a:rPr>
              <a:t> </a:t>
            </a:r>
          </a:p>
          <a:p>
            <a:pPr marL="0" indent="0">
              <a:lnSpc>
                <a:spcPct val="100000"/>
              </a:lnSpc>
              <a:buNone/>
            </a:pPr>
            <a:r>
              <a:rPr lang="en-US" sz="2500" dirty="0">
                <a:latin typeface="Cambria" panose="02040503050406030204" pitchFamily="18" charset="0"/>
              </a:rPr>
              <a:t> </a:t>
            </a:r>
          </a:p>
          <a:p>
            <a:pPr marL="0" indent="0">
              <a:lnSpc>
                <a:spcPct val="100000"/>
              </a:lnSpc>
              <a:buNone/>
            </a:pPr>
            <a:endParaRPr lang="en-US" dirty="0">
              <a:latin typeface="Cambria" panose="020405030504060302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3"/>
          <p:cNvGrpSpPr/>
          <p:nvPr/>
        </p:nvGrpSpPr>
        <p:grpSpPr>
          <a:xfrm>
            <a:off x="1469271" y="1811482"/>
            <a:ext cx="2901156" cy="1160462"/>
            <a:chOff x="2381" y="2129102"/>
            <a:chExt cx="2901156" cy="1160462"/>
          </a:xfrm>
          <a:solidFill>
            <a:schemeClr val="accent3">
              <a:lumMod val="50000"/>
            </a:schemeClr>
          </a:solidFill>
        </p:grpSpPr>
        <p:sp>
          <p:nvSpPr>
            <p:cNvPr id="15" name="Chevron 14"/>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Current system</a:t>
              </a:r>
              <a:endParaRPr lang="en-US" sz="2800" kern="1200" dirty="0"/>
            </a:p>
          </p:txBody>
        </p:sp>
      </p:grpSp>
      <p:sp>
        <p:nvSpPr>
          <p:cNvPr id="3" name="Slide Number Placeholder 2"/>
          <p:cNvSpPr>
            <a:spLocks noGrp="1"/>
          </p:cNvSpPr>
          <p:nvPr>
            <p:ph type="sldNum" sz="quarter" idx="12"/>
          </p:nvPr>
        </p:nvSpPr>
        <p:spPr/>
        <p:txBody>
          <a:bodyPr/>
          <a:lstStyle/>
          <a:p>
            <a:fld id="{008E174E-CF06-43A2-87CF-5685854A7445}" type="slidenum">
              <a:rPr lang="en-US" smtClean="0"/>
              <a:pPr/>
              <a:t>8</a:t>
            </a:fld>
            <a:endParaRPr lang="en-US"/>
          </a:p>
        </p:txBody>
      </p:sp>
      <p:pic>
        <p:nvPicPr>
          <p:cNvPr id="12" name="Picture 11" descr="STPM.png"/>
          <p:cNvPicPr>
            <a:picLocks noChangeAspect="1"/>
          </p:cNvPicPr>
          <p:nvPr/>
        </p:nvPicPr>
        <p:blipFill>
          <a:blip r:embed="rId9" cstate="print"/>
          <a:stretch>
            <a:fillRect/>
          </a:stretch>
        </p:blipFill>
        <p:spPr>
          <a:xfrm>
            <a:off x="4067545" y="73479"/>
            <a:ext cx="3027220" cy="408041"/>
          </a:xfrm>
          <a:prstGeom prst="rect">
            <a:avLst/>
          </a:prstGeom>
        </p:spPr>
      </p:pic>
      <p:sp>
        <p:nvSpPr>
          <p:cNvPr id="13"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pic>
        <p:nvPicPr>
          <p:cNvPr id="14" name="Picture 2" descr="Related image"/>
          <p:cNvPicPr>
            <a:picLocks noChangeAspect="1" noChangeArrowheads="1"/>
          </p:cNvPicPr>
          <p:nvPr/>
        </p:nvPicPr>
        <p:blipFill>
          <a:blip r:embed="rId10" cstate="print"/>
          <a:srcRect/>
          <a:stretch>
            <a:fillRect/>
          </a:stretch>
        </p:blipFill>
        <p:spPr bwMode="auto">
          <a:xfrm>
            <a:off x="3053600" y="3896296"/>
            <a:ext cx="1055295" cy="976767"/>
          </a:xfrm>
          <a:prstGeom prst="rect">
            <a:avLst/>
          </a:prstGeom>
          <a:noFill/>
        </p:spPr>
      </p:pic>
      <p:sp>
        <p:nvSpPr>
          <p:cNvPr id="17" name="TextBox 16"/>
          <p:cNvSpPr txBox="1"/>
          <p:nvPr/>
        </p:nvSpPr>
        <p:spPr>
          <a:xfrm>
            <a:off x="2796936" y="4843204"/>
            <a:ext cx="1601272" cy="369332"/>
          </a:xfrm>
          <a:prstGeom prst="rect">
            <a:avLst/>
          </a:prstGeom>
          <a:noFill/>
        </p:spPr>
        <p:txBody>
          <a:bodyPr wrap="none" rtlCol="0">
            <a:spAutoFit/>
          </a:bodyPr>
          <a:lstStyle/>
          <a:p>
            <a:r>
              <a:rPr lang="en-US" dirty="0"/>
              <a:t>Current system</a:t>
            </a:r>
          </a:p>
        </p:txBody>
      </p:sp>
      <p:graphicFrame>
        <p:nvGraphicFramePr>
          <p:cNvPr id="18" name="Diagram 17"/>
          <p:cNvGraphicFramePr/>
          <p:nvPr/>
        </p:nvGraphicFramePr>
        <p:xfrm>
          <a:off x="5305879" y="2861954"/>
          <a:ext cx="3021693" cy="290527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7" name="TextBox 26"/>
          <p:cNvSpPr txBox="1"/>
          <p:nvPr/>
        </p:nvSpPr>
        <p:spPr>
          <a:xfrm>
            <a:off x="6542116" y="5760720"/>
            <a:ext cx="671081" cy="369332"/>
          </a:xfrm>
          <a:prstGeom prst="rect">
            <a:avLst/>
          </a:prstGeom>
          <a:noFill/>
        </p:spPr>
        <p:txBody>
          <a:bodyPr wrap="none" rtlCol="0">
            <a:spAutoFit/>
          </a:bodyPr>
          <a:lstStyle/>
          <a:p>
            <a:r>
              <a:rPr lang="en-US" dirty="0"/>
              <a:t>Tasks</a:t>
            </a:r>
          </a:p>
        </p:txBody>
      </p:sp>
      <p:sp>
        <p:nvSpPr>
          <p:cNvPr id="4098" name="AutoShape 2" descr="Image result for exce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72267793"/>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chemeClr val="accent4"/>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534427" y="3299114"/>
            <a:ext cx="9326795" cy="461665"/>
          </a:xfrm>
          <a:prstGeom prst="rect">
            <a:avLst/>
          </a:prstGeom>
        </p:spPr>
        <p:txBody>
          <a:bodyPr wrap="square">
            <a:spAutoFit/>
          </a:bodyPr>
          <a:lstStyle/>
          <a:p>
            <a:pPr>
              <a:buFont typeface="Wingdings" panose="05000000000000000000" pitchFamily="2" charset="2"/>
              <a:buChar char="Ø"/>
            </a:pPr>
            <a:endParaRPr lang="en-US" sz="24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80</a:t>
            </a:fld>
            <a:endParaRPr lang="en-US"/>
          </a:p>
        </p:txBody>
      </p:sp>
      <p:sp>
        <p:nvSpPr>
          <p:cNvPr id="20" name="Rectangle 19"/>
          <p:cNvSpPr/>
          <p:nvPr/>
        </p:nvSpPr>
        <p:spPr>
          <a:xfrm>
            <a:off x="6056136" y="786535"/>
            <a:ext cx="461017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Current system</a:t>
            </a:r>
          </a:p>
        </p:txBody>
      </p:sp>
      <p:pic>
        <p:nvPicPr>
          <p:cNvPr id="21" name="Picture 20" descr="STPM.png"/>
          <p:cNvPicPr>
            <a:picLocks noChangeAspect="1"/>
          </p:cNvPicPr>
          <p:nvPr/>
        </p:nvPicPr>
        <p:blipFill>
          <a:blip r:embed="rId8" cstate="print"/>
          <a:stretch>
            <a:fillRect/>
          </a:stretch>
        </p:blipFill>
        <p:spPr>
          <a:xfrm>
            <a:off x="4067545" y="65315"/>
            <a:ext cx="3027220" cy="408041"/>
          </a:xfrm>
          <a:prstGeom prst="rect">
            <a:avLst/>
          </a:prstGeom>
        </p:spPr>
      </p:pic>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20956" y="3651077"/>
            <a:ext cx="1651000" cy="1363726"/>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10616633" y="2565645"/>
            <a:ext cx="720931" cy="720931"/>
          </a:xfrm>
          <a:prstGeom prst="rect">
            <a:avLst/>
          </a:prstGeom>
        </p:spPr>
      </p:pic>
      <p:sp>
        <p:nvSpPr>
          <p:cNvPr id="24" name="TextBox 23"/>
          <p:cNvSpPr txBox="1"/>
          <p:nvPr/>
        </p:nvSpPr>
        <p:spPr>
          <a:xfrm>
            <a:off x="10670558" y="3192668"/>
            <a:ext cx="798617" cy="369332"/>
          </a:xfrm>
          <a:prstGeom prst="rect">
            <a:avLst/>
          </a:prstGeom>
          <a:noFill/>
        </p:spPr>
        <p:txBody>
          <a:bodyPr wrap="none" rtlCol="0">
            <a:spAutoFit/>
          </a:bodyPr>
          <a:lstStyle/>
          <a:p>
            <a:r>
              <a:rPr lang="en-US" dirty="0"/>
              <a:t>Staff A</a:t>
            </a:r>
          </a:p>
        </p:txBody>
      </p:sp>
      <p:sp>
        <p:nvSpPr>
          <p:cNvPr id="26" name="TextBox 25"/>
          <p:cNvSpPr txBox="1"/>
          <p:nvPr/>
        </p:nvSpPr>
        <p:spPr>
          <a:xfrm>
            <a:off x="2069612" y="5078671"/>
            <a:ext cx="2540375" cy="369332"/>
          </a:xfrm>
          <a:prstGeom prst="rect">
            <a:avLst/>
          </a:prstGeom>
          <a:noFill/>
        </p:spPr>
        <p:txBody>
          <a:bodyPr wrap="none" rtlCol="0">
            <a:spAutoFit/>
          </a:bodyPr>
          <a:lstStyle/>
          <a:p>
            <a:r>
              <a:rPr lang="en-US" dirty="0"/>
              <a:t>Complex training process</a:t>
            </a:r>
          </a:p>
        </p:txBody>
      </p:sp>
      <p:pic>
        <p:nvPicPr>
          <p:cNvPr id="45" name="Picture 4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10591480" y="4023064"/>
            <a:ext cx="720931" cy="720931"/>
          </a:xfrm>
          <a:prstGeom prst="rect">
            <a:avLst/>
          </a:prstGeom>
        </p:spPr>
      </p:pic>
      <p:sp>
        <p:nvSpPr>
          <p:cNvPr id="47" name="TextBox 46"/>
          <p:cNvSpPr txBox="1"/>
          <p:nvPr/>
        </p:nvSpPr>
        <p:spPr>
          <a:xfrm>
            <a:off x="10645405" y="4650087"/>
            <a:ext cx="790601" cy="369332"/>
          </a:xfrm>
          <a:prstGeom prst="rect">
            <a:avLst/>
          </a:prstGeom>
          <a:noFill/>
        </p:spPr>
        <p:txBody>
          <a:bodyPr wrap="none" rtlCol="0">
            <a:spAutoFit/>
          </a:bodyPr>
          <a:lstStyle/>
          <a:p>
            <a:r>
              <a:rPr lang="en-US" dirty="0"/>
              <a:t>Staff B</a:t>
            </a:r>
          </a:p>
        </p:txBody>
      </p:sp>
      <p:pic>
        <p:nvPicPr>
          <p:cNvPr id="49" name="Picture 4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10655103" y="5453848"/>
            <a:ext cx="720931" cy="720931"/>
          </a:xfrm>
          <a:prstGeom prst="rect">
            <a:avLst/>
          </a:prstGeom>
        </p:spPr>
      </p:pic>
      <p:sp>
        <p:nvSpPr>
          <p:cNvPr id="51" name="TextBox 50"/>
          <p:cNvSpPr txBox="1"/>
          <p:nvPr/>
        </p:nvSpPr>
        <p:spPr>
          <a:xfrm>
            <a:off x="10709028" y="6080871"/>
            <a:ext cx="788999" cy="369332"/>
          </a:xfrm>
          <a:prstGeom prst="rect">
            <a:avLst/>
          </a:prstGeom>
          <a:noFill/>
        </p:spPr>
        <p:txBody>
          <a:bodyPr wrap="none" rtlCol="0">
            <a:spAutoFit/>
          </a:bodyPr>
          <a:lstStyle/>
          <a:p>
            <a:r>
              <a:rPr lang="en-US" dirty="0"/>
              <a:t>Staff C</a:t>
            </a:r>
          </a:p>
        </p:txBody>
      </p:sp>
      <p:pic>
        <p:nvPicPr>
          <p:cNvPr id="53" name="Picture 52" descr="48895-200.png"/>
          <p:cNvPicPr>
            <a:picLocks noChangeAspect="1"/>
          </p:cNvPicPr>
          <p:nvPr/>
        </p:nvPicPr>
        <p:blipFill>
          <a:blip r:embed="rId11" cstate="print"/>
          <a:stretch>
            <a:fillRect/>
          </a:stretch>
        </p:blipFill>
        <p:spPr>
          <a:xfrm>
            <a:off x="7809054" y="2556769"/>
            <a:ext cx="925831" cy="925831"/>
          </a:xfrm>
          <a:prstGeom prst="rect">
            <a:avLst/>
          </a:prstGeom>
        </p:spPr>
      </p:pic>
      <p:sp>
        <p:nvSpPr>
          <p:cNvPr id="55" name="TextBox 54"/>
          <p:cNvSpPr txBox="1"/>
          <p:nvPr/>
        </p:nvSpPr>
        <p:spPr>
          <a:xfrm>
            <a:off x="7723573" y="3426780"/>
            <a:ext cx="1080232" cy="369332"/>
          </a:xfrm>
          <a:prstGeom prst="rect">
            <a:avLst/>
          </a:prstGeom>
          <a:noFill/>
        </p:spPr>
        <p:txBody>
          <a:bodyPr wrap="none" rtlCol="0">
            <a:spAutoFit/>
          </a:bodyPr>
          <a:lstStyle/>
          <a:p>
            <a:r>
              <a:rPr lang="en-US" dirty="0"/>
              <a:t>Process A</a:t>
            </a:r>
          </a:p>
        </p:txBody>
      </p:sp>
      <p:pic>
        <p:nvPicPr>
          <p:cNvPr id="56" name="Picture 55" descr="48895-200.png"/>
          <p:cNvPicPr>
            <a:picLocks noChangeAspect="1"/>
          </p:cNvPicPr>
          <p:nvPr/>
        </p:nvPicPr>
        <p:blipFill>
          <a:blip r:embed="rId11" cstate="print"/>
          <a:stretch>
            <a:fillRect/>
          </a:stretch>
        </p:blipFill>
        <p:spPr>
          <a:xfrm>
            <a:off x="7863800" y="3872143"/>
            <a:ext cx="925831" cy="925831"/>
          </a:xfrm>
          <a:prstGeom prst="rect">
            <a:avLst/>
          </a:prstGeom>
        </p:spPr>
      </p:pic>
      <p:sp>
        <p:nvSpPr>
          <p:cNvPr id="58" name="TextBox 57"/>
          <p:cNvSpPr txBox="1"/>
          <p:nvPr/>
        </p:nvSpPr>
        <p:spPr>
          <a:xfrm>
            <a:off x="7778319" y="4742154"/>
            <a:ext cx="1072217" cy="369332"/>
          </a:xfrm>
          <a:prstGeom prst="rect">
            <a:avLst/>
          </a:prstGeom>
          <a:noFill/>
        </p:spPr>
        <p:txBody>
          <a:bodyPr wrap="none" rtlCol="0">
            <a:spAutoFit/>
          </a:bodyPr>
          <a:lstStyle/>
          <a:p>
            <a:r>
              <a:rPr lang="en-US" dirty="0"/>
              <a:t>Process B</a:t>
            </a:r>
          </a:p>
        </p:txBody>
      </p:sp>
      <p:pic>
        <p:nvPicPr>
          <p:cNvPr id="59" name="Picture 58" descr="48895-200.png"/>
          <p:cNvPicPr>
            <a:picLocks noChangeAspect="1"/>
          </p:cNvPicPr>
          <p:nvPr/>
        </p:nvPicPr>
        <p:blipFill>
          <a:blip r:embed="rId11" cstate="print"/>
          <a:stretch>
            <a:fillRect/>
          </a:stretch>
        </p:blipFill>
        <p:spPr>
          <a:xfrm>
            <a:off x="7863799" y="5301448"/>
            <a:ext cx="925831" cy="925831"/>
          </a:xfrm>
          <a:prstGeom prst="rect">
            <a:avLst/>
          </a:prstGeom>
        </p:spPr>
      </p:pic>
      <p:sp>
        <p:nvSpPr>
          <p:cNvPr id="60" name="TextBox 59"/>
          <p:cNvSpPr txBox="1"/>
          <p:nvPr/>
        </p:nvSpPr>
        <p:spPr>
          <a:xfrm>
            <a:off x="7778318" y="6171459"/>
            <a:ext cx="1070614" cy="369332"/>
          </a:xfrm>
          <a:prstGeom prst="rect">
            <a:avLst/>
          </a:prstGeom>
          <a:noFill/>
        </p:spPr>
        <p:txBody>
          <a:bodyPr wrap="none" rtlCol="0">
            <a:spAutoFit/>
          </a:bodyPr>
          <a:lstStyle/>
          <a:p>
            <a:r>
              <a:rPr lang="en-US" dirty="0"/>
              <a:t>Process C</a:t>
            </a:r>
          </a:p>
        </p:txBody>
      </p:sp>
      <p:cxnSp>
        <p:nvCxnSpPr>
          <p:cNvPr id="62" name="Straight Arrow Connector 61"/>
          <p:cNvCxnSpPr>
            <a:stCxn id="96" idx="1"/>
            <a:endCxn id="53" idx="1"/>
          </p:cNvCxnSpPr>
          <p:nvPr/>
        </p:nvCxnSpPr>
        <p:spPr>
          <a:xfrm flipV="1">
            <a:off x="6849034" y="3019685"/>
            <a:ext cx="960020" cy="13233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96" idx="1"/>
            <a:endCxn id="56" idx="1"/>
          </p:cNvCxnSpPr>
          <p:nvPr/>
        </p:nvCxnSpPr>
        <p:spPr>
          <a:xfrm flipV="1">
            <a:off x="6849034" y="4335059"/>
            <a:ext cx="1014766" cy="801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96" idx="1"/>
            <a:endCxn id="59" idx="1"/>
          </p:cNvCxnSpPr>
          <p:nvPr/>
        </p:nvCxnSpPr>
        <p:spPr>
          <a:xfrm>
            <a:off x="6849034" y="4343073"/>
            <a:ext cx="1014765" cy="14212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589756" y="3968320"/>
            <a:ext cx="774571" cy="369332"/>
          </a:xfrm>
          <a:prstGeom prst="rect">
            <a:avLst/>
          </a:prstGeom>
          <a:noFill/>
        </p:spPr>
        <p:txBody>
          <a:bodyPr wrap="none" rtlCol="0">
            <a:spAutoFit/>
          </a:bodyPr>
          <a:lstStyle/>
          <a:p>
            <a:r>
              <a:rPr lang="en-US" dirty="0"/>
              <a:t>Divide</a:t>
            </a:r>
          </a:p>
        </p:txBody>
      </p:sp>
      <p:cxnSp>
        <p:nvCxnSpPr>
          <p:cNvPr id="75" name="Straight Arrow Connector 74"/>
          <p:cNvCxnSpPr>
            <a:stCxn id="23" idx="3"/>
            <a:endCxn id="53" idx="3"/>
          </p:cNvCxnSpPr>
          <p:nvPr/>
        </p:nvCxnSpPr>
        <p:spPr>
          <a:xfrm flipH="1">
            <a:off x="8734885" y="2926111"/>
            <a:ext cx="1881748" cy="9357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45" idx="3"/>
            <a:endCxn id="56" idx="3"/>
          </p:cNvCxnSpPr>
          <p:nvPr/>
        </p:nvCxnSpPr>
        <p:spPr>
          <a:xfrm flipH="1" flipV="1">
            <a:off x="8789631" y="4335059"/>
            <a:ext cx="1801849" cy="4847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49" idx="3"/>
            <a:endCxn id="59" idx="3"/>
          </p:cNvCxnSpPr>
          <p:nvPr/>
        </p:nvCxnSpPr>
        <p:spPr>
          <a:xfrm flipH="1" flipV="1">
            <a:off x="8789630" y="5764364"/>
            <a:ext cx="1865473" cy="499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96" name="Picture 95" descr="114990-magic-marker-icon-business-document8.png"/>
          <p:cNvPicPr>
            <a:picLocks noChangeAspect="1"/>
          </p:cNvPicPr>
          <p:nvPr/>
        </p:nvPicPr>
        <p:blipFill>
          <a:blip r:embed="rId12" cstate="print"/>
          <a:stretch>
            <a:fillRect/>
          </a:stretch>
        </p:blipFill>
        <p:spPr>
          <a:xfrm flipH="1">
            <a:off x="5637885" y="3737498"/>
            <a:ext cx="1211149" cy="1211149"/>
          </a:xfrm>
          <a:prstGeom prst="rect">
            <a:avLst/>
          </a:prstGeom>
        </p:spPr>
      </p:pic>
      <p:sp>
        <p:nvSpPr>
          <p:cNvPr id="106" name="TextBox 105"/>
          <p:cNvSpPr txBox="1"/>
          <p:nvPr/>
        </p:nvSpPr>
        <p:spPr>
          <a:xfrm>
            <a:off x="5140171" y="4891596"/>
            <a:ext cx="1947456" cy="369332"/>
          </a:xfrm>
          <a:prstGeom prst="rect">
            <a:avLst/>
          </a:prstGeom>
          <a:noFill/>
        </p:spPr>
        <p:txBody>
          <a:bodyPr wrap="none" rtlCol="0">
            <a:spAutoFit/>
          </a:bodyPr>
          <a:lstStyle/>
          <a:p>
            <a:r>
              <a:rPr lang="en-US" dirty="0"/>
              <a:t>Multiple processes</a:t>
            </a:r>
          </a:p>
        </p:txBody>
      </p:sp>
      <p:cxnSp>
        <p:nvCxnSpPr>
          <p:cNvPr id="108" name="Straight Arrow Connector 107"/>
          <p:cNvCxnSpPr>
            <a:stCxn id="19" idx="3"/>
            <a:endCxn id="96" idx="3"/>
          </p:cNvCxnSpPr>
          <p:nvPr/>
        </p:nvCxnSpPr>
        <p:spPr>
          <a:xfrm>
            <a:off x="4271956" y="4332940"/>
            <a:ext cx="1365929" cy="1013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443293" y="1851242"/>
            <a:ext cx="3261871" cy="1160462"/>
            <a:chOff x="2381" y="2129102"/>
            <a:chExt cx="2901156" cy="1160462"/>
          </a:xfrm>
          <a:solidFill>
            <a:schemeClr val="accent4">
              <a:lumMod val="75000"/>
            </a:schemeClr>
          </a:solidFill>
        </p:grpSpPr>
        <p:sp>
          <p:nvSpPr>
            <p:cNvPr id="118" name="Chevron 117"/>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9"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t>While approaching</a:t>
              </a:r>
              <a:endParaRPr lang="en-US" sz="2800" kern="1200" dirty="0"/>
            </a:p>
          </p:txBody>
        </p:sp>
      </p:grpSp>
    </p:spTree>
    <p:extLst>
      <p:ext uri="{BB962C8B-B14F-4D97-AF65-F5344CB8AC3E}">
        <p14:creationId xmlns:p14="http://schemas.microsoft.com/office/powerpoint/2010/main" val="180154504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chemeClr val="accent4"/>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p:cNvSpPr/>
          <p:nvPr/>
        </p:nvSpPr>
        <p:spPr>
          <a:xfrm>
            <a:off x="2534427" y="3299114"/>
            <a:ext cx="9326795" cy="461665"/>
          </a:xfrm>
          <a:prstGeom prst="rect">
            <a:avLst/>
          </a:prstGeom>
        </p:spPr>
        <p:txBody>
          <a:bodyPr wrap="square">
            <a:spAutoFit/>
          </a:bodyPr>
          <a:lstStyle/>
          <a:p>
            <a:pPr>
              <a:buFont typeface="Wingdings" panose="05000000000000000000" pitchFamily="2" charset="2"/>
              <a:buChar char="Ø"/>
            </a:pPr>
            <a:endParaRPr lang="en-US" sz="24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81</a:t>
            </a:fld>
            <a:endParaRPr lang="en-US"/>
          </a:p>
        </p:txBody>
      </p:sp>
      <p:sp>
        <p:nvSpPr>
          <p:cNvPr id="20" name="Rectangle 19"/>
          <p:cNvSpPr/>
          <p:nvPr/>
        </p:nvSpPr>
        <p:spPr>
          <a:xfrm>
            <a:off x="6056136" y="786535"/>
            <a:ext cx="461017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Current system</a:t>
            </a:r>
          </a:p>
        </p:txBody>
      </p:sp>
      <p:pic>
        <p:nvPicPr>
          <p:cNvPr id="21" name="Picture 20" descr="STPM.png"/>
          <p:cNvPicPr>
            <a:picLocks noChangeAspect="1"/>
          </p:cNvPicPr>
          <p:nvPr/>
        </p:nvPicPr>
        <p:blipFill>
          <a:blip r:embed="rId9" cstate="print"/>
          <a:stretch>
            <a:fillRect/>
          </a:stretch>
        </p:blipFill>
        <p:spPr>
          <a:xfrm>
            <a:off x="4067545" y="65315"/>
            <a:ext cx="3027220" cy="408041"/>
          </a:xfrm>
          <a:prstGeom prst="rect">
            <a:avLst/>
          </a:prstGeom>
        </p:spPr>
      </p:pic>
      <p:grpSp>
        <p:nvGrpSpPr>
          <p:cNvPr id="5" name="Group 15"/>
          <p:cNvGrpSpPr/>
          <p:nvPr/>
        </p:nvGrpSpPr>
        <p:grpSpPr>
          <a:xfrm>
            <a:off x="1443293" y="1851242"/>
            <a:ext cx="3261871" cy="1160462"/>
            <a:chOff x="2381" y="2129102"/>
            <a:chExt cx="2901156" cy="1160462"/>
          </a:xfrm>
          <a:solidFill>
            <a:schemeClr val="accent4">
              <a:lumMod val="75000"/>
            </a:schemeClr>
          </a:solidFill>
        </p:grpSpPr>
        <p:sp>
          <p:nvSpPr>
            <p:cNvPr id="17" name="Chevron 16"/>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t>While approaching</a:t>
              </a:r>
              <a:endParaRPr lang="en-US" sz="2800" kern="1200" dirty="0"/>
            </a:p>
          </p:txBody>
        </p:sp>
      </p:grpSp>
      <p:pic>
        <p:nvPicPr>
          <p:cNvPr id="19" name="Picture 18" descr="48895-200.png"/>
          <p:cNvPicPr>
            <a:picLocks noChangeAspect="1"/>
          </p:cNvPicPr>
          <p:nvPr/>
        </p:nvPicPr>
        <p:blipFill>
          <a:blip r:embed="rId10" cstate="print"/>
          <a:stretch>
            <a:fillRect/>
          </a:stretch>
        </p:blipFill>
        <p:spPr>
          <a:xfrm>
            <a:off x="2859512" y="3882179"/>
            <a:ext cx="1147773" cy="1147773"/>
          </a:xfrm>
          <a:prstGeom prst="rect">
            <a:avLst/>
          </a:prstGeom>
        </p:spPr>
      </p:pic>
      <p:sp>
        <p:nvSpPr>
          <p:cNvPr id="22" name="TextBox 21"/>
          <p:cNvSpPr txBox="1"/>
          <p:nvPr/>
        </p:nvSpPr>
        <p:spPr>
          <a:xfrm>
            <a:off x="2942944" y="4966686"/>
            <a:ext cx="1251818" cy="369332"/>
          </a:xfrm>
          <a:prstGeom prst="rect">
            <a:avLst/>
          </a:prstGeom>
          <a:noFill/>
        </p:spPr>
        <p:txBody>
          <a:bodyPr wrap="none" rtlCol="0">
            <a:spAutoFit/>
          </a:bodyPr>
          <a:lstStyle/>
          <a:p>
            <a:r>
              <a:rPr lang="en-US" dirty="0" smtClean="0"/>
              <a:t>Program SE</a:t>
            </a:r>
            <a:endParaRPr lang="en-US" dirty="0"/>
          </a:p>
        </p:txBody>
      </p:sp>
    </p:spTree>
    <p:extLst>
      <p:ext uri="{BB962C8B-B14F-4D97-AF65-F5344CB8AC3E}">
        <p14:creationId xmlns:p14="http://schemas.microsoft.com/office/powerpoint/2010/main" val="301679991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chemeClr val="accent4"/>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p:cNvSpPr/>
          <p:nvPr/>
        </p:nvSpPr>
        <p:spPr>
          <a:xfrm>
            <a:off x="2534427" y="3299114"/>
            <a:ext cx="9326795" cy="461665"/>
          </a:xfrm>
          <a:prstGeom prst="rect">
            <a:avLst/>
          </a:prstGeom>
        </p:spPr>
        <p:txBody>
          <a:bodyPr wrap="square">
            <a:spAutoFit/>
          </a:bodyPr>
          <a:lstStyle/>
          <a:p>
            <a:pPr>
              <a:buFont typeface="Wingdings" panose="05000000000000000000" pitchFamily="2" charset="2"/>
              <a:buChar char="Ø"/>
            </a:pPr>
            <a:endParaRPr lang="en-US" sz="24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82</a:t>
            </a:fld>
            <a:endParaRPr lang="en-US"/>
          </a:p>
        </p:txBody>
      </p:sp>
      <p:sp>
        <p:nvSpPr>
          <p:cNvPr id="20" name="Rectangle 19"/>
          <p:cNvSpPr/>
          <p:nvPr/>
        </p:nvSpPr>
        <p:spPr>
          <a:xfrm>
            <a:off x="6056136" y="786535"/>
            <a:ext cx="461017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Current system</a:t>
            </a:r>
          </a:p>
        </p:txBody>
      </p:sp>
      <p:pic>
        <p:nvPicPr>
          <p:cNvPr id="21" name="Picture 20" descr="STPM.png"/>
          <p:cNvPicPr>
            <a:picLocks noChangeAspect="1"/>
          </p:cNvPicPr>
          <p:nvPr/>
        </p:nvPicPr>
        <p:blipFill>
          <a:blip r:embed="rId9" cstate="print"/>
          <a:stretch>
            <a:fillRect/>
          </a:stretch>
        </p:blipFill>
        <p:spPr>
          <a:xfrm>
            <a:off x="4067545" y="65315"/>
            <a:ext cx="3027220" cy="408041"/>
          </a:xfrm>
          <a:prstGeom prst="rect">
            <a:avLst/>
          </a:prstGeom>
        </p:spPr>
      </p:pic>
      <p:grpSp>
        <p:nvGrpSpPr>
          <p:cNvPr id="5" name="Group 15"/>
          <p:cNvGrpSpPr/>
          <p:nvPr/>
        </p:nvGrpSpPr>
        <p:grpSpPr>
          <a:xfrm>
            <a:off x="1443293" y="1851242"/>
            <a:ext cx="3261871" cy="1160462"/>
            <a:chOff x="2381" y="2129102"/>
            <a:chExt cx="2901156" cy="1160462"/>
          </a:xfrm>
          <a:solidFill>
            <a:schemeClr val="accent4">
              <a:lumMod val="75000"/>
            </a:schemeClr>
          </a:solidFill>
        </p:grpSpPr>
        <p:sp>
          <p:nvSpPr>
            <p:cNvPr id="17" name="Chevron 16"/>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t>While approaching</a:t>
              </a:r>
              <a:endParaRPr lang="en-US" sz="2800" kern="1200" dirty="0"/>
            </a:p>
          </p:txBody>
        </p:sp>
      </p:grpSp>
      <p:pic>
        <p:nvPicPr>
          <p:cNvPr id="19" name="Picture 18" descr="48895-200.png"/>
          <p:cNvPicPr>
            <a:picLocks noChangeAspect="1"/>
          </p:cNvPicPr>
          <p:nvPr/>
        </p:nvPicPr>
        <p:blipFill>
          <a:blip r:embed="rId10" cstate="print"/>
          <a:stretch>
            <a:fillRect/>
          </a:stretch>
        </p:blipFill>
        <p:spPr>
          <a:xfrm>
            <a:off x="2859512" y="3882179"/>
            <a:ext cx="1147773" cy="1147773"/>
          </a:xfrm>
          <a:prstGeom prst="rect">
            <a:avLst/>
          </a:prstGeom>
        </p:spPr>
      </p:pic>
      <p:sp>
        <p:nvSpPr>
          <p:cNvPr id="22" name="TextBox 21"/>
          <p:cNvSpPr txBox="1"/>
          <p:nvPr/>
        </p:nvSpPr>
        <p:spPr>
          <a:xfrm>
            <a:off x="2942944" y="4966686"/>
            <a:ext cx="1251818" cy="369332"/>
          </a:xfrm>
          <a:prstGeom prst="rect">
            <a:avLst/>
          </a:prstGeom>
          <a:noFill/>
        </p:spPr>
        <p:txBody>
          <a:bodyPr wrap="none" rtlCol="0">
            <a:spAutoFit/>
          </a:bodyPr>
          <a:lstStyle/>
          <a:p>
            <a:r>
              <a:rPr lang="en-US" dirty="0" smtClean="0"/>
              <a:t>Program SE</a:t>
            </a:r>
            <a:endParaRPr lang="en-US" dirty="0"/>
          </a:p>
        </p:txBody>
      </p:sp>
      <p:pic>
        <p:nvPicPr>
          <p:cNvPr id="31" name="Picture 30" descr="hgicvxtrvbwmfpuozczo.png"/>
          <p:cNvPicPr>
            <a:picLocks noChangeAspect="1"/>
          </p:cNvPicPr>
          <p:nvPr/>
        </p:nvPicPr>
        <p:blipFill>
          <a:blip r:embed="rId11" cstate="print"/>
          <a:stretch>
            <a:fillRect/>
          </a:stretch>
        </p:blipFill>
        <p:spPr>
          <a:xfrm>
            <a:off x="5450491" y="2810697"/>
            <a:ext cx="675837" cy="675837"/>
          </a:xfrm>
          <a:prstGeom prst="rect">
            <a:avLst/>
          </a:prstGeom>
        </p:spPr>
      </p:pic>
      <p:sp>
        <p:nvSpPr>
          <p:cNvPr id="32" name="TextBox 31"/>
          <p:cNvSpPr txBox="1"/>
          <p:nvPr/>
        </p:nvSpPr>
        <p:spPr>
          <a:xfrm>
            <a:off x="5409137" y="3486534"/>
            <a:ext cx="758541" cy="369332"/>
          </a:xfrm>
          <a:prstGeom prst="rect">
            <a:avLst/>
          </a:prstGeom>
          <a:noFill/>
        </p:spPr>
        <p:txBody>
          <a:bodyPr wrap="none" rtlCol="0">
            <a:spAutoFit/>
          </a:bodyPr>
          <a:lstStyle/>
          <a:p>
            <a:r>
              <a:rPr lang="en-US" dirty="0" smtClean="0"/>
              <a:t>SE_9C</a:t>
            </a:r>
            <a:endParaRPr lang="en-US" dirty="0"/>
          </a:p>
        </p:txBody>
      </p:sp>
      <p:pic>
        <p:nvPicPr>
          <p:cNvPr id="33" name="Picture 32" descr="hgicvxtrvbwmfpuozczo.png"/>
          <p:cNvPicPr>
            <a:picLocks noChangeAspect="1"/>
          </p:cNvPicPr>
          <p:nvPr/>
        </p:nvPicPr>
        <p:blipFill>
          <a:blip r:embed="rId11" cstate="print"/>
          <a:stretch>
            <a:fillRect/>
          </a:stretch>
        </p:blipFill>
        <p:spPr>
          <a:xfrm>
            <a:off x="5450491" y="5151426"/>
            <a:ext cx="675837" cy="675837"/>
          </a:xfrm>
          <a:prstGeom prst="rect">
            <a:avLst/>
          </a:prstGeom>
        </p:spPr>
      </p:pic>
      <p:sp>
        <p:nvSpPr>
          <p:cNvPr id="39" name="TextBox 38"/>
          <p:cNvSpPr txBox="1"/>
          <p:nvPr/>
        </p:nvSpPr>
        <p:spPr>
          <a:xfrm>
            <a:off x="5345819" y="5767851"/>
            <a:ext cx="885179" cy="369332"/>
          </a:xfrm>
          <a:prstGeom prst="rect">
            <a:avLst/>
          </a:prstGeom>
          <a:noFill/>
        </p:spPr>
        <p:txBody>
          <a:bodyPr wrap="none" rtlCol="0">
            <a:spAutoFit/>
          </a:bodyPr>
          <a:lstStyle/>
          <a:p>
            <a:r>
              <a:rPr lang="en-US" dirty="0" smtClean="0"/>
              <a:t>SE_10A</a:t>
            </a:r>
            <a:endParaRPr lang="en-US" dirty="0"/>
          </a:p>
        </p:txBody>
      </p:sp>
      <p:cxnSp>
        <p:nvCxnSpPr>
          <p:cNvPr id="7" name="Straight Arrow Connector 6"/>
          <p:cNvCxnSpPr>
            <a:stCxn id="19" idx="3"/>
          </p:cNvCxnSpPr>
          <p:nvPr/>
        </p:nvCxnSpPr>
        <p:spPr>
          <a:xfrm flipV="1">
            <a:off x="4007285" y="3299114"/>
            <a:ext cx="1338534" cy="11569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007285" y="4456065"/>
            <a:ext cx="1573870" cy="7216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68207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chemeClr val="accent4"/>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p:cNvSpPr/>
          <p:nvPr/>
        </p:nvSpPr>
        <p:spPr>
          <a:xfrm>
            <a:off x="2534427" y="3299114"/>
            <a:ext cx="9326795" cy="461665"/>
          </a:xfrm>
          <a:prstGeom prst="rect">
            <a:avLst/>
          </a:prstGeom>
        </p:spPr>
        <p:txBody>
          <a:bodyPr wrap="square">
            <a:spAutoFit/>
          </a:bodyPr>
          <a:lstStyle/>
          <a:p>
            <a:pPr>
              <a:buFont typeface="Wingdings" panose="05000000000000000000" pitchFamily="2" charset="2"/>
              <a:buChar char="Ø"/>
            </a:pPr>
            <a:endParaRPr lang="en-US" sz="24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83</a:t>
            </a:fld>
            <a:endParaRPr lang="en-US"/>
          </a:p>
        </p:txBody>
      </p:sp>
      <p:sp>
        <p:nvSpPr>
          <p:cNvPr id="20" name="Rectangle 19"/>
          <p:cNvSpPr/>
          <p:nvPr/>
        </p:nvSpPr>
        <p:spPr>
          <a:xfrm>
            <a:off x="6056136" y="786535"/>
            <a:ext cx="461017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Current system</a:t>
            </a:r>
          </a:p>
        </p:txBody>
      </p:sp>
      <p:pic>
        <p:nvPicPr>
          <p:cNvPr id="21" name="Picture 20" descr="STPM.png"/>
          <p:cNvPicPr>
            <a:picLocks noChangeAspect="1"/>
          </p:cNvPicPr>
          <p:nvPr/>
        </p:nvPicPr>
        <p:blipFill>
          <a:blip r:embed="rId9" cstate="print"/>
          <a:stretch>
            <a:fillRect/>
          </a:stretch>
        </p:blipFill>
        <p:spPr>
          <a:xfrm>
            <a:off x="4067545" y="65315"/>
            <a:ext cx="3027220" cy="408041"/>
          </a:xfrm>
          <a:prstGeom prst="rect">
            <a:avLst/>
          </a:prstGeom>
        </p:spPr>
      </p:pic>
      <p:grpSp>
        <p:nvGrpSpPr>
          <p:cNvPr id="5" name="Group 15"/>
          <p:cNvGrpSpPr/>
          <p:nvPr/>
        </p:nvGrpSpPr>
        <p:grpSpPr>
          <a:xfrm>
            <a:off x="1443293" y="1851242"/>
            <a:ext cx="3261871" cy="1160462"/>
            <a:chOff x="2381" y="2129102"/>
            <a:chExt cx="2901156" cy="1160462"/>
          </a:xfrm>
          <a:solidFill>
            <a:schemeClr val="accent4">
              <a:lumMod val="75000"/>
            </a:schemeClr>
          </a:solidFill>
        </p:grpSpPr>
        <p:sp>
          <p:nvSpPr>
            <p:cNvPr id="17" name="Chevron 16"/>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t>While approaching</a:t>
              </a:r>
              <a:endParaRPr lang="en-US" sz="2800" kern="1200" dirty="0"/>
            </a:p>
          </p:txBody>
        </p:sp>
      </p:grpSp>
      <p:pic>
        <p:nvPicPr>
          <p:cNvPr id="19" name="Picture 18" descr="48895-200.png"/>
          <p:cNvPicPr>
            <a:picLocks noChangeAspect="1"/>
          </p:cNvPicPr>
          <p:nvPr/>
        </p:nvPicPr>
        <p:blipFill>
          <a:blip r:embed="rId10" cstate="print"/>
          <a:stretch>
            <a:fillRect/>
          </a:stretch>
        </p:blipFill>
        <p:spPr>
          <a:xfrm>
            <a:off x="2859512" y="3882179"/>
            <a:ext cx="1147773" cy="1147773"/>
          </a:xfrm>
          <a:prstGeom prst="rect">
            <a:avLst/>
          </a:prstGeom>
        </p:spPr>
      </p:pic>
      <p:sp>
        <p:nvSpPr>
          <p:cNvPr id="22" name="TextBox 21"/>
          <p:cNvSpPr txBox="1"/>
          <p:nvPr/>
        </p:nvSpPr>
        <p:spPr>
          <a:xfrm>
            <a:off x="2942944" y="4966686"/>
            <a:ext cx="1251818" cy="369332"/>
          </a:xfrm>
          <a:prstGeom prst="rect">
            <a:avLst/>
          </a:prstGeom>
          <a:noFill/>
        </p:spPr>
        <p:txBody>
          <a:bodyPr wrap="none" rtlCol="0">
            <a:spAutoFit/>
          </a:bodyPr>
          <a:lstStyle/>
          <a:p>
            <a:r>
              <a:rPr lang="en-US" dirty="0" smtClean="0"/>
              <a:t>Program SE</a:t>
            </a:r>
            <a:endParaRPr lang="en-US" dirty="0"/>
          </a:p>
        </p:txBody>
      </p:sp>
      <p:pic>
        <p:nvPicPr>
          <p:cNvPr id="31" name="Picture 30" descr="hgicvxtrvbwmfpuozczo.png"/>
          <p:cNvPicPr>
            <a:picLocks noChangeAspect="1"/>
          </p:cNvPicPr>
          <p:nvPr/>
        </p:nvPicPr>
        <p:blipFill>
          <a:blip r:embed="rId11" cstate="print"/>
          <a:stretch>
            <a:fillRect/>
          </a:stretch>
        </p:blipFill>
        <p:spPr>
          <a:xfrm>
            <a:off x="5450491" y="2810697"/>
            <a:ext cx="675837" cy="675837"/>
          </a:xfrm>
          <a:prstGeom prst="rect">
            <a:avLst/>
          </a:prstGeom>
        </p:spPr>
      </p:pic>
      <p:sp>
        <p:nvSpPr>
          <p:cNvPr id="32" name="TextBox 31"/>
          <p:cNvSpPr txBox="1"/>
          <p:nvPr/>
        </p:nvSpPr>
        <p:spPr>
          <a:xfrm>
            <a:off x="5409137" y="3486534"/>
            <a:ext cx="758541" cy="369332"/>
          </a:xfrm>
          <a:prstGeom prst="rect">
            <a:avLst/>
          </a:prstGeom>
          <a:noFill/>
        </p:spPr>
        <p:txBody>
          <a:bodyPr wrap="none" rtlCol="0">
            <a:spAutoFit/>
          </a:bodyPr>
          <a:lstStyle/>
          <a:p>
            <a:r>
              <a:rPr lang="en-US" dirty="0" smtClean="0"/>
              <a:t>SE_9C</a:t>
            </a:r>
            <a:endParaRPr lang="en-US" dirty="0"/>
          </a:p>
        </p:txBody>
      </p:sp>
      <p:pic>
        <p:nvPicPr>
          <p:cNvPr id="33" name="Picture 32" descr="hgicvxtrvbwmfpuozczo.png"/>
          <p:cNvPicPr>
            <a:picLocks noChangeAspect="1"/>
          </p:cNvPicPr>
          <p:nvPr/>
        </p:nvPicPr>
        <p:blipFill>
          <a:blip r:embed="rId11" cstate="print"/>
          <a:stretch>
            <a:fillRect/>
          </a:stretch>
        </p:blipFill>
        <p:spPr>
          <a:xfrm>
            <a:off x="5450491" y="5151426"/>
            <a:ext cx="675837" cy="675837"/>
          </a:xfrm>
          <a:prstGeom prst="rect">
            <a:avLst/>
          </a:prstGeom>
        </p:spPr>
      </p:pic>
      <p:sp>
        <p:nvSpPr>
          <p:cNvPr id="39" name="TextBox 38"/>
          <p:cNvSpPr txBox="1"/>
          <p:nvPr/>
        </p:nvSpPr>
        <p:spPr>
          <a:xfrm>
            <a:off x="5345819" y="5767851"/>
            <a:ext cx="885179" cy="369332"/>
          </a:xfrm>
          <a:prstGeom prst="rect">
            <a:avLst/>
          </a:prstGeom>
          <a:noFill/>
        </p:spPr>
        <p:txBody>
          <a:bodyPr wrap="none" rtlCol="0">
            <a:spAutoFit/>
          </a:bodyPr>
          <a:lstStyle/>
          <a:p>
            <a:r>
              <a:rPr lang="en-US" dirty="0" smtClean="0"/>
              <a:t>SE_10A</a:t>
            </a:r>
            <a:endParaRPr lang="en-US" dirty="0"/>
          </a:p>
        </p:txBody>
      </p:sp>
      <p:cxnSp>
        <p:nvCxnSpPr>
          <p:cNvPr id="7" name="Straight Arrow Connector 6"/>
          <p:cNvCxnSpPr>
            <a:stCxn id="19" idx="3"/>
          </p:cNvCxnSpPr>
          <p:nvPr/>
        </p:nvCxnSpPr>
        <p:spPr>
          <a:xfrm flipV="1">
            <a:off x="4007285" y="3299114"/>
            <a:ext cx="1338534" cy="11569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007285" y="4456065"/>
            <a:ext cx="1573870" cy="7216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74916" y="2810697"/>
            <a:ext cx="638349" cy="638349"/>
          </a:xfrm>
          <a:prstGeom prst="rect">
            <a:avLst/>
          </a:prstGeom>
        </p:spPr>
      </p:pic>
      <p:sp>
        <p:nvSpPr>
          <p:cNvPr id="15" name="TextBox 14"/>
          <p:cNvSpPr txBox="1"/>
          <p:nvPr/>
        </p:nvSpPr>
        <p:spPr>
          <a:xfrm>
            <a:off x="7094765" y="3449046"/>
            <a:ext cx="1529906" cy="369332"/>
          </a:xfrm>
          <a:prstGeom prst="rect">
            <a:avLst/>
          </a:prstGeom>
          <a:noFill/>
        </p:spPr>
        <p:txBody>
          <a:bodyPr wrap="none" rtlCol="0">
            <a:spAutoFit/>
          </a:bodyPr>
          <a:lstStyle/>
          <a:p>
            <a:r>
              <a:rPr lang="en-US" dirty="0" smtClean="0"/>
              <a:t>Term’s subject</a:t>
            </a:r>
            <a:endParaRPr lang="en-US" dirty="0"/>
          </a:p>
        </p:txBody>
      </p:sp>
      <p:pic>
        <p:nvPicPr>
          <p:cNvPr id="46" name="Picture 4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6727" y="5172531"/>
            <a:ext cx="638349" cy="638349"/>
          </a:xfrm>
          <a:prstGeom prst="rect">
            <a:avLst/>
          </a:prstGeom>
        </p:spPr>
      </p:pic>
      <p:sp>
        <p:nvSpPr>
          <p:cNvPr id="47" name="TextBox 46"/>
          <p:cNvSpPr txBox="1"/>
          <p:nvPr/>
        </p:nvSpPr>
        <p:spPr>
          <a:xfrm>
            <a:off x="7006576" y="5810880"/>
            <a:ext cx="1573508" cy="369332"/>
          </a:xfrm>
          <a:prstGeom prst="rect">
            <a:avLst/>
          </a:prstGeom>
          <a:noFill/>
        </p:spPr>
        <p:txBody>
          <a:bodyPr wrap="none" rtlCol="0">
            <a:spAutoFit/>
          </a:bodyPr>
          <a:lstStyle/>
          <a:p>
            <a:r>
              <a:rPr lang="en-US" dirty="0" smtClean="0"/>
              <a:t>Term’s subject</a:t>
            </a:r>
            <a:endParaRPr lang="en-US" dirty="0"/>
          </a:p>
        </p:txBody>
      </p:sp>
      <p:cxnSp>
        <p:nvCxnSpPr>
          <p:cNvPr id="48" name="Straight Arrow Connector 47"/>
          <p:cNvCxnSpPr/>
          <p:nvPr/>
        </p:nvCxnSpPr>
        <p:spPr>
          <a:xfrm>
            <a:off x="6254184" y="3234206"/>
            <a:ext cx="994828" cy="134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251824" y="5523917"/>
            <a:ext cx="994828" cy="134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922900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chemeClr val="accent4"/>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p:cNvSpPr/>
          <p:nvPr/>
        </p:nvSpPr>
        <p:spPr>
          <a:xfrm>
            <a:off x="2534427" y="3299114"/>
            <a:ext cx="9326795" cy="461665"/>
          </a:xfrm>
          <a:prstGeom prst="rect">
            <a:avLst/>
          </a:prstGeom>
        </p:spPr>
        <p:txBody>
          <a:bodyPr wrap="square">
            <a:spAutoFit/>
          </a:bodyPr>
          <a:lstStyle/>
          <a:p>
            <a:pPr>
              <a:buFont typeface="Wingdings" panose="05000000000000000000" pitchFamily="2" charset="2"/>
              <a:buChar char="Ø"/>
            </a:pPr>
            <a:endParaRPr lang="en-US" sz="24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84</a:t>
            </a:fld>
            <a:endParaRPr lang="en-US"/>
          </a:p>
        </p:txBody>
      </p:sp>
      <p:sp>
        <p:nvSpPr>
          <p:cNvPr id="20" name="Rectangle 19"/>
          <p:cNvSpPr/>
          <p:nvPr/>
        </p:nvSpPr>
        <p:spPr>
          <a:xfrm>
            <a:off x="6056136" y="786535"/>
            <a:ext cx="461017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Current system</a:t>
            </a:r>
          </a:p>
        </p:txBody>
      </p:sp>
      <p:pic>
        <p:nvPicPr>
          <p:cNvPr id="21" name="Picture 20" descr="STPM.png"/>
          <p:cNvPicPr>
            <a:picLocks noChangeAspect="1"/>
          </p:cNvPicPr>
          <p:nvPr/>
        </p:nvPicPr>
        <p:blipFill>
          <a:blip r:embed="rId9" cstate="print"/>
          <a:stretch>
            <a:fillRect/>
          </a:stretch>
        </p:blipFill>
        <p:spPr>
          <a:xfrm>
            <a:off x="4067545" y="65315"/>
            <a:ext cx="3027220" cy="408041"/>
          </a:xfrm>
          <a:prstGeom prst="rect">
            <a:avLst/>
          </a:prstGeom>
        </p:spPr>
      </p:pic>
      <p:grpSp>
        <p:nvGrpSpPr>
          <p:cNvPr id="5" name="Group 15"/>
          <p:cNvGrpSpPr/>
          <p:nvPr/>
        </p:nvGrpSpPr>
        <p:grpSpPr>
          <a:xfrm>
            <a:off x="1443293" y="1851242"/>
            <a:ext cx="3261871" cy="1160462"/>
            <a:chOff x="2381" y="2129102"/>
            <a:chExt cx="2901156" cy="1160462"/>
          </a:xfrm>
          <a:solidFill>
            <a:schemeClr val="accent4">
              <a:lumMod val="75000"/>
            </a:schemeClr>
          </a:solidFill>
        </p:grpSpPr>
        <p:sp>
          <p:nvSpPr>
            <p:cNvPr id="17" name="Chevron 16"/>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t>While approaching</a:t>
              </a:r>
              <a:endParaRPr lang="en-US" sz="2800" kern="1200" dirty="0"/>
            </a:p>
          </p:txBody>
        </p:sp>
      </p:grpSp>
      <p:pic>
        <p:nvPicPr>
          <p:cNvPr id="19" name="Picture 18" descr="48895-200.png"/>
          <p:cNvPicPr>
            <a:picLocks noChangeAspect="1"/>
          </p:cNvPicPr>
          <p:nvPr/>
        </p:nvPicPr>
        <p:blipFill>
          <a:blip r:embed="rId10" cstate="print"/>
          <a:stretch>
            <a:fillRect/>
          </a:stretch>
        </p:blipFill>
        <p:spPr>
          <a:xfrm>
            <a:off x="2859512" y="3882179"/>
            <a:ext cx="1147773" cy="1147773"/>
          </a:xfrm>
          <a:prstGeom prst="rect">
            <a:avLst/>
          </a:prstGeom>
        </p:spPr>
      </p:pic>
      <p:sp>
        <p:nvSpPr>
          <p:cNvPr id="22" name="TextBox 21"/>
          <p:cNvSpPr txBox="1"/>
          <p:nvPr/>
        </p:nvSpPr>
        <p:spPr>
          <a:xfrm>
            <a:off x="2942944" y="4966686"/>
            <a:ext cx="1251818" cy="369332"/>
          </a:xfrm>
          <a:prstGeom prst="rect">
            <a:avLst/>
          </a:prstGeom>
          <a:noFill/>
        </p:spPr>
        <p:txBody>
          <a:bodyPr wrap="none" rtlCol="0">
            <a:spAutoFit/>
          </a:bodyPr>
          <a:lstStyle/>
          <a:p>
            <a:r>
              <a:rPr lang="en-US" dirty="0" smtClean="0"/>
              <a:t>Program SE</a:t>
            </a:r>
            <a:endParaRPr lang="en-US" dirty="0"/>
          </a:p>
        </p:txBody>
      </p:sp>
      <p:pic>
        <p:nvPicPr>
          <p:cNvPr id="31" name="Picture 30" descr="hgicvxtrvbwmfpuozczo.png"/>
          <p:cNvPicPr>
            <a:picLocks noChangeAspect="1"/>
          </p:cNvPicPr>
          <p:nvPr/>
        </p:nvPicPr>
        <p:blipFill>
          <a:blip r:embed="rId11" cstate="print"/>
          <a:stretch>
            <a:fillRect/>
          </a:stretch>
        </p:blipFill>
        <p:spPr>
          <a:xfrm>
            <a:off x="5450491" y="2810697"/>
            <a:ext cx="675837" cy="675837"/>
          </a:xfrm>
          <a:prstGeom prst="rect">
            <a:avLst/>
          </a:prstGeom>
        </p:spPr>
      </p:pic>
      <p:sp>
        <p:nvSpPr>
          <p:cNvPr id="32" name="TextBox 31"/>
          <p:cNvSpPr txBox="1"/>
          <p:nvPr/>
        </p:nvSpPr>
        <p:spPr>
          <a:xfrm>
            <a:off x="5409137" y="3486534"/>
            <a:ext cx="758541" cy="369332"/>
          </a:xfrm>
          <a:prstGeom prst="rect">
            <a:avLst/>
          </a:prstGeom>
          <a:noFill/>
        </p:spPr>
        <p:txBody>
          <a:bodyPr wrap="none" rtlCol="0">
            <a:spAutoFit/>
          </a:bodyPr>
          <a:lstStyle/>
          <a:p>
            <a:r>
              <a:rPr lang="en-US" dirty="0" smtClean="0"/>
              <a:t>SE_9C</a:t>
            </a:r>
            <a:endParaRPr lang="en-US" dirty="0"/>
          </a:p>
        </p:txBody>
      </p:sp>
      <p:pic>
        <p:nvPicPr>
          <p:cNvPr id="33" name="Picture 32" descr="hgicvxtrvbwmfpuozczo.png"/>
          <p:cNvPicPr>
            <a:picLocks noChangeAspect="1"/>
          </p:cNvPicPr>
          <p:nvPr/>
        </p:nvPicPr>
        <p:blipFill>
          <a:blip r:embed="rId11" cstate="print"/>
          <a:stretch>
            <a:fillRect/>
          </a:stretch>
        </p:blipFill>
        <p:spPr>
          <a:xfrm>
            <a:off x="5450491" y="5151426"/>
            <a:ext cx="675837" cy="675837"/>
          </a:xfrm>
          <a:prstGeom prst="rect">
            <a:avLst/>
          </a:prstGeom>
        </p:spPr>
      </p:pic>
      <p:sp>
        <p:nvSpPr>
          <p:cNvPr id="39" name="TextBox 38"/>
          <p:cNvSpPr txBox="1"/>
          <p:nvPr/>
        </p:nvSpPr>
        <p:spPr>
          <a:xfrm>
            <a:off x="5345819" y="5767851"/>
            <a:ext cx="885179" cy="369332"/>
          </a:xfrm>
          <a:prstGeom prst="rect">
            <a:avLst/>
          </a:prstGeom>
          <a:noFill/>
        </p:spPr>
        <p:txBody>
          <a:bodyPr wrap="none" rtlCol="0">
            <a:spAutoFit/>
          </a:bodyPr>
          <a:lstStyle/>
          <a:p>
            <a:r>
              <a:rPr lang="en-US" dirty="0" smtClean="0"/>
              <a:t>SE_10A</a:t>
            </a:r>
            <a:endParaRPr lang="en-US" dirty="0"/>
          </a:p>
        </p:txBody>
      </p:sp>
      <p:cxnSp>
        <p:nvCxnSpPr>
          <p:cNvPr id="7" name="Straight Arrow Connector 6"/>
          <p:cNvCxnSpPr>
            <a:stCxn id="19" idx="3"/>
          </p:cNvCxnSpPr>
          <p:nvPr/>
        </p:nvCxnSpPr>
        <p:spPr>
          <a:xfrm flipV="1">
            <a:off x="4007285" y="3299114"/>
            <a:ext cx="1338534" cy="11569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007285" y="4456065"/>
            <a:ext cx="1573870" cy="7216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74916" y="2810697"/>
            <a:ext cx="638349" cy="638349"/>
          </a:xfrm>
          <a:prstGeom prst="rect">
            <a:avLst/>
          </a:prstGeom>
        </p:spPr>
      </p:pic>
      <p:sp>
        <p:nvSpPr>
          <p:cNvPr id="15" name="TextBox 14"/>
          <p:cNvSpPr txBox="1"/>
          <p:nvPr/>
        </p:nvSpPr>
        <p:spPr>
          <a:xfrm>
            <a:off x="7094765" y="3449046"/>
            <a:ext cx="1529906" cy="369332"/>
          </a:xfrm>
          <a:prstGeom prst="rect">
            <a:avLst/>
          </a:prstGeom>
          <a:noFill/>
        </p:spPr>
        <p:txBody>
          <a:bodyPr wrap="none" rtlCol="0">
            <a:spAutoFit/>
          </a:bodyPr>
          <a:lstStyle/>
          <a:p>
            <a:r>
              <a:rPr lang="en-US" dirty="0" smtClean="0"/>
              <a:t>Term’s subject</a:t>
            </a:r>
            <a:endParaRPr lang="en-US" dirty="0"/>
          </a:p>
        </p:txBody>
      </p:sp>
      <p:pic>
        <p:nvPicPr>
          <p:cNvPr id="46" name="Picture 4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6727" y="5172531"/>
            <a:ext cx="638349" cy="638349"/>
          </a:xfrm>
          <a:prstGeom prst="rect">
            <a:avLst/>
          </a:prstGeom>
        </p:spPr>
      </p:pic>
      <p:sp>
        <p:nvSpPr>
          <p:cNvPr id="47" name="TextBox 46"/>
          <p:cNvSpPr txBox="1"/>
          <p:nvPr/>
        </p:nvSpPr>
        <p:spPr>
          <a:xfrm>
            <a:off x="7006576" y="5810880"/>
            <a:ext cx="1573508" cy="369332"/>
          </a:xfrm>
          <a:prstGeom prst="rect">
            <a:avLst/>
          </a:prstGeom>
          <a:noFill/>
        </p:spPr>
        <p:txBody>
          <a:bodyPr wrap="none" rtlCol="0">
            <a:spAutoFit/>
          </a:bodyPr>
          <a:lstStyle/>
          <a:p>
            <a:r>
              <a:rPr lang="en-US" dirty="0" smtClean="0"/>
              <a:t>Term’s subject</a:t>
            </a:r>
            <a:endParaRPr lang="en-US" dirty="0"/>
          </a:p>
        </p:txBody>
      </p:sp>
      <p:cxnSp>
        <p:nvCxnSpPr>
          <p:cNvPr id="48" name="Straight Arrow Connector 47"/>
          <p:cNvCxnSpPr/>
          <p:nvPr/>
        </p:nvCxnSpPr>
        <p:spPr>
          <a:xfrm>
            <a:off x="6254184" y="3234206"/>
            <a:ext cx="994828" cy="134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251824" y="5523917"/>
            <a:ext cx="994828" cy="134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quot;No&quot; Symbol 26"/>
          <p:cNvSpPr/>
          <p:nvPr/>
        </p:nvSpPr>
        <p:spPr>
          <a:xfrm>
            <a:off x="9174602" y="2904936"/>
            <a:ext cx="1725283" cy="1719018"/>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8572895" y="4642276"/>
            <a:ext cx="3266663" cy="646331"/>
          </a:xfrm>
          <a:prstGeom prst="rect">
            <a:avLst/>
          </a:prstGeom>
          <a:noFill/>
        </p:spPr>
        <p:txBody>
          <a:bodyPr wrap="none" rtlCol="0">
            <a:spAutoFit/>
          </a:bodyPr>
          <a:lstStyle/>
          <a:p>
            <a:r>
              <a:rPr lang="en-US" dirty="0" smtClean="0"/>
              <a:t>All curriculum and term’s subject</a:t>
            </a:r>
          </a:p>
          <a:p>
            <a:r>
              <a:rPr lang="en-US" dirty="0" smtClean="0"/>
              <a:t> are different from each other</a:t>
            </a:r>
            <a:endParaRPr lang="en-US" dirty="0"/>
          </a:p>
        </p:txBody>
      </p:sp>
    </p:spTree>
    <p:extLst>
      <p:ext uri="{BB962C8B-B14F-4D97-AF65-F5344CB8AC3E}">
        <p14:creationId xmlns:p14="http://schemas.microsoft.com/office/powerpoint/2010/main" val="304454531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chemeClr val="accent4"/>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534427" y="3299114"/>
            <a:ext cx="9326795" cy="461665"/>
          </a:xfrm>
          <a:prstGeom prst="rect">
            <a:avLst/>
          </a:prstGeom>
        </p:spPr>
        <p:txBody>
          <a:bodyPr wrap="square">
            <a:spAutoFit/>
          </a:bodyPr>
          <a:lstStyle/>
          <a:p>
            <a:pPr>
              <a:buFont typeface="Wingdings" panose="05000000000000000000" pitchFamily="2" charset="2"/>
              <a:buChar char="Ø"/>
            </a:pPr>
            <a:endParaRPr lang="en-US" sz="24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85</a:t>
            </a:fld>
            <a:endParaRPr lang="en-US"/>
          </a:p>
        </p:txBody>
      </p:sp>
      <p:sp>
        <p:nvSpPr>
          <p:cNvPr id="20" name="Rectangle 19"/>
          <p:cNvSpPr/>
          <p:nvPr/>
        </p:nvSpPr>
        <p:spPr>
          <a:xfrm>
            <a:off x="6056136" y="786535"/>
            <a:ext cx="461017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Current system</a:t>
            </a:r>
          </a:p>
        </p:txBody>
      </p:sp>
      <p:pic>
        <p:nvPicPr>
          <p:cNvPr id="21" name="Picture 20" descr="STPM.png"/>
          <p:cNvPicPr>
            <a:picLocks noChangeAspect="1"/>
          </p:cNvPicPr>
          <p:nvPr/>
        </p:nvPicPr>
        <p:blipFill>
          <a:blip r:embed="rId8" cstate="print"/>
          <a:stretch>
            <a:fillRect/>
          </a:stretch>
        </p:blipFill>
        <p:spPr>
          <a:xfrm>
            <a:off x="4067545" y="65315"/>
            <a:ext cx="3027220" cy="408041"/>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12893" y="4026538"/>
            <a:ext cx="1399727" cy="1399727"/>
          </a:xfrm>
          <a:prstGeom prst="rect">
            <a:avLst/>
          </a:prstGeom>
        </p:spPr>
      </p:pic>
      <p:sp>
        <p:nvSpPr>
          <p:cNvPr id="15" name="TextBox 14"/>
          <p:cNvSpPr txBox="1"/>
          <p:nvPr/>
        </p:nvSpPr>
        <p:spPr>
          <a:xfrm>
            <a:off x="3069393" y="5237529"/>
            <a:ext cx="686726" cy="369332"/>
          </a:xfrm>
          <a:prstGeom prst="rect">
            <a:avLst/>
          </a:prstGeom>
          <a:noFill/>
        </p:spPr>
        <p:txBody>
          <a:bodyPr wrap="none" rtlCol="0">
            <a:spAutoFit/>
          </a:bodyPr>
          <a:lstStyle/>
          <a:p>
            <a:r>
              <a:rPr lang="en-US" dirty="0"/>
              <a:t>Team</a:t>
            </a:r>
          </a:p>
        </p:txBody>
      </p:sp>
      <p:grpSp>
        <p:nvGrpSpPr>
          <p:cNvPr id="5" name="Group 15"/>
          <p:cNvGrpSpPr/>
          <p:nvPr/>
        </p:nvGrpSpPr>
        <p:grpSpPr>
          <a:xfrm>
            <a:off x="1443293" y="1851242"/>
            <a:ext cx="3261871" cy="1160462"/>
            <a:chOff x="2381" y="2129102"/>
            <a:chExt cx="2901156" cy="1160462"/>
          </a:xfrm>
          <a:solidFill>
            <a:schemeClr val="accent4">
              <a:lumMod val="75000"/>
            </a:schemeClr>
          </a:solidFill>
        </p:grpSpPr>
        <p:sp>
          <p:nvSpPr>
            <p:cNvPr id="17" name="Chevron 16"/>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t>While approaching</a:t>
              </a:r>
              <a:endParaRPr lang="en-US" sz="2800" kern="1200" dirty="0"/>
            </a:p>
          </p:txBody>
        </p:sp>
      </p:grpSp>
    </p:spTree>
    <p:extLst>
      <p:ext uri="{BB962C8B-B14F-4D97-AF65-F5344CB8AC3E}">
        <p14:creationId xmlns:p14="http://schemas.microsoft.com/office/powerpoint/2010/main" val="301679991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chemeClr val="accent4"/>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534427" y="3299114"/>
            <a:ext cx="9326795" cy="461665"/>
          </a:xfrm>
          <a:prstGeom prst="rect">
            <a:avLst/>
          </a:prstGeom>
        </p:spPr>
        <p:txBody>
          <a:bodyPr wrap="square">
            <a:spAutoFit/>
          </a:bodyPr>
          <a:lstStyle/>
          <a:p>
            <a:pPr>
              <a:buFont typeface="Wingdings" panose="05000000000000000000" pitchFamily="2" charset="2"/>
              <a:buChar char="Ø"/>
            </a:pPr>
            <a:endParaRPr lang="en-US" sz="24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86</a:t>
            </a:fld>
            <a:endParaRPr lang="en-US"/>
          </a:p>
        </p:txBody>
      </p:sp>
      <p:sp>
        <p:nvSpPr>
          <p:cNvPr id="20" name="Rectangle 19"/>
          <p:cNvSpPr/>
          <p:nvPr/>
        </p:nvSpPr>
        <p:spPr>
          <a:xfrm>
            <a:off x="6056136" y="786535"/>
            <a:ext cx="461017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Current system</a:t>
            </a:r>
          </a:p>
        </p:txBody>
      </p:sp>
      <p:pic>
        <p:nvPicPr>
          <p:cNvPr id="21" name="Picture 20" descr="STPM.png"/>
          <p:cNvPicPr>
            <a:picLocks noChangeAspect="1"/>
          </p:cNvPicPr>
          <p:nvPr/>
        </p:nvPicPr>
        <p:blipFill>
          <a:blip r:embed="rId8" cstate="print"/>
          <a:stretch>
            <a:fillRect/>
          </a:stretch>
        </p:blipFill>
        <p:spPr>
          <a:xfrm>
            <a:off x="4067545" y="65315"/>
            <a:ext cx="3027220" cy="408041"/>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12893" y="4026538"/>
            <a:ext cx="1399727" cy="1399727"/>
          </a:xfrm>
          <a:prstGeom prst="rect">
            <a:avLst/>
          </a:prstGeom>
        </p:spPr>
      </p:pic>
      <p:sp>
        <p:nvSpPr>
          <p:cNvPr id="15" name="TextBox 14"/>
          <p:cNvSpPr txBox="1"/>
          <p:nvPr/>
        </p:nvSpPr>
        <p:spPr>
          <a:xfrm>
            <a:off x="3069393" y="5237529"/>
            <a:ext cx="686726" cy="369332"/>
          </a:xfrm>
          <a:prstGeom prst="rect">
            <a:avLst/>
          </a:prstGeom>
          <a:noFill/>
        </p:spPr>
        <p:txBody>
          <a:bodyPr wrap="none" rtlCol="0">
            <a:spAutoFit/>
          </a:bodyPr>
          <a:lstStyle/>
          <a:p>
            <a:r>
              <a:rPr lang="en-US" dirty="0"/>
              <a:t>Team</a:t>
            </a:r>
          </a:p>
        </p:txBody>
      </p:sp>
      <p:grpSp>
        <p:nvGrpSpPr>
          <p:cNvPr id="5" name="Group 15"/>
          <p:cNvGrpSpPr/>
          <p:nvPr/>
        </p:nvGrpSpPr>
        <p:grpSpPr>
          <a:xfrm>
            <a:off x="1443293" y="1851242"/>
            <a:ext cx="3261871" cy="1160462"/>
            <a:chOff x="2381" y="2129102"/>
            <a:chExt cx="2901156" cy="1160462"/>
          </a:xfrm>
          <a:solidFill>
            <a:schemeClr val="accent4">
              <a:lumMod val="75000"/>
            </a:schemeClr>
          </a:solidFill>
        </p:grpSpPr>
        <p:sp>
          <p:nvSpPr>
            <p:cNvPr id="17" name="Chevron 16"/>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t>While approaching</a:t>
              </a:r>
              <a:endParaRPr lang="en-US" sz="2800" kern="1200" dirty="0"/>
            </a:p>
          </p:txBody>
        </p:sp>
      </p:grpSp>
      <p:pic>
        <p:nvPicPr>
          <p:cNvPr id="16" name="Picture 15" descr="download.png"/>
          <p:cNvPicPr>
            <a:picLocks noChangeAspect="1"/>
          </p:cNvPicPr>
          <p:nvPr/>
        </p:nvPicPr>
        <p:blipFill>
          <a:blip r:embed="rId10" cstate="print"/>
          <a:stretch>
            <a:fillRect/>
          </a:stretch>
        </p:blipFill>
        <p:spPr>
          <a:xfrm>
            <a:off x="6009858" y="4048218"/>
            <a:ext cx="1286845" cy="1286845"/>
          </a:xfrm>
          <a:prstGeom prst="rect">
            <a:avLst/>
          </a:prstGeom>
        </p:spPr>
      </p:pic>
      <p:sp>
        <p:nvSpPr>
          <p:cNvPr id="19" name="TextBox 18"/>
          <p:cNvSpPr txBox="1"/>
          <p:nvPr/>
        </p:nvSpPr>
        <p:spPr>
          <a:xfrm>
            <a:off x="5929484" y="5159111"/>
            <a:ext cx="1525610" cy="369332"/>
          </a:xfrm>
          <a:prstGeom prst="rect">
            <a:avLst/>
          </a:prstGeom>
          <a:noFill/>
        </p:spPr>
        <p:txBody>
          <a:bodyPr wrap="none" rtlCol="0">
            <a:spAutoFit/>
          </a:bodyPr>
          <a:lstStyle/>
          <a:p>
            <a:r>
              <a:rPr lang="en-US" dirty="0"/>
              <a:t>Multiple staffs</a:t>
            </a:r>
          </a:p>
        </p:txBody>
      </p:sp>
    </p:spTree>
    <p:extLst>
      <p:ext uri="{BB962C8B-B14F-4D97-AF65-F5344CB8AC3E}">
        <p14:creationId xmlns:p14="http://schemas.microsoft.com/office/powerpoint/2010/main" val="301679991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chemeClr val="accent4"/>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534427" y="3299114"/>
            <a:ext cx="9326795" cy="461665"/>
          </a:xfrm>
          <a:prstGeom prst="rect">
            <a:avLst/>
          </a:prstGeom>
        </p:spPr>
        <p:txBody>
          <a:bodyPr wrap="square">
            <a:spAutoFit/>
          </a:bodyPr>
          <a:lstStyle/>
          <a:p>
            <a:pPr>
              <a:buFont typeface="Wingdings" panose="05000000000000000000" pitchFamily="2" charset="2"/>
              <a:buChar char="Ø"/>
            </a:pPr>
            <a:endParaRPr lang="en-US" sz="24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87</a:t>
            </a:fld>
            <a:endParaRPr lang="en-US"/>
          </a:p>
        </p:txBody>
      </p:sp>
      <p:sp>
        <p:nvSpPr>
          <p:cNvPr id="20" name="Rectangle 19"/>
          <p:cNvSpPr/>
          <p:nvPr/>
        </p:nvSpPr>
        <p:spPr>
          <a:xfrm>
            <a:off x="6056136" y="786535"/>
            <a:ext cx="461017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Current system</a:t>
            </a:r>
          </a:p>
        </p:txBody>
      </p:sp>
      <p:pic>
        <p:nvPicPr>
          <p:cNvPr id="21" name="Picture 20" descr="STPM.png"/>
          <p:cNvPicPr>
            <a:picLocks noChangeAspect="1"/>
          </p:cNvPicPr>
          <p:nvPr/>
        </p:nvPicPr>
        <p:blipFill>
          <a:blip r:embed="rId8" cstate="print"/>
          <a:stretch>
            <a:fillRect/>
          </a:stretch>
        </p:blipFill>
        <p:spPr>
          <a:xfrm>
            <a:off x="4067545" y="65315"/>
            <a:ext cx="3027220" cy="408041"/>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12893" y="4026538"/>
            <a:ext cx="1399727" cy="1399727"/>
          </a:xfrm>
          <a:prstGeom prst="rect">
            <a:avLst/>
          </a:prstGeom>
        </p:spPr>
      </p:pic>
      <p:sp>
        <p:nvSpPr>
          <p:cNvPr id="15" name="TextBox 14"/>
          <p:cNvSpPr txBox="1"/>
          <p:nvPr/>
        </p:nvSpPr>
        <p:spPr>
          <a:xfrm>
            <a:off x="3069393" y="5237529"/>
            <a:ext cx="686726" cy="369332"/>
          </a:xfrm>
          <a:prstGeom prst="rect">
            <a:avLst/>
          </a:prstGeom>
          <a:noFill/>
        </p:spPr>
        <p:txBody>
          <a:bodyPr wrap="none" rtlCol="0">
            <a:spAutoFit/>
          </a:bodyPr>
          <a:lstStyle/>
          <a:p>
            <a:r>
              <a:rPr lang="en-US" dirty="0"/>
              <a:t>Team</a:t>
            </a:r>
          </a:p>
        </p:txBody>
      </p:sp>
      <p:grpSp>
        <p:nvGrpSpPr>
          <p:cNvPr id="5" name="Group 15"/>
          <p:cNvGrpSpPr/>
          <p:nvPr/>
        </p:nvGrpSpPr>
        <p:grpSpPr>
          <a:xfrm>
            <a:off x="1443293" y="1851242"/>
            <a:ext cx="3261871" cy="1160462"/>
            <a:chOff x="2381" y="2129102"/>
            <a:chExt cx="2901156" cy="1160462"/>
          </a:xfrm>
          <a:solidFill>
            <a:schemeClr val="accent4">
              <a:lumMod val="75000"/>
            </a:schemeClr>
          </a:solidFill>
        </p:grpSpPr>
        <p:sp>
          <p:nvSpPr>
            <p:cNvPr id="17" name="Chevron 16"/>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t>While approaching</a:t>
              </a:r>
              <a:endParaRPr lang="en-US" sz="2800" kern="1200" dirty="0"/>
            </a:p>
          </p:txBody>
        </p:sp>
      </p:grpSp>
      <p:pic>
        <p:nvPicPr>
          <p:cNvPr id="16" name="Picture 15" descr="download.png"/>
          <p:cNvPicPr>
            <a:picLocks noChangeAspect="1"/>
          </p:cNvPicPr>
          <p:nvPr/>
        </p:nvPicPr>
        <p:blipFill>
          <a:blip r:embed="rId10" cstate="print"/>
          <a:stretch>
            <a:fillRect/>
          </a:stretch>
        </p:blipFill>
        <p:spPr>
          <a:xfrm>
            <a:off x="6009858" y="4048218"/>
            <a:ext cx="1286845" cy="1286845"/>
          </a:xfrm>
          <a:prstGeom prst="rect">
            <a:avLst/>
          </a:prstGeom>
        </p:spPr>
      </p:pic>
      <p:sp>
        <p:nvSpPr>
          <p:cNvPr id="19" name="TextBox 18"/>
          <p:cNvSpPr txBox="1"/>
          <p:nvPr/>
        </p:nvSpPr>
        <p:spPr>
          <a:xfrm>
            <a:off x="5929484" y="5159111"/>
            <a:ext cx="1525610" cy="369332"/>
          </a:xfrm>
          <a:prstGeom prst="rect">
            <a:avLst/>
          </a:prstGeom>
          <a:noFill/>
        </p:spPr>
        <p:txBody>
          <a:bodyPr wrap="none" rtlCol="0">
            <a:spAutoFit/>
          </a:bodyPr>
          <a:lstStyle/>
          <a:p>
            <a:r>
              <a:rPr lang="en-US" dirty="0"/>
              <a:t>Multiple staffs</a:t>
            </a:r>
          </a:p>
        </p:txBody>
      </p:sp>
      <p:cxnSp>
        <p:nvCxnSpPr>
          <p:cNvPr id="25" name="Straight Arrow Connector 24"/>
          <p:cNvCxnSpPr/>
          <p:nvPr/>
        </p:nvCxnSpPr>
        <p:spPr>
          <a:xfrm>
            <a:off x="4270159" y="4811697"/>
            <a:ext cx="1429305" cy="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06709" y="4422263"/>
            <a:ext cx="909095" cy="369332"/>
          </a:xfrm>
          <a:prstGeom prst="rect">
            <a:avLst/>
          </a:prstGeom>
          <a:noFill/>
        </p:spPr>
        <p:txBody>
          <a:bodyPr wrap="none" rtlCol="0">
            <a:spAutoFit/>
          </a:bodyPr>
          <a:lstStyle/>
          <a:p>
            <a:r>
              <a:rPr lang="en-US" dirty="0"/>
              <a:t>Contact</a:t>
            </a:r>
          </a:p>
        </p:txBody>
      </p:sp>
    </p:spTree>
    <p:extLst>
      <p:ext uri="{BB962C8B-B14F-4D97-AF65-F5344CB8AC3E}">
        <p14:creationId xmlns:p14="http://schemas.microsoft.com/office/powerpoint/2010/main" val="301679991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chemeClr val="accent4"/>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534427" y="3299114"/>
            <a:ext cx="9326795" cy="461665"/>
          </a:xfrm>
          <a:prstGeom prst="rect">
            <a:avLst/>
          </a:prstGeom>
        </p:spPr>
        <p:txBody>
          <a:bodyPr wrap="square">
            <a:spAutoFit/>
          </a:bodyPr>
          <a:lstStyle/>
          <a:p>
            <a:pPr>
              <a:buFont typeface="Wingdings" panose="05000000000000000000" pitchFamily="2" charset="2"/>
              <a:buChar char="Ø"/>
            </a:pPr>
            <a:endParaRPr lang="en-US" sz="24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88</a:t>
            </a:fld>
            <a:endParaRPr lang="en-US"/>
          </a:p>
        </p:txBody>
      </p:sp>
      <p:sp>
        <p:nvSpPr>
          <p:cNvPr id="20" name="Rectangle 19"/>
          <p:cNvSpPr/>
          <p:nvPr/>
        </p:nvSpPr>
        <p:spPr>
          <a:xfrm>
            <a:off x="6056136" y="786535"/>
            <a:ext cx="461017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Current system</a:t>
            </a:r>
          </a:p>
        </p:txBody>
      </p:sp>
      <p:pic>
        <p:nvPicPr>
          <p:cNvPr id="21" name="Picture 20" descr="STPM.png"/>
          <p:cNvPicPr>
            <a:picLocks noChangeAspect="1"/>
          </p:cNvPicPr>
          <p:nvPr/>
        </p:nvPicPr>
        <p:blipFill>
          <a:blip r:embed="rId8" cstate="print"/>
          <a:stretch>
            <a:fillRect/>
          </a:stretch>
        </p:blipFill>
        <p:spPr>
          <a:xfrm>
            <a:off x="4067545" y="65315"/>
            <a:ext cx="3027220" cy="408041"/>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12893" y="4026538"/>
            <a:ext cx="1399727" cy="1399727"/>
          </a:xfrm>
          <a:prstGeom prst="rect">
            <a:avLst/>
          </a:prstGeom>
        </p:spPr>
      </p:pic>
      <p:sp>
        <p:nvSpPr>
          <p:cNvPr id="15" name="TextBox 14"/>
          <p:cNvSpPr txBox="1"/>
          <p:nvPr/>
        </p:nvSpPr>
        <p:spPr>
          <a:xfrm>
            <a:off x="3069393" y="5237529"/>
            <a:ext cx="686726" cy="369332"/>
          </a:xfrm>
          <a:prstGeom prst="rect">
            <a:avLst/>
          </a:prstGeom>
          <a:noFill/>
        </p:spPr>
        <p:txBody>
          <a:bodyPr wrap="none" rtlCol="0">
            <a:spAutoFit/>
          </a:bodyPr>
          <a:lstStyle/>
          <a:p>
            <a:r>
              <a:rPr lang="en-US" dirty="0"/>
              <a:t>Team</a:t>
            </a:r>
          </a:p>
        </p:txBody>
      </p:sp>
      <p:grpSp>
        <p:nvGrpSpPr>
          <p:cNvPr id="5" name="Group 15"/>
          <p:cNvGrpSpPr/>
          <p:nvPr/>
        </p:nvGrpSpPr>
        <p:grpSpPr>
          <a:xfrm>
            <a:off x="1443293" y="1851242"/>
            <a:ext cx="3261871" cy="1160462"/>
            <a:chOff x="2381" y="2129102"/>
            <a:chExt cx="2901156" cy="1160462"/>
          </a:xfrm>
          <a:solidFill>
            <a:schemeClr val="accent4">
              <a:lumMod val="75000"/>
            </a:schemeClr>
          </a:solidFill>
        </p:grpSpPr>
        <p:sp>
          <p:nvSpPr>
            <p:cNvPr id="17" name="Chevron 16"/>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t>While approaching</a:t>
              </a:r>
              <a:endParaRPr lang="en-US" sz="2800" kern="1200" dirty="0"/>
            </a:p>
          </p:txBody>
        </p:sp>
      </p:grpSp>
      <p:pic>
        <p:nvPicPr>
          <p:cNvPr id="16" name="Picture 15" descr="download.png"/>
          <p:cNvPicPr>
            <a:picLocks noChangeAspect="1"/>
          </p:cNvPicPr>
          <p:nvPr/>
        </p:nvPicPr>
        <p:blipFill>
          <a:blip r:embed="rId10" cstate="print"/>
          <a:stretch>
            <a:fillRect/>
          </a:stretch>
        </p:blipFill>
        <p:spPr>
          <a:xfrm>
            <a:off x="6009858" y="4048218"/>
            <a:ext cx="1286845" cy="1286845"/>
          </a:xfrm>
          <a:prstGeom prst="rect">
            <a:avLst/>
          </a:prstGeom>
        </p:spPr>
      </p:pic>
      <p:sp>
        <p:nvSpPr>
          <p:cNvPr id="19" name="TextBox 18"/>
          <p:cNvSpPr txBox="1"/>
          <p:nvPr/>
        </p:nvSpPr>
        <p:spPr>
          <a:xfrm>
            <a:off x="5929484" y="5159111"/>
            <a:ext cx="1525610" cy="369332"/>
          </a:xfrm>
          <a:prstGeom prst="rect">
            <a:avLst/>
          </a:prstGeom>
          <a:noFill/>
        </p:spPr>
        <p:txBody>
          <a:bodyPr wrap="none" rtlCol="0">
            <a:spAutoFit/>
          </a:bodyPr>
          <a:lstStyle/>
          <a:p>
            <a:r>
              <a:rPr lang="en-US" dirty="0"/>
              <a:t>Multiple staffs</a:t>
            </a:r>
          </a:p>
        </p:txBody>
      </p:sp>
      <p:pic>
        <p:nvPicPr>
          <p:cNvPr id="22" name="Picture 21" descr="48895-200.png"/>
          <p:cNvPicPr>
            <a:picLocks noChangeAspect="1"/>
          </p:cNvPicPr>
          <p:nvPr/>
        </p:nvPicPr>
        <p:blipFill>
          <a:blip r:embed="rId11" cstate="print"/>
          <a:stretch>
            <a:fillRect/>
          </a:stretch>
        </p:blipFill>
        <p:spPr>
          <a:xfrm>
            <a:off x="9069684" y="4243527"/>
            <a:ext cx="1005730" cy="1005730"/>
          </a:xfrm>
          <a:prstGeom prst="rect">
            <a:avLst/>
          </a:prstGeom>
        </p:spPr>
      </p:pic>
      <p:sp>
        <p:nvSpPr>
          <p:cNvPr id="23" name="TextBox 22"/>
          <p:cNvSpPr txBox="1"/>
          <p:nvPr/>
        </p:nvSpPr>
        <p:spPr>
          <a:xfrm>
            <a:off x="8672683" y="5159110"/>
            <a:ext cx="1897955" cy="369332"/>
          </a:xfrm>
          <a:prstGeom prst="rect">
            <a:avLst/>
          </a:prstGeom>
          <a:noFill/>
        </p:spPr>
        <p:txBody>
          <a:bodyPr wrap="none" rtlCol="0">
            <a:spAutoFit/>
          </a:bodyPr>
          <a:lstStyle/>
          <a:p>
            <a:r>
              <a:rPr lang="en-US" dirty="0"/>
              <a:t>Training processes</a:t>
            </a:r>
          </a:p>
        </p:txBody>
      </p:sp>
      <p:cxnSp>
        <p:nvCxnSpPr>
          <p:cNvPr id="25" name="Straight Arrow Connector 24"/>
          <p:cNvCxnSpPr/>
          <p:nvPr/>
        </p:nvCxnSpPr>
        <p:spPr>
          <a:xfrm>
            <a:off x="4270159" y="4811697"/>
            <a:ext cx="1429305" cy="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7476478" y="4804299"/>
            <a:ext cx="1429305" cy="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06709" y="4422263"/>
            <a:ext cx="909095" cy="369332"/>
          </a:xfrm>
          <a:prstGeom prst="rect">
            <a:avLst/>
          </a:prstGeom>
          <a:noFill/>
        </p:spPr>
        <p:txBody>
          <a:bodyPr wrap="none" rtlCol="0">
            <a:spAutoFit/>
          </a:bodyPr>
          <a:lstStyle/>
          <a:p>
            <a:r>
              <a:rPr lang="en-US" dirty="0"/>
              <a:t>Contact</a:t>
            </a:r>
          </a:p>
        </p:txBody>
      </p:sp>
      <p:sp>
        <p:nvSpPr>
          <p:cNvPr id="28" name="TextBox 27"/>
          <p:cNvSpPr txBox="1"/>
          <p:nvPr/>
        </p:nvSpPr>
        <p:spPr>
          <a:xfrm>
            <a:off x="7768639" y="4405988"/>
            <a:ext cx="825867" cy="369332"/>
          </a:xfrm>
          <a:prstGeom prst="rect">
            <a:avLst/>
          </a:prstGeom>
          <a:noFill/>
        </p:spPr>
        <p:txBody>
          <a:bodyPr wrap="none" rtlCol="0">
            <a:spAutoFit/>
          </a:bodyPr>
          <a:lstStyle/>
          <a:p>
            <a:r>
              <a:rPr lang="en-US" dirty="0"/>
              <a:t>Collect</a:t>
            </a:r>
          </a:p>
        </p:txBody>
      </p:sp>
    </p:spTree>
    <p:extLst>
      <p:ext uri="{BB962C8B-B14F-4D97-AF65-F5344CB8AC3E}">
        <p14:creationId xmlns:p14="http://schemas.microsoft.com/office/powerpoint/2010/main" val="301679991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chemeClr val="accent4"/>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534427" y="3299114"/>
            <a:ext cx="9326795" cy="461665"/>
          </a:xfrm>
          <a:prstGeom prst="rect">
            <a:avLst/>
          </a:prstGeom>
        </p:spPr>
        <p:txBody>
          <a:bodyPr wrap="square">
            <a:spAutoFit/>
          </a:bodyPr>
          <a:lstStyle/>
          <a:p>
            <a:pPr>
              <a:buFont typeface="Wingdings" panose="05000000000000000000" pitchFamily="2" charset="2"/>
              <a:buChar char="Ø"/>
            </a:pPr>
            <a:endParaRPr lang="en-US" sz="24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89</a:t>
            </a:fld>
            <a:endParaRPr lang="en-US"/>
          </a:p>
        </p:txBody>
      </p:sp>
      <p:sp>
        <p:nvSpPr>
          <p:cNvPr id="20" name="Rectangle 19"/>
          <p:cNvSpPr/>
          <p:nvPr/>
        </p:nvSpPr>
        <p:spPr>
          <a:xfrm>
            <a:off x="6056136" y="786535"/>
            <a:ext cx="461017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Current system</a:t>
            </a:r>
          </a:p>
        </p:txBody>
      </p:sp>
      <p:pic>
        <p:nvPicPr>
          <p:cNvPr id="21" name="Picture 20" descr="STPM.png"/>
          <p:cNvPicPr>
            <a:picLocks noChangeAspect="1"/>
          </p:cNvPicPr>
          <p:nvPr/>
        </p:nvPicPr>
        <p:blipFill>
          <a:blip r:embed="rId8" cstate="print"/>
          <a:stretch>
            <a:fillRect/>
          </a:stretch>
        </p:blipFill>
        <p:spPr>
          <a:xfrm>
            <a:off x="4067545" y="65315"/>
            <a:ext cx="3027220" cy="408041"/>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12893" y="4026538"/>
            <a:ext cx="1399727" cy="1399727"/>
          </a:xfrm>
          <a:prstGeom prst="rect">
            <a:avLst/>
          </a:prstGeom>
        </p:spPr>
      </p:pic>
      <p:sp>
        <p:nvSpPr>
          <p:cNvPr id="15" name="TextBox 14"/>
          <p:cNvSpPr txBox="1"/>
          <p:nvPr/>
        </p:nvSpPr>
        <p:spPr>
          <a:xfrm>
            <a:off x="3069393" y="5237529"/>
            <a:ext cx="686726" cy="369332"/>
          </a:xfrm>
          <a:prstGeom prst="rect">
            <a:avLst/>
          </a:prstGeom>
          <a:noFill/>
        </p:spPr>
        <p:txBody>
          <a:bodyPr wrap="none" rtlCol="0">
            <a:spAutoFit/>
          </a:bodyPr>
          <a:lstStyle/>
          <a:p>
            <a:r>
              <a:rPr lang="en-US" dirty="0"/>
              <a:t>Team</a:t>
            </a:r>
          </a:p>
        </p:txBody>
      </p:sp>
      <p:grpSp>
        <p:nvGrpSpPr>
          <p:cNvPr id="5" name="Group 15"/>
          <p:cNvGrpSpPr/>
          <p:nvPr/>
        </p:nvGrpSpPr>
        <p:grpSpPr>
          <a:xfrm>
            <a:off x="1443293" y="1851242"/>
            <a:ext cx="3261871" cy="1160462"/>
            <a:chOff x="2381" y="2129102"/>
            <a:chExt cx="2901156" cy="1160462"/>
          </a:xfrm>
          <a:solidFill>
            <a:schemeClr val="accent4">
              <a:lumMod val="75000"/>
            </a:schemeClr>
          </a:solidFill>
        </p:grpSpPr>
        <p:sp>
          <p:nvSpPr>
            <p:cNvPr id="17" name="Chevron 16"/>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t>While approaching</a:t>
              </a:r>
              <a:endParaRPr lang="en-US" sz="2800" kern="1200" dirty="0"/>
            </a:p>
          </p:txBody>
        </p:sp>
      </p:grpSp>
    </p:spTree>
    <p:extLst>
      <p:ext uri="{BB962C8B-B14F-4D97-AF65-F5344CB8AC3E}">
        <p14:creationId xmlns:p14="http://schemas.microsoft.com/office/powerpoint/2010/main" val="30167999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115311" y="2307534"/>
            <a:ext cx="10076689" cy="4372769"/>
          </a:xfrm>
          <a:prstGeom prst="rect">
            <a:avLst/>
          </a:prstGeom>
          <a:solidFill>
            <a:schemeClr val="bg1"/>
          </a:solidFill>
          <a:ln w="5715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500" dirty="0">
                <a:latin typeface="Cambria" panose="02040503050406030204" pitchFamily="18" charset="0"/>
              </a:rPr>
              <a:t> </a:t>
            </a:r>
          </a:p>
          <a:p>
            <a:pPr marL="0" indent="0">
              <a:lnSpc>
                <a:spcPct val="100000"/>
              </a:lnSpc>
              <a:buNone/>
            </a:pPr>
            <a:r>
              <a:rPr lang="en-US" sz="2500" dirty="0">
                <a:latin typeface="Cambria" panose="02040503050406030204" pitchFamily="18" charset="0"/>
              </a:rPr>
              <a:t> </a:t>
            </a:r>
          </a:p>
          <a:p>
            <a:pPr marL="0" indent="0">
              <a:lnSpc>
                <a:spcPct val="100000"/>
              </a:lnSpc>
              <a:buNone/>
            </a:pPr>
            <a:endParaRPr lang="en-US" dirty="0">
              <a:latin typeface="Cambria" panose="020405030504060302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3"/>
          <p:cNvGrpSpPr/>
          <p:nvPr/>
        </p:nvGrpSpPr>
        <p:grpSpPr>
          <a:xfrm>
            <a:off x="1469271" y="1811482"/>
            <a:ext cx="2901156" cy="1160462"/>
            <a:chOff x="2381" y="2129102"/>
            <a:chExt cx="2901156" cy="1160462"/>
          </a:xfrm>
          <a:solidFill>
            <a:schemeClr val="accent3">
              <a:lumMod val="50000"/>
            </a:schemeClr>
          </a:solidFill>
        </p:grpSpPr>
        <p:sp>
          <p:nvSpPr>
            <p:cNvPr id="15" name="Chevron 14"/>
            <p:cNvSpPr/>
            <p:nvPr/>
          </p:nvSpPr>
          <p:spPr>
            <a:xfrm>
              <a:off x="2381" y="2129102"/>
              <a:ext cx="2901156" cy="1160462"/>
            </a:xfrm>
            <a:prstGeom prst="chevron">
              <a:avLst/>
            </a:prstGeom>
            <a:grpFill/>
            <a:ln>
              <a:solidFill>
                <a:schemeClr val="accent3">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Chevron 4"/>
            <p:cNvSpPr txBox="1"/>
            <p:nvPr/>
          </p:nvSpPr>
          <p:spPr>
            <a:xfrm>
              <a:off x="582612" y="2129102"/>
              <a:ext cx="1740694" cy="1160462"/>
            </a:xfrm>
            <a:prstGeom prst="rect">
              <a:avLst/>
            </a:prstGeom>
            <a:grpFill/>
            <a:ln>
              <a:solidFill>
                <a:schemeClr val="accent3">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a:latin typeface="Cambria" panose="02040503050406030204" pitchFamily="18" charset="0"/>
                </a:rPr>
                <a:t>Current system</a:t>
              </a:r>
              <a:endParaRPr lang="en-US" sz="2800" kern="1200" dirty="0"/>
            </a:p>
          </p:txBody>
        </p:sp>
      </p:grpSp>
      <p:sp>
        <p:nvSpPr>
          <p:cNvPr id="3" name="Slide Number Placeholder 2"/>
          <p:cNvSpPr>
            <a:spLocks noGrp="1"/>
          </p:cNvSpPr>
          <p:nvPr>
            <p:ph type="sldNum" sz="quarter" idx="12"/>
          </p:nvPr>
        </p:nvSpPr>
        <p:spPr/>
        <p:txBody>
          <a:bodyPr/>
          <a:lstStyle/>
          <a:p>
            <a:fld id="{008E174E-CF06-43A2-87CF-5685854A7445}" type="slidenum">
              <a:rPr lang="en-US" smtClean="0"/>
              <a:pPr/>
              <a:t>9</a:t>
            </a:fld>
            <a:endParaRPr lang="en-US"/>
          </a:p>
        </p:txBody>
      </p:sp>
      <p:pic>
        <p:nvPicPr>
          <p:cNvPr id="12" name="Picture 11" descr="STPM.png"/>
          <p:cNvPicPr>
            <a:picLocks noChangeAspect="1"/>
          </p:cNvPicPr>
          <p:nvPr/>
        </p:nvPicPr>
        <p:blipFill>
          <a:blip r:embed="rId9" cstate="print"/>
          <a:stretch>
            <a:fillRect/>
          </a:stretch>
        </p:blipFill>
        <p:spPr>
          <a:xfrm>
            <a:off x="4067545" y="73479"/>
            <a:ext cx="3027220" cy="408041"/>
          </a:xfrm>
          <a:prstGeom prst="rect">
            <a:avLst/>
          </a:prstGeom>
        </p:spPr>
      </p:pic>
      <p:sp>
        <p:nvSpPr>
          <p:cNvPr id="13" name="Subtitle 2">
            <a:extLst>
              <a:ext uri="{FF2B5EF4-FFF2-40B4-BE49-F238E27FC236}">
                <a16:creationId xmlns:a16="http://schemas.microsoft.com/office/drawing/2014/main" xmlns="" id="{F594C0C9-3A32-4B9F-8D52-24E9B4A99E34}"/>
              </a:ext>
            </a:extLst>
          </p:cNvPr>
          <p:cNvSpPr txBox="1">
            <a:spLocks/>
          </p:cNvSpPr>
          <p:nvPr/>
        </p:nvSpPr>
        <p:spPr>
          <a:xfrm>
            <a:off x="6754371" y="879875"/>
            <a:ext cx="6365205" cy="983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latin typeface="Cambria" panose="02040503050406030204" pitchFamily="18" charset="0"/>
              </a:rPr>
              <a:t>Training processes</a:t>
            </a:r>
            <a:endParaRPr lang="en-US" dirty="0"/>
          </a:p>
        </p:txBody>
      </p:sp>
      <p:pic>
        <p:nvPicPr>
          <p:cNvPr id="14" name="Picture 2" descr="Related image"/>
          <p:cNvPicPr>
            <a:picLocks noChangeAspect="1" noChangeArrowheads="1"/>
          </p:cNvPicPr>
          <p:nvPr/>
        </p:nvPicPr>
        <p:blipFill>
          <a:blip r:embed="rId10" cstate="print"/>
          <a:srcRect/>
          <a:stretch>
            <a:fillRect/>
          </a:stretch>
        </p:blipFill>
        <p:spPr bwMode="auto">
          <a:xfrm>
            <a:off x="3053600" y="3896296"/>
            <a:ext cx="1055295" cy="976767"/>
          </a:xfrm>
          <a:prstGeom prst="rect">
            <a:avLst/>
          </a:prstGeom>
          <a:noFill/>
        </p:spPr>
      </p:pic>
      <p:sp>
        <p:nvSpPr>
          <p:cNvPr id="17" name="TextBox 16"/>
          <p:cNvSpPr txBox="1"/>
          <p:nvPr/>
        </p:nvSpPr>
        <p:spPr>
          <a:xfrm>
            <a:off x="2796936" y="4843204"/>
            <a:ext cx="1601272" cy="369332"/>
          </a:xfrm>
          <a:prstGeom prst="rect">
            <a:avLst/>
          </a:prstGeom>
          <a:noFill/>
        </p:spPr>
        <p:txBody>
          <a:bodyPr wrap="none" rtlCol="0">
            <a:spAutoFit/>
          </a:bodyPr>
          <a:lstStyle/>
          <a:p>
            <a:r>
              <a:rPr lang="en-US" dirty="0"/>
              <a:t>Current system</a:t>
            </a:r>
          </a:p>
        </p:txBody>
      </p:sp>
      <p:graphicFrame>
        <p:nvGraphicFramePr>
          <p:cNvPr id="18" name="Diagram 17"/>
          <p:cNvGraphicFramePr/>
          <p:nvPr/>
        </p:nvGraphicFramePr>
        <p:xfrm>
          <a:off x="5305879" y="2861954"/>
          <a:ext cx="3021693" cy="290527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3" name="Right Arrow 22"/>
          <p:cNvSpPr/>
          <p:nvPr/>
        </p:nvSpPr>
        <p:spPr>
          <a:xfrm>
            <a:off x="4305993" y="4256116"/>
            <a:ext cx="931025" cy="2161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4131425" y="3948545"/>
            <a:ext cx="1319592" cy="369332"/>
          </a:xfrm>
          <a:prstGeom prst="rect">
            <a:avLst/>
          </a:prstGeom>
          <a:noFill/>
        </p:spPr>
        <p:txBody>
          <a:bodyPr wrap="none" rtlCol="0">
            <a:spAutoFit/>
          </a:bodyPr>
          <a:lstStyle/>
          <a:p>
            <a:r>
              <a:rPr lang="en-US" dirty="0"/>
              <a:t>Not support</a:t>
            </a:r>
          </a:p>
        </p:txBody>
      </p:sp>
      <p:sp>
        <p:nvSpPr>
          <p:cNvPr id="27" name="TextBox 26"/>
          <p:cNvSpPr txBox="1"/>
          <p:nvPr/>
        </p:nvSpPr>
        <p:spPr>
          <a:xfrm>
            <a:off x="6542116" y="5760720"/>
            <a:ext cx="671081" cy="369332"/>
          </a:xfrm>
          <a:prstGeom prst="rect">
            <a:avLst/>
          </a:prstGeom>
          <a:noFill/>
        </p:spPr>
        <p:txBody>
          <a:bodyPr wrap="none" rtlCol="0">
            <a:spAutoFit/>
          </a:bodyPr>
          <a:lstStyle/>
          <a:p>
            <a:r>
              <a:rPr lang="en-US" dirty="0"/>
              <a:t>Tasks</a:t>
            </a:r>
          </a:p>
        </p:txBody>
      </p:sp>
      <p:sp>
        <p:nvSpPr>
          <p:cNvPr id="4098" name="AutoShape 2" descr="Image result for excel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72267793"/>
      </p:ext>
    </p:extLst>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chemeClr val="accent4"/>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534427" y="3299114"/>
            <a:ext cx="9326795" cy="461665"/>
          </a:xfrm>
          <a:prstGeom prst="rect">
            <a:avLst/>
          </a:prstGeom>
        </p:spPr>
        <p:txBody>
          <a:bodyPr wrap="square">
            <a:spAutoFit/>
          </a:bodyPr>
          <a:lstStyle/>
          <a:p>
            <a:pPr>
              <a:buFont typeface="Wingdings" panose="05000000000000000000" pitchFamily="2" charset="2"/>
              <a:buChar char="Ø"/>
            </a:pPr>
            <a:endParaRPr lang="en-US" sz="24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90</a:t>
            </a:fld>
            <a:endParaRPr lang="en-US"/>
          </a:p>
        </p:txBody>
      </p:sp>
      <p:sp>
        <p:nvSpPr>
          <p:cNvPr id="20" name="Rectangle 19"/>
          <p:cNvSpPr/>
          <p:nvPr/>
        </p:nvSpPr>
        <p:spPr>
          <a:xfrm>
            <a:off x="6056136" y="786535"/>
            <a:ext cx="461017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Current system</a:t>
            </a:r>
          </a:p>
        </p:txBody>
      </p:sp>
      <p:pic>
        <p:nvPicPr>
          <p:cNvPr id="21" name="Picture 20" descr="STPM.png"/>
          <p:cNvPicPr>
            <a:picLocks noChangeAspect="1"/>
          </p:cNvPicPr>
          <p:nvPr/>
        </p:nvPicPr>
        <p:blipFill>
          <a:blip r:embed="rId8" cstate="print"/>
          <a:stretch>
            <a:fillRect/>
          </a:stretch>
        </p:blipFill>
        <p:spPr>
          <a:xfrm>
            <a:off x="4067545" y="65315"/>
            <a:ext cx="3027220" cy="408041"/>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96807" y="4238561"/>
            <a:ext cx="770785" cy="770785"/>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712893" y="4026538"/>
            <a:ext cx="1399727" cy="1399727"/>
          </a:xfrm>
          <a:prstGeom prst="rect">
            <a:avLst/>
          </a:prstGeom>
        </p:spPr>
      </p:pic>
      <p:sp>
        <p:nvSpPr>
          <p:cNvPr id="14" name="TextBox 13"/>
          <p:cNvSpPr txBox="1"/>
          <p:nvPr/>
        </p:nvSpPr>
        <p:spPr>
          <a:xfrm>
            <a:off x="9671922" y="5052863"/>
            <a:ext cx="620554" cy="369332"/>
          </a:xfrm>
          <a:prstGeom prst="rect">
            <a:avLst/>
          </a:prstGeom>
          <a:noFill/>
        </p:spPr>
        <p:txBody>
          <a:bodyPr wrap="none" rtlCol="0">
            <a:spAutoFit/>
          </a:bodyPr>
          <a:lstStyle/>
          <a:p>
            <a:r>
              <a:rPr lang="en-US" dirty="0"/>
              <a:t>Data</a:t>
            </a:r>
          </a:p>
        </p:txBody>
      </p:sp>
      <p:sp>
        <p:nvSpPr>
          <p:cNvPr id="15" name="TextBox 14"/>
          <p:cNvSpPr txBox="1"/>
          <p:nvPr/>
        </p:nvSpPr>
        <p:spPr>
          <a:xfrm>
            <a:off x="3069393" y="5237529"/>
            <a:ext cx="686726" cy="369332"/>
          </a:xfrm>
          <a:prstGeom prst="rect">
            <a:avLst/>
          </a:prstGeom>
          <a:noFill/>
        </p:spPr>
        <p:txBody>
          <a:bodyPr wrap="none" rtlCol="0">
            <a:spAutoFit/>
          </a:bodyPr>
          <a:lstStyle/>
          <a:p>
            <a:r>
              <a:rPr lang="en-US" dirty="0"/>
              <a:t>Team</a:t>
            </a:r>
          </a:p>
        </p:txBody>
      </p:sp>
      <p:sp>
        <p:nvSpPr>
          <p:cNvPr id="17" name="Right Arrow 16"/>
          <p:cNvSpPr/>
          <p:nvPr/>
        </p:nvSpPr>
        <p:spPr>
          <a:xfrm>
            <a:off x="4237149" y="4694934"/>
            <a:ext cx="5164428" cy="3144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062751" y="4443754"/>
            <a:ext cx="1032014" cy="369332"/>
          </a:xfrm>
          <a:prstGeom prst="rect">
            <a:avLst/>
          </a:prstGeom>
          <a:noFill/>
        </p:spPr>
        <p:txBody>
          <a:bodyPr wrap="none" rtlCol="0">
            <a:spAutoFit/>
          </a:bodyPr>
          <a:lstStyle/>
          <a:p>
            <a:r>
              <a:rPr lang="en-US" dirty="0"/>
              <a:t>Required</a:t>
            </a:r>
          </a:p>
        </p:txBody>
      </p:sp>
      <p:grpSp>
        <p:nvGrpSpPr>
          <p:cNvPr id="19" name="Group 18"/>
          <p:cNvGrpSpPr/>
          <p:nvPr/>
        </p:nvGrpSpPr>
        <p:grpSpPr>
          <a:xfrm>
            <a:off x="1443293" y="1851242"/>
            <a:ext cx="3261871" cy="1160462"/>
            <a:chOff x="2381" y="2129102"/>
            <a:chExt cx="2901156" cy="1160462"/>
          </a:xfrm>
          <a:solidFill>
            <a:schemeClr val="accent4">
              <a:lumMod val="75000"/>
            </a:schemeClr>
          </a:solidFill>
        </p:grpSpPr>
        <p:sp>
          <p:nvSpPr>
            <p:cNvPr id="22" name="Chevron 21"/>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t>While approaching</a:t>
              </a:r>
              <a:endParaRPr lang="en-US" sz="2800" kern="1200" dirty="0"/>
            </a:p>
          </p:txBody>
        </p:sp>
      </p:grpSp>
    </p:spTree>
    <p:extLst>
      <p:ext uri="{BB962C8B-B14F-4D97-AF65-F5344CB8AC3E}">
        <p14:creationId xmlns:p14="http://schemas.microsoft.com/office/powerpoint/2010/main" val="292666763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chemeClr val="accent4"/>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534427" y="3299114"/>
            <a:ext cx="9326795" cy="461665"/>
          </a:xfrm>
          <a:prstGeom prst="rect">
            <a:avLst/>
          </a:prstGeom>
        </p:spPr>
        <p:txBody>
          <a:bodyPr wrap="square">
            <a:spAutoFit/>
          </a:bodyPr>
          <a:lstStyle/>
          <a:p>
            <a:pPr>
              <a:buFont typeface="Wingdings" panose="05000000000000000000" pitchFamily="2" charset="2"/>
              <a:buChar char="Ø"/>
            </a:pPr>
            <a:endParaRPr lang="en-US" sz="24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91</a:t>
            </a:fld>
            <a:endParaRPr lang="en-US"/>
          </a:p>
        </p:txBody>
      </p:sp>
      <p:sp>
        <p:nvSpPr>
          <p:cNvPr id="20" name="Rectangle 19"/>
          <p:cNvSpPr/>
          <p:nvPr/>
        </p:nvSpPr>
        <p:spPr>
          <a:xfrm>
            <a:off x="6056136" y="786535"/>
            <a:ext cx="461017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Current system</a:t>
            </a:r>
          </a:p>
        </p:txBody>
      </p:sp>
      <p:pic>
        <p:nvPicPr>
          <p:cNvPr id="21" name="Picture 20" descr="STPM.png"/>
          <p:cNvPicPr>
            <a:picLocks noChangeAspect="1"/>
          </p:cNvPicPr>
          <p:nvPr/>
        </p:nvPicPr>
        <p:blipFill>
          <a:blip r:embed="rId8" cstate="print"/>
          <a:stretch>
            <a:fillRect/>
          </a:stretch>
        </p:blipFill>
        <p:spPr>
          <a:xfrm>
            <a:off x="4067545" y="65315"/>
            <a:ext cx="3027220" cy="408041"/>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96807" y="4238561"/>
            <a:ext cx="770785" cy="770785"/>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712893" y="4026538"/>
            <a:ext cx="1399727" cy="1399727"/>
          </a:xfrm>
          <a:prstGeom prst="rect">
            <a:avLst/>
          </a:prstGeom>
        </p:spPr>
      </p:pic>
      <p:sp>
        <p:nvSpPr>
          <p:cNvPr id="14" name="TextBox 13"/>
          <p:cNvSpPr txBox="1"/>
          <p:nvPr/>
        </p:nvSpPr>
        <p:spPr>
          <a:xfrm>
            <a:off x="9671922" y="5052863"/>
            <a:ext cx="620554" cy="369332"/>
          </a:xfrm>
          <a:prstGeom prst="rect">
            <a:avLst/>
          </a:prstGeom>
          <a:noFill/>
        </p:spPr>
        <p:txBody>
          <a:bodyPr wrap="none" rtlCol="0">
            <a:spAutoFit/>
          </a:bodyPr>
          <a:lstStyle/>
          <a:p>
            <a:r>
              <a:rPr lang="en-US" dirty="0"/>
              <a:t>Data</a:t>
            </a:r>
          </a:p>
        </p:txBody>
      </p:sp>
      <p:sp>
        <p:nvSpPr>
          <p:cNvPr id="15" name="TextBox 14"/>
          <p:cNvSpPr txBox="1"/>
          <p:nvPr/>
        </p:nvSpPr>
        <p:spPr>
          <a:xfrm>
            <a:off x="3069393" y="5237529"/>
            <a:ext cx="686726" cy="369332"/>
          </a:xfrm>
          <a:prstGeom prst="rect">
            <a:avLst/>
          </a:prstGeom>
          <a:noFill/>
        </p:spPr>
        <p:txBody>
          <a:bodyPr wrap="none" rtlCol="0">
            <a:spAutoFit/>
          </a:bodyPr>
          <a:lstStyle/>
          <a:p>
            <a:r>
              <a:rPr lang="en-US" dirty="0"/>
              <a:t>Team</a:t>
            </a:r>
          </a:p>
        </p:txBody>
      </p:sp>
      <p:sp>
        <p:nvSpPr>
          <p:cNvPr id="17" name="Right Arrow 16"/>
          <p:cNvSpPr/>
          <p:nvPr/>
        </p:nvSpPr>
        <p:spPr>
          <a:xfrm>
            <a:off x="4237149" y="4694934"/>
            <a:ext cx="5164428" cy="3144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062751" y="4443754"/>
            <a:ext cx="1032014" cy="369332"/>
          </a:xfrm>
          <a:prstGeom prst="rect">
            <a:avLst/>
          </a:prstGeom>
          <a:noFill/>
        </p:spPr>
        <p:txBody>
          <a:bodyPr wrap="none" rtlCol="0">
            <a:spAutoFit/>
          </a:bodyPr>
          <a:lstStyle/>
          <a:p>
            <a:r>
              <a:rPr lang="en-US" dirty="0"/>
              <a:t>Required</a:t>
            </a:r>
          </a:p>
        </p:txBody>
      </p:sp>
      <p:pic>
        <p:nvPicPr>
          <p:cNvPr id="31" name="Picture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97441" y="5315183"/>
            <a:ext cx="1144386" cy="1144386"/>
          </a:xfrm>
          <a:prstGeom prst="rect">
            <a:avLst/>
          </a:prstGeom>
        </p:spPr>
      </p:pic>
      <p:sp>
        <p:nvSpPr>
          <p:cNvPr id="41" name="TextBox 40"/>
          <p:cNvSpPr txBox="1"/>
          <p:nvPr/>
        </p:nvSpPr>
        <p:spPr>
          <a:xfrm>
            <a:off x="4768998" y="6336343"/>
            <a:ext cx="1601272" cy="369332"/>
          </a:xfrm>
          <a:prstGeom prst="rect">
            <a:avLst/>
          </a:prstGeom>
          <a:noFill/>
        </p:spPr>
        <p:txBody>
          <a:bodyPr wrap="none" rtlCol="0">
            <a:spAutoFit/>
          </a:bodyPr>
          <a:lstStyle/>
          <a:p>
            <a:r>
              <a:rPr lang="en-US" dirty="0"/>
              <a:t>Current system</a:t>
            </a:r>
          </a:p>
        </p:txBody>
      </p:sp>
      <p:grpSp>
        <p:nvGrpSpPr>
          <p:cNvPr id="22" name="Group 21"/>
          <p:cNvGrpSpPr/>
          <p:nvPr/>
        </p:nvGrpSpPr>
        <p:grpSpPr>
          <a:xfrm>
            <a:off x="1443293" y="1851242"/>
            <a:ext cx="3261871" cy="1160462"/>
            <a:chOff x="2381" y="2129102"/>
            <a:chExt cx="2901156" cy="1160462"/>
          </a:xfrm>
          <a:solidFill>
            <a:schemeClr val="accent4">
              <a:lumMod val="75000"/>
            </a:schemeClr>
          </a:solidFill>
        </p:grpSpPr>
        <p:sp>
          <p:nvSpPr>
            <p:cNvPr id="23" name="Chevron 22"/>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t>While approaching</a:t>
              </a:r>
              <a:endParaRPr lang="en-US" sz="2800" kern="1200" dirty="0"/>
            </a:p>
          </p:txBody>
        </p:sp>
      </p:grpSp>
    </p:spTree>
    <p:extLst>
      <p:ext uri="{BB962C8B-B14F-4D97-AF65-F5344CB8AC3E}">
        <p14:creationId xmlns:p14="http://schemas.microsoft.com/office/powerpoint/2010/main" val="175101718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chemeClr val="accent4"/>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534427" y="3299114"/>
            <a:ext cx="9326795" cy="461665"/>
          </a:xfrm>
          <a:prstGeom prst="rect">
            <a:avLst/>
          </a:prstGeom>
        </p:spPr>
        <p:txBody>
          <a:bodyPr wrap="square">
            <a:spAutoFit/>
          </a:bodyPr>
          <a:lstStyle/>
          <a:p>
            <a:pPr>
              <a:buFont typeface="Wingdings" panose="05000000000000000000" pitchFamily="2" charset="2"/>
              <a:buChar char="Ø"/>
            </a:pPr>
            <a:endParaRPr lang="en-US" sz="24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92</a:t>
            </a:fld>
            <a:endParaRPr lang="en-US"/>
          </a:p>
        </p:txBody>
      </p:sp>
      <p:sp>
        <p:nvSpPr>
          <p:cNvPr id="20" name="Rectangle 19"/>
          <p:cNvSpPr/>
          <p:nvPr/>
        </p:nvSpPr>
        <p:spPr>
          <a:xfrm>
            <a:off x="6056136" y="786535"/>
            <a:ext cx="461017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Current system</a:t>
            </a:r>
          </a:p>
        </p:txBody>
      </p:sp>
      <p:pic>
        <p:nvPicPr>
          <p:cNvPr id="21" name="Picture 20" descr="STPM.png"/>
          <p:cNvPicPr>
            <a:picLocks noChangeAspect="1"/>
          </p:cNvPicPr>
          <p:nvPr/>
        </p:nvPicPr>
        <p:blipFill>
          <a:blip r:embed="rId8" cstate="print"/>
          <a:stretch>
            <a:fillRect/>
          </a:stretch>
        </p:blipFill>
        <p:spPr>
          <a:xfrm>
            <a:off x="4067545" y="65315"/>
            <a:ext cx="3027220" cy="408041"/>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96807" y="4238561"/>
            <a:ext cx="770785" cy="770785"/>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712893" y="4026538"/>
            <a:ext cx="1399727" cy="1399727"/>
          </a:xfrm>
          <a:prstGeom prst="rect">
            <a:avLst/>
          </a:prstGeom>
        </p:spPr>
      </p:pic>
      <p:sp>
        <p:nvSpPr>
          <p:cNvPr id="14" name="TextBox 13"/>
          <p:cNvSpPr txBox="1"/>
          <p:nvPr/>
        </p:nvSpPr>
        <p:spPr>
          <a:xfrm>
            <a:off x="9671922" y="5052863"/>
            <a:ext cx="620554" cy="369332"/>
          </a:xfrm>
          <a:prstGeom prst="rect">
            <a:avLst/>
          </a:prstGeom>
          <a:noFill/>
        </p:spPr>
        <p:txBody>
          <a:bodyPr wrap="none" rtlCol="0">
            <a:spAutoFit/>
          </a:bodyPr>
          <a:lstStyle/>
          <a:p>
            <a:r>
              <a:rPr lang="en-US" dirty="0"/>
              <a:t>Data</a:t>
            </a:r>
          </a:p>
        </p:txBody>
      </p:sp>
      <p:sp>
        <p:nvSpPr>
          <p:cNvPr id="15" name="TextBox 14"/>
          <p:cNvSpPr txBox="1"/>
          <p:nvPr/>
        </p:nvSpPr>
        <p:spPr>
          <a:xfrm>
            <a:off x="3069393" y="5237529"/>
            <a:ext cx="686726" cy="369332"/>
          </a:xfrm>
          <a:prstGeom prst="rect">
            <a:avLst/>
          </a:prstGeom>
          <a:noFill/>
        </p:spPr>
        <p:txBody>
          <a:bodyPr wrap="none" rtlCol="0">
            <a:spAutoFit/>
          </a:bodyPr>
          <a:lstStyle/>
          <a:p>
            <a:r>
              <a:rPr lang="en-US" dirty="0"/>
              <a:t>Team</a:t>
            </a:r>
          </a:p>
        </p:txBody>
      </p:sp>
      <p:sp>
        <p:nvSpPr>
          <p:cNvPr id="17" name="Right Arrow 16"/>
          <p:cNvSpPr/>
          <p:nvPr/>
        </p:nvSpPr>
        <p:spPr>
          <a:xfrm>
            <a:off x="4237149" y="4694934"/>
            <a:ext cx="5164428" cy="3144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062751" y="4443754"/>
            <a:ext cx="1032014" cy="369332"/>
          </a:xfrm>
          <a:prstGeom prst="rect">
            <a:avLst/>
          </a:prstGeom>
          <a:noFill/>
        </p:spPr>
        <p:txBody>
          <a:bodyPr wrap="none" rtlCol="0">
            <a:spAutoFit/>
          </a:bodyPr>
          <a:lstStyle/>
          <a:p>
            <a:r>
              <a:rPr lang="en-US" dirty="0"/>
              <a:t>Required</a:t>
            </a:r>
          </a:p>
        </p:txBody>
      </p:sp>
      <p:pic>
        <p:nvPicPr>
          <p:cNvPr id="31" name="Picture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97441" y="5315183"/>
            <a:ext cx="1144386" cy="1144386"/>
          </a:xfrm>
          <a:prstGeom prst="rect">
            <a:avLst/>
          </a:prstGeom>
        </p:spPr>
      </p:pic>
      <p:sp>
        <p:nvSpPr>
          <p:cNvPr id="41" name="TextBox 40"/>
          <p:cNvSpPr txBox="1"/>
          <p:nvPr/>
        </p:nvSpPr>
        <p:spPr>
          <a:xfrm>
            <a:off x="4768998" y="6336343"/>
            <a:ext cx="1601272" cy="369332"/>
          </a:xfrm>
          <a:prstGeom prst="rect">
            <a:avLst/>
          </a:prstGeom>
          <a:noFill/>
        </p:spPr>
        <p:txBody>
          <a:bodyPr wrap="none" rtlCol="0">
            <a:spAutoFit/>
          </a:bodyPr>
          <a:lstStyle/>
          <a:p>
            <a:r>
              <a:rPr lang="en-US" dirty="0"/>
              <a:t>Current system</a:t>
            </a:r>
          </a:p>
        </p:txBody>
      </p:sp>
      <p:cxnSp>
        <p:nvCxnSpPr>
          <p:cNvPr id="45" name="Straight Arrow Connector 44"/>
          <p:cNvCxnSpPr>
            <a:endCxn id="11" idx="2"/>
          </p:cNvCxnSpPr>
          <p:nvPr/>
        </p:nvCxnSpPr>
        <p:spPr>
          <a:xfrm flipV="1">
            <a:off x="6141827" y="5009346"/>
            <a:ext cx="3840373" cy="867641"/>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rot="20803128">
            <a:off x="6473247" y="5510916"/>
            <a:ext cx="2961901" cy="369332"/>
          </a:xfrm>
          <a:prstGeom prst="rect">
            <a:avLst/>
          </a:prstGeom>
          <a:noFill/>
        </p:spPr>
        <p:txBody>
          <a:bodyPr wrap="none" rtlCol="0">
            <a:spAutoFit/>
          </a:bodyPr>
          <a:lstStyle/>
          <a:p>
            <a:r>
              <a:rPr lang="en-US" dirty="0"/>
              <a:t>Not support standard export</a:t>
            </a:r>
          </a:p>
        </p:txBody>
      </p:sp>
      <p:grpSp>
        <p:nvGrpSpPr>
          <p:cNvPr id="23" name="Group 22"/>
          <p:cNvGrpSpPr/>
          <p:nvPr/>
        </p:nvGrpSpPr>
        <p:grpSpPr>
          <a:xfrm>
            <a:off x="1443293" y="1851242"/>
            <a:ext cx="3261871" cy="1160462"/>
            <a:chOff x="2381" y="2129102"/>
            <a:chExt cx="2901156" cy="1160462"/>
          </a:xfrm>
          <a:solidFill>
            <a:schemeClr val="accent4">
              <a:lumMod val="75000"/>
            </a:schemeClr>
          </a:solidFill>
        </p:grpSpPr>
        <p:sp>
          <p:nvSpPr>
            <p:cNvPr id="24" name="Chevron 23"/>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t>While approaching</a:t>
              </a:r>
              <a:endParaRPr lang="en-US" sz="2800" kern="1200" dirty="0"/>
            </a:p>
          </p:txBody>
        </p:sp>
      </p:grpSp>
    </p:spTree>
    <p:extLst>
      <p:ext uri="{BB962C8B-B14F-4D97-AF65-F5344CB8AC3E}">
        <p14:creationId xmlns:p14="http://schemas.microsoft.com/office/powerpoint/2010/main" val="265109006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chemeClr val="accent4"/>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534427" y="3299114"/>
            <a:ext cx="9326795" cy="461665"/>
          </a:xfrm>
          <a:prstGeom prst="rect">
            <a:avLst/>
          </a:prstGeom>
        </p:spPr>
        <p:txBody>
          <a:bodyPr wrap="square">
            <a:spAutoFit/>
          </a:bodyPr>
          <a:lstStyle/>
          <a:p>
            <a:pPr>
              <a:buFont typeface="Wingdings" panose="05000000000000000000" pitchFamily="2" charset="2"/>
              <a:buChar char="Ø"/>
            </a:pPr>
            <a:endParaRPr lang="en-US" sz="24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93</a:t>
            </a:fld>
            <a:endParaRPr lang="en-US"/>
          </a:p>
        </p:txBody>
      </p:sp>
      <p:sp>
        <p:nvSpPr>
          <p:cNvPr id="20" name="Rectangle 19"/>
          <p:cNvSpPr/>
          <p:nvPr/>
        </p:nvSpPr>
        <p:spPr>
          <a:xfrm>
            <a:off x="6056136" y="786535"/>
            <a:ext cx="461017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Current system</a:t>
            </a:r>
          </a:p>
        </p:txBody>
      </p:sp>
      <p:pic>
        <p:nvPicPr>
          <p:cNvPr id="21" name="Picture 20" descr="STPM.png"/>
          <p:cNvPicPr>
            <a:picLocks noChangeAspect="1"/>
          </p:cNvPicPr>
          <p:nvPr/>
        </p:nvPicPr>
        <p:blipFill>
          <a:blip r:embed="rId8" cstate="print"/>
          <a:stretch>
            <a:fillRect/>
          </a:stretch>
        </p:blipFill>
        <p:spPr>
          <a:xfrm>
            <a:off x="4067545" y="65315"/>
            <a:ext cx="3027220" cy="408041"/>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96807" y="4238561"/>
            <a:ext cx="770785" cy="770785"/>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712893" y="4026538"/>
            <a:ext cx="1399727" cy="1399727"/>
          </a:xfrm>
          <a:prstGeom prst="rect">
            <a:avLst/>
          </a:prstGeom>
        </p:spPr>
      </p:pic>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67400" y="2788035"/>
            <a:ext cx="899316" cy="899316"/>
          </a:xfrm>
          <a:prstGeom prst="rect">
            <a:avLst/>
          </a:prstGeom>
        </p:spPr>
      </p:pic>
      <p:sp>
        <p:nvSpPr>
          <p:cNvPr id="14" name="TextBox 13"/>
          <p:cNvSpPr txBox="1"/>
          <p:nvPr/>
        </p:nvSpPr>
        <p:spPr>
          <a:xfrm>
            <a:off x="9671922" y="5052863"/>
            <a:ext cx="620554" cy="369332"/>
          </a:xfrm>
          <a:prstGeom prst="rect">
            <a:avLst/>
          </a:prstGeom>
          <a:noFill/>
        </p:spPr>
        <p:txBody>
          <a:bodyPr wrap="none" rtlCol="0">
            <a:spAutoFit/>
          </a:bodyPr>
          <a:lstStyle/>
          <a:p>
            <a:r>
              <a:rPr lang="en-US" dirty="0"/>
              <a:t>Data</a:t>
            </a:r>
          </a:p>
        </p:txBody>
      </p:sp>
      <p:sp>
        <p:nvSpPr>
          <p:cNvPr id="15" name="TextBox 14"/>
          <p:cNvSpPr txBox="1"/>
          <p:nvPr/>
        </p:nvSpPr>
        <p:spPr>
          <a:xfrm>
            <a:off x="3069393" y="5237529"/>
            <a:ext cx="686726" cy="369332"/>
          </a:xfrm>
          <a:prstGeom prst="rect">
            <a:avLst/>
          </a:prstGeom>
          <a:noFill/>
        </p:spPr>
        <p:txBody>
          <a:bodyPr wrap="none" rtlCol="0">
            <a:spAutoFit/>
          </a:bodyPr>
          <a:lstStyle/>
          <a:p>
            <a:r>
              <a:rPr lang="en-US" dirty="0"/>
              <a:t>Team</a:t>
            </a:r>
          </a:p>
        </p:txBody>
      </p:sp>
      <p:sp>
        <p:nvSpPr>
          <p:cNvPr id="16" name="TextBox 15"/>
          <p:cNvSpPr txBox="1"/>
          <p:nvPr/>
        </p:nvSpPr>
        <p:spPr>
          <a:xfrm>
            <a:off x="6056136" y="3674581"/>
            <a:ext cx="1765227" cy="369332"/>
          </a:xfrm>
          <a:prstGeom prst="rect">
            <a:avLst/>
          </a:prstGeom>
          <a:noFill/>
        </p:spPr>
        <p:txBody>
          <a:bodyPr wrap="none" rtlCol="0">
            <a:spAutoFit/>
          </a:bodyPr>
          <a:lstStyle/>
          <a:p>
            <a:r>
              <a:rPr lang="en-US" dirty="0"/>
              <a:t>Manual handling</a:t>
            </a:r>
          </a:p>
        </p:txBody>
      </p:sp>
      <p:sp>
        <p:nvSpPr>
          <p:cNvPr id="17" name="Right Arrow 16"/>
          <p:cNvSpPr/>
          <p:nvPr/>
        </p:nvSpPr>
        <p:spPr>
          <a:xfrm>
            <a:off x="4237149" y="4694934"/>
            <a:ext cx="5164428" cy="3144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062751" y="4443754"/>
            <a:ext cx="1032014" cy="369332"/>
          </a:xfrm>
          <a:prstGeom prst="rect">
            <a:avLst/>
          </a:prstGeom>
          <a:noFill/>
        </p:spPr>
        <p:txBody>
          <a:bodyPr wrap="none" rtlCol="0">
            <a:spAutoFit/>
          </a:bodyPr>
          <a:lstStyle/>
          <a:p>
            <a:r>
              <a:rPr lang="en-US" dirty="0"/>
              <a:t>Required</a:t>
            </a:r>
          </a:p>
        </p:txBody>
      </p:sp>
      <p:cxnSp>
        <p:nvCxnSpPr>
          <p:cNvPr id="25" name="Straight Arrow Connector 24"/>
          <p:cNvCxnSpPr>
            <a:endCxn id="13" idx="1"/>
          </p:cNvCxnSpPr>
          <p:nvPr/>
        </p:nvCxnSpPr>
        <p:spPr>
          <a:xfrm flipV="1">
            <a:off x="3764219" y="3237693"/>
            <a:ext cx="2703181" cy="105740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997441" y="5315183"/>
            <a:ext cx="1144386" cy="1144386"/>
          </a:xfrm>
          <a:prstGeom prst="rect">
            <a:avLst/>
          </a:prstGeom>
        </p:spPr>
      </p:pic>
      <p:sp>
        <p:nvSpPr>
          <p:cNvPr id="41" name="TextBox 40"/>
          <p:cNvSpPr txBox="1"/>
          <p:nvPr/>
        </p:nvSpPr>
        <p:spPr>
          <a:xfrm>
            <a:off x="4768998" y="6336343"/>
            <a:ext cx="1601272" cy="369332"/>
          </a:xfrm>
          <a:prstGeom prst="rect">
            <a:avLst/>
          </a:prstGeom>
          <a:noFill/>
        </p:spPr>
        <p:txBody>
          <a:bodyPr wrap="none" rtlCol="0">
            <a:spAutoFit/>
          </a:bodyPr>
          <a:lstStyle/>
          <a:p>
            <a:r>
              <a:rPr lang="en-US" dirty="0"/>
              <a:t>Current system</a:t>
            </a:r>
          </a:p>
        </p:txBody>
      </p:sp>
      <p:cxnSp>
        <p:nvCxnSpPr>
          <p:cNvPr id="45" name="Straight Arrow Connector 44"/>
          <p:cNvCxnSpPr>
            <a:endCxn id="11" idx="2"/>
          </p:cNvCxnSpPr>
          <p:nvPr/>
        </p:nvCxnSpPr>
        <p:spPr>
          <a:xfrm flipV="1">
            <a:off x="6141827" y="5009346"/>
            <a:ext cx="3840373" cy="867641"/>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rot="20803128">
            <a:off x="6473247" y="5510916"/>
            <a:ext cx="2961901" cy="369332"/>
          </a:xfrm>
          <a:prstGeom prst="rect">
            <a:avLst/>
          </a:prstGeom>
          <a:noFill/>
        </p:spPr>
        <p:txBody>
          <a:bodyPr wrap="none" rtlCol="0">
            <a:spAutoFit/>
          </a:bodyPr>
          <a:lstStyle/>
          <a:p>
            <a:r>
              <a:rPr lang="en-US" dirty="0"/>
              <a:t>Not support standard export</a:t>
            </a:r>
          </a:p>
        </p:txBody>
      </p:sp>
      <p:grpSp>
        <p:nvGrpSpPr>
          <p:cNvPr id="26" name="Group 25"/>
          <p:cNvGrpSpPr/>
          <p:nvPr/>
        </p:nvGrpSpPr>
        <p:grpSpPr>
          <a:xfrm>
            <a:off x="1443293" y="1851242"/>
            <a:ext cx="3261871" cy="1160462"/>
            <a:chOff x="2381" y="2129102"/>
            <a:chExt cx="2901156" cy="1160462"/>
          </a:xfrm>
          <a:solidFill>
            <a:schemeClr val="accent4">
              <a:lumMod val="75000"/>
            </a:schemeClr>
          </a:solidFill>
        </p:grpSpPr>
        <p:sp>
          <p:nvSpPr>
            <p:cNvPr id="27" name="Chevron 26"/>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t>While approaching</a:t>
              </a:r>
              <a:endParaRPr lang="en-US" sz="2800" kern="1200" dirty="0"/>
            </a:p>
          </p:txBody>
        </p:sp>
      </p:grpSp>
    </p:spTree>
    <p:extLst>
      <p:ext uri="{BB962C8B-B14F-4D97-AF65-F5344CB8AC3E}">
        <p14:creationId xmlns:p14="http://schemas.microsoft.com/office/powerpoint/2010/main" val="18970290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xmlns="" id="{F594C0C9-3A32-4B9F-8D52-24E9B4A99E34}"/>
              </a:ext>
            </a:extLst>
          </p:cNvPr>
          <p:cNvSpPr txBox="1">
            <a:spLocks/>
          </p:cNvSpPr>
          <p:nvPr/>
        </p:nvSpPr>
        <p:spPr>
          <a:xfrm>
            <a:off x="2023526" y="2431473"/>
            <a:ext cx="10123448" cy="4384963"/>
          </a:xfrm>
          <a:prstGeom prst="rect">
            <a:avLst/>
          </a:prstGeom>
          <a:solidFill>
            <a:schemeClr val="bg1"/>
          </a:solidFill>
          <a:ln w="57150">
            <a:solidFill>
              <a:schemeClr val="accent4"/>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solidFill>
                <a:schemeClr val="bg1"/>
              </a:solidFill>
              <a:latin typeface="Cambria" panose="020405030504060302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534427" y="3299114"/>
            <a:ext cx="9326795" cy="461665"/>
          </a:xfrm>
          <a:prstGeom prst="rect">
            <a:avLst/>
          </a:prstGeom>
        </p:spPr>
        <p:txBody>
          <a:bodyPr wrap="square">
            <a:spAutoFit/>
          </a:bodyPr>
          <a:lstStyle/>
          <a:p>
            <a:pPr>
              <a:buFont typeface="Wingdings" panose="05000000000000000000" pitchFamily="2" charset="2"/>
              <a:buChar char="Ø"/>
            </a:pPr>
            <a:endParaRPr lang="en-US" sz="2400" dirty="0">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08E174E-CF06-43A2-87CF-5685854A7445}" type="slidenum">
              <a:rPr lang="en-US" smtClean="0"/>
              <a:pPr/>
              <a:t>94</a:t>
            </a:fld>
            <a:endParaRPr lang="en-US"/>
          </a:p>
        </p:txBody>
      </p:sp>
      <p:sp>
        <p:nvSpPr>
          <p:cNvPr id="20" name="Rectangle 19"/>
          <p:cNvSpPr/>
          <p:nvPr/>
        </p:nvSpPr>
        <p:spPr>
          <a:xfrm>
            <a:off x="6056136" y="786535"/>
            <a:ext cx="461017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Current system</a:t>
            </a:r>
          </a:p>
        </p:txBody>
      </p:sp>
      <p:pic>
        <p:nvPicPr>
          <p:cNvPr id="21" name="Picture 20" descr="STPM.png"/>
          <p:cNvPicPr>
            <a:picLocks noChangeAspect="1"/>
          </p:cNvPicPr>
          <p:nvPr/>
        </p:nvPicPr>
        <p:blipFill>
          <a:blip r:embed="rId8" cstate="print"/>
          <a:stretch>
            <a:fillRect/>
          </a:stretch>
        </p:blipFill>
        <p:spPr>
          <a:xfrm>
            <a:off x="4067545" y="65315"/>
            <a:ext cx="3027220" cy="408041"/>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96807" y="4238561"/>
            <a:ext cx="770785" cy="770785"/>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712893" y="4026538"/>
            <a:ext cx="1399727" cy="1399727"/>
          </a:xfrm>
          <a:prstGeom prst="rect">
            <a:avLst/>
          </a:prstGeom>
        </p:spPr>
      </p:pic>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67400" y="2788035"/>
            <a:ext cx="899316" cy="899316"/>
          </a:xfrm>
          <a:prstGeom prst="rect">
            <a:avLst/>
          </a:prstGeom>
        </p:spPr>
      </p:pic>
      <p:sp>
        <p:nvSpPr>
          <p:cNvPr id="14" name="TextBox 13"/>
          <p:cNvSpPr txBox="1"/>
          <p:nvPr/>
        </p:nvSpPr>
        <p:spPr>
          <a:xfrm>
            <a:off x="9671922" y="5052863"/>
            <a:ext cx="620554" cy="369332"/>
          </a:xfrm>
          <a:prstGeom prst="rect">
            <a:avLst/>
          </a:prstGeom>
          <a:noFill/>
        </p:spPr>
        <p:txBody>
          <a:bodyPr wrap="none" rtlCol="0">
            <a:spAutoFit/>
          </a:bodyPr>
          <a:lstStyle/>
          <a:p>
            <a:r>
              <a:rPr lang="en-US" dirty="0"/>
              <a:t>Data</a:t>
            </a:r>
          </a:p>
        </p:txBody>
      </p:sp>
      <p:sp>
        <p:nvSpPr>
          <p:cNvPr id="15" name="TextBox 14"/>
          <p:cNvSpPr txBox="1"/>
          <p:nvPr/>
        </p:nvSpPr>
        <p:spPr>
          <a:xfrm>
            <a:off x="3069393" y="5237529"/>
            <a:ext cx="686726" cy="369332"/>
          </a:xfrm>
          <a:prstGeom prst="rect">
            <a:avLst/>
          </a:prstGeom>
          <a:noFill/>
        </p:spPr>
        <p:txBody>
          <a:bodyPr wrap="none" rtlCol="0">
            <a:spAutoFit/>
          </a:bodyPr>
          <a:lstStyle/>
          <a:p>
            <a:r>
              <a:rPr lang="en-US" dirty="0"/>
              <a:t>Team</a:t>
            </a:r>
          </a:p>
        </p:txBody>
      </p:sp>
      <p:sp>
        <p:nvSpPr>
          <p:cNvPr id="16" name="TextBox 15"/>
          <p:cNvSpPr txBox="1"/>
          <p:nvPr/>
        </p:nvSpPr>
        <p:spPr>
          <a:xfrm>
            <a:off x="6056136" y="3674581"/>
            <a:ext cx="1765227" cy="369332"/>
          </a:xfrm>
          <a:prstGeom prst="rect">
            <a:avLst/>
          </a:prstGeom>
          <a:noFill/>
        </p:spPr>
        <p:txBody>
          <a:bodyPr wrap="none" rtlCol="0">
            <a:spAutoFit/>
          </a:bodyPr>
          <a:lstStyle/>
          <a:p>
            <a:r>
              <a:rPr lang="en-US" dirty="0"/>
              <a:t>Manual handling</a:t>
            </a:r>
          </a:p>
        </p:txBody>
      </p:sp>
      <p:sp>
        <p:nvSpPr>
          <p:cNvPr id="17" name="Right Arrow 16"/>
          <p:cNvSpPr/>
          <p:nvPr/>
        </p:nvSpPr>
        <p:spPr>
          <a:xfrm>
            <a:off x="4237149" y="4694934"/>
            <a:ext cx="5164428" cy="3144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062751" y="4443754"/>
            <a:ext cx="1032014" cy="369332"/>
          </a:xfrm>
          <a:prstGeom prst="rect">
            <a:avLst/>
          </a:prstGeom>
          <a:noFill/>
        </p:spPr>
        <p:txBody>
          <a:bodyPr wrap="none" rtlCol="0">
            <a:spAutoFit/>
          </a:bodyPr>
          <a:lstStyle/>
          <a:p>
            <a:r>
              <a:rPr lang="en-US" dirty="0"/>
              <a:t>Required</a:t>
            </a:r>
          </a:p>
        </p:txBody>
      </p:sp>
      <p:cxnSp>
        <p:nvCxnSpPr>
          <p:cNvPr id="25" name="Straight Arrow Connector 24"/>
          <p:cNvCxnSpPr>
            <a:endCxn id="13" idx="1"/>
          </p:cNvCxnSpPr>
          <p:nvPr/>
        </p:nvCxnSpPr>
        <p:spPr>
          <a:xfrm flipV="1">
            <a:off x="3764219" y="3237693"/>
            <a:ext cx="2703181" cy="105740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3" idx="3"/>
            <a:endCxn id="11" idx="0"/>
          </p:cNvCxnSpPr>
          <p:nvPr/>
        </p:nvCxnSpPr>
        <p:spPr>
          <a:xfrm>
            <a:off x="7366716" y="3237693"/>
            <a:ext cx="2615484" cy="100086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997441" y="5315183"/>
            <a:ext cx="1144386" cy="1144386"/>
          </a:xfrm>
          <a:prstGeom prst="rect">
            <a:avLst/>
          </a:prstGeom>
        </p:spPr>
      </p:pic>
      <p:sp>
        <p:nvSpPr>
          <p:cNvPr id="41" name="TextBox 40"/>
          <p:cNvSpPr txBox="1"/>
          <p:nvPr/>
        </p:nvSpPr>
        <p:spPr>
          <a:xfrm>
            <a:off x="4768998" y="6336343"/>
            <a:ext cx="1601272" cy="369332"/>
          </a:xfrm>
          <a:prstGeom prst="rect">
            <a:avLst/>
          </a:prstGeom>
          <a:noFill/>
        </p:spPr>
        <p:txBody>
          <a:bodyPr wrap="none" rtlCol="0">
            <a:spAutoFit/>
          </a:bodyPr>
          <a:lstStyle/>
          <a:p>
            <a:r>
              <a:rPr lang="en-US" dirty="0"/>
              <a:t>Current system</a:t>
            </a:r>
          </a:p>
        </p:txBody>
      </p:sp>
      <p:cxnSp>
        <p:nvCxnSpPr>
          <p:cNvPr id="45" name="Straight Arrow Connector 44"/>
          <p:cNvCxnSpPr>
            <a:endCxn id="11" idx="2"/>
          </p:cNvCxnSpPr>
          <p:nvPr/>
        </p:nvCxnSpPr>
        <p:spPr>
          <a:xfrm flipV="1">
            <a:off x="6141827" y="5009346"/>
            <a:ext cx="3840373" cy="867641"/>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rot="20803128">
            <a:off x="6473247" y="5510916"/>
            <a:ext cx="2961901" cy="369332"/>
          </a:xfrm>
          <a:prstGeom prst="rect">
            <a:avLst/>
          </a:prstGeom>
          <a:noFill/>
        </p:spPr>
        <p:txBody>
          <a:bodyPr wrap="none" rtlCol="0">
            <a:spAutoFit/>
          </a:bodyPr>
          <a:lstStyle/>
          <a:p>
            <a:r>
              <a:rPr lang="en-US" dirty="0"/>
              <a:t>Not support standard export</a:t>
            </a:r>
          </a:p>
        </p:txBody>
      </p:sp>
      <p:grpSp>
        <p:nvGrpSpPr>
          <p:cNvPr id="27" name="Group 26"/>
          <p:cNvGrpSpPr/>
          <p:nvPr/>
        </p:nvGrpSpPr>
        <p:grpSpPr>
          <a:xfrm>
            <a:off x="1443293" y="1851242"/>
            <a:ext cx="3261871" cy="1160462"/>
            <a:chOff x="2381" y="2129102"/>
            <a:chExt cx="2901156" cy="1160462"/>
          </a:xfrm>
          <a:solidFill>
            <a:schemeClr val="accent4">
              <a:lumMod val="75000"/>
            </a:schemeClr>
          </a:solidFill>
        </p:grpSpPr>
        <p:sp>
          <p:nvSpPr>
            <p:cNvPr id="29" name="Chevron 28"/>
            <p:cNvSpPr/>
            <p:nvPr/>
          </p:nvSpPr>
          <p:spPr>
            <a:xfrm>
              <a:off x="2381" y="2129102"/>
              <a:ext cx="2901156" cy="1160462"/>
            </a:xfrm>
            <a:prstGeom prst="chevron">
              <a:avLst/>
            </a:prstGeom>
            <a:grpFill/>
            <a:ln>
              <a:solidFill>
                <a:schemeClr val="accent4">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Chevron 4"/>
            <p:cNvSpPr txBox="1"/>
            <p:nvPr/>
          </p:nvSpPr>
          <p:spPr>
            <a:xfrm>
              <a:off x="582612" y="2129102"/>
              <a:ext cx="1740694" cy="1160462"/>
            </a:xfrm>
            <a:prstGeom prst="rect">
              <a:avLst/>
            </a:prstGeom>
            <a:grp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dirty="0"/>
                <a:t>While approaching</a:t>
              </a:r>
              <a:endParaRPr lang="en-US" sz="2800" kern="1200" dirty="0"/>
            </a:p>
          </p:txBody>
        </p:sp>
      </p:grpSp>
    </p:spTree>
    <p:extLst>
      <p:ext uri="{BB962C8B-B14F-4D97-AF65-F5344CB8AC3E}">
        <p14:creationId xmlns:p14="http://schemas.microsoft.com/office/powerpoint/2010/main" val="132223323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1758083"/>
            <a:ext cx="11708662" cy="5032375"/>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To resolve these difficulties, we build a system called Student’s Training </a:t>
            </a:r>
            <a:r>
              <a:rPr lang="en-US" sz="2400" dirty="0" err="1">
                <a:latin typeface="Cambria" panose="02040503050406030204" pitchFamily="18" charset="0"/>
              </a:rPr>
              <a:t>Mangement</a:t>
            </a:r>
            <a:r>
              <a:rPr lang="en-US" sz="2400" dirty="0">
                <a:latin typeface="Cambria" panose="02040503050406030204" pitchFamily="18" charset="0"/>
              </a:rPr>
              <a:t>.</a:t>
            </a:r>
          </a:p>
          <a:p>
            <a:pPr>
              <a:buFont typeface="Wingdings" panose="05000000000000000000" pitchFamily="2" charset="2"/>
              <a:buChar char="Ø"/>
            </a:pPr>
            <a:r>
              <a:rPr lang="en-US" sz="2400" dirty="0">
                <a:latin typeface="Cambria" panose="02040503050406030204" pitchFamily="18" charset="0"/>
              </a:rPr>
              <a:t> The main purpose is to build a system that can make statistics and process student’s status follow by school’s procedure as simple as possible. </a:t>
            </a:r>
          </a:p>
          <a:p>
            <a:pPr>
              <a:buFont typeface="Wingdings" panose="05000000000000000000" pitchFamily="2" charset="2"/>
              <a:buChar char="Ø"/>
            </a:pPr>
            <a:r>
              <a:rPr lang="en-US" sz="2400" dirty="0">
                <a:latin typeface="Cambria" panose="02040503050406030204" pitchFamily="18" charset="0"/>
              </a:rPr>
              <a:t> Compatible with both old and new systems </a:t>
            </a:r>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pic>
        <p:nvPicPr>
          <p:cNvPr id="7" name="Picture 6">
            <a:extLst>
              <a:ext uri="{FF2B5EF4-FFF2-40B4-BE49-F238E27FC236}">
                <a16:creationId xmlns:a16="http://schemas.microsoft.com/office/drawing/2014/main" xmlns="" id="{ACF850F4-5EF4-47C9-BC5A-91B07625EDF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81397" y="3553691"/>
            <a:ext cx="7854025" cy="2924371"/>
          </a:xfrm>
          <a:prstGeom prst="rect">
            <a:avLst/>
          </a:prstGeom>
        </p:spPr>
      </p:pic>
      <p:sp>
        <p:nvSpPr>
          <p:cNvPr id="2" name="Slide Number Placeholder 1"/>
          <p:cNvSpPr>
            <a:spLocks noGrp="1"/>
          </p:cNvSpPr>
          <p:nvPr>
            <p:ph type="sldNum" sz="quarter" idx="12"/>
          </p:nvPr>
        </p:nvSpPr>
        <p:spPr/>
        <p:txBody>
          <a:bodyPr/>
          <a:lstStyle/>
          <a:p>
            <a:fld id="{008E174E-CF06-43A2-87CF-5685854A7445}" type="slidenum">
              <a:rPr lang="en-US" smtClean="0"/>
              <a:pPr/>
              <a:t>95</a:t>
            </a:fld>
            <a:endParaRPr lang="en-US"/>
          </a:p>
        </p:txBody>
      </p:sp>
    </p:spTree>
    <p:extLst>
      <p:ext uri="{BB962C8B-B14F-4D97-AF65-F5344CB8AC3E}">
        <p14:creationId xmlns:p14="http://schemas.microsoft.com/office/powerpoint/2010/main" val="33999942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a:extLst>
              <a:ext uri="{FF2B5EF4-FFF2-40B4-BE49-F238E27FC236}">
                <a16:creationId xmlns:a16="http://schemas.microsoft.com/office/drawing/2014/main" xmlns="" id="{B0F90CE6-0348-4313-8D52-2A621359EAE2}"/>
              </a:ext>
            </a:extLst>
          </p:cNvPr>
          <p:cNvSpPr txBox="1">
            <a:spLocks/>
          </p:cNvSpPr>
          <p:nvPr/>
        </p:nvSpPr>
        <p:spPr>
          <a:xfrm>
            <a:off x="194772" y="2156113"/>
            <a:ext cx="11952202" cy="4665519"/>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Cambria" panose="02040503050406030204" pitchFamily="18" charset="0"/>
              </a:rPr>
              <a:t> </a:t>
            </a:r>
          </a:p>
          <a:p>
            <a:pPr marL="0" indent="0">
              <a:buNone/>
            </a:pPr>
            <a:endParaRPr lang="en-US" sz="2200" dirty="0">
              <a:latin typeface="Cambria" panose="02040503050406030204" pitchFamily="18" charset="0"/>
            </a:endParaRPr>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9" name="Rounded Rectangle 48"/>
          <p:cNvSpPr/>
          <p:nvPr/>
        </p:nvSpPr>
        <p:spPr>
          <a:xfrm>
            <a:off x="1506682" y="1811483"/>
            <a:ext cx="3527713" cy="639041"/>
          </a:xfrm>
          <a:prstGeom prst="roundRect">
            <a:avLst/>
          </a:prstGeom>
          <a:solidFill>
            <a:srgbClr val="00206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Cambria" panose="02040503050406030204" pitchFamily="18" charset="0"/>
              </a:rPr>
              <a:t>System overview</a:t>
            </a:r>
          </a:p>
        </p:txBody>
      </p:sp>
      <p:sp>
        <p:nvSpPr>
          <p:cNvPr id="51" name="Arrow: Notched Right 4">
            <a:extLst>
              <a:ext uri="{FF2B5EF4-FFF2-40B4-BE49-F238E27FC236}">
                <a16:creationId xmlns:a16="http://schemas.microsoft.com/office/drawing/2014/main" xmlns="" id="{CD83E936-02F7-4501-97E1-5560857DE6E1}"/>
              </a:ext>
            </a:extLst>
          </p:cNvPr>
          <p:cNvSpPr/>
          <p:nvPr/>
        </p:nvSpPr>
        <p:spPr>
          <a:xfrm>
            <a:off x="316637" y="4274598"/>
            <a:ext cx="11736280" cy="1781868"/>
          </a:xfrm>
          <a:prstGeom prst="notched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xmlns="" id="{E74DCFCE-D9AC-427F-85F2-BC9C96B4C8A2}"/>
              </a:ext>
            </a:extLst>
          </p:cNvPr>
          <p:cNvSpPr/>
          <p:nvPr/>
        </p:nvSpPr>
        <p:spPr>
          <a:xfrm>
            <a:off x="855400" y="4939151"/>
            <a:ext cx="422429" cy="390618"/>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xmlns="" id="{FF8A2497-9248-48BA-833B-A4189BEB6669}"/>
              </a:ext>
            </a:extLst>
          </p:cNvPr>
          <p:cNvSpPr/>
          <p:nvPr/>
        </p:nvSpPr>
        <p:spPr>
          <a:xfrm>
            <a:off x="2987176" y="4939151"/>
            <a:ext cx="422429" cy="390618"/>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xmlns="" id="{F0BBBF96-ECA0-453A-83E0-BE4AB7B5F2C3}"/>
              </a:ext>
            </a:extLst>
          </p:cNvPr>
          <p:cNvSpPr/>
          <p:nvPr/>
        </p:nvSpPr>
        <p:spPr>
          <a:xfrm>
            <a:off x="6680354" y="4939151"/>
            <a:ext cx="422429" cy="390618"/>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xmlns="" id="{F05D330E-33D1-43BC-ACC5-EC41D455DA27}"/>
              </a:ext>
            </a:extLst>
          </p:cNvPr>
          <p:cNvSpPr/>
          <p:nvPr/>
        </p:nvSpPr>
        <p:spPr>
          <a:xfrm>
            <a:off x="9071257" y="4958883"/>
            <a:ext cx="422429" cy="390618"/>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xmlns="" id="{422D1263-54D9-4C0E-8A46-474B86BEC738}"/>
              </a:ext>
            </a:extLst>
          </p:cNvPr>
          <p:cNvSpPr/>
          <p:nvPr/>
        </p:nvSpPr>
        <p:spPr>
          <a:xfrm>
            <a:off x="10606486" y="4958883"/>
            <a:ext cx="422429" cy="390618"/>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xmlns="" id="{1EE00502-8AF9-42EF-BB89-07CEF095C7C3}"/>
              </a:ext>
            </a:extLst>
          </p:cNvPr>
          <p:cNvCxnSpPr>
            <a:cxnSpLocks/>
          </p:cNvCxnSpPr>
          <p:nvPr/>
        </p:nvCxnSpPr>
        <p:spPr>
          <a:xfrm flipH="1">
            <a:off x="1091867" y="4359649"/>
            <a:ext cx="99908" cy="7994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xmlns="" id="{9FD38B5D-E1AB-4F21-A983-61A15785A227}"/>
              </a:ext>
            </a:extLst>
          </p:cNvPr>
          <p:cNvSpPr txBox="1"/>
          <p:nvPr/>
        </p:nvSpPr>
        <p:spPr>
          <a:xfrm>
            <a:off x="643558" y="3931659"/>
            <a:ext cx="1726247" cy="369332"/>
          </a:xfrm>
          <a:prstGeom prst="rect">
            <a:avLst/>
          </a:prstGeom>
          <a:noFill/>
        </p:spPr>
        <p:txBody>
          <a:bodyPr wrap="square" rtlCol="0">
            <a:spAutoFit/>
          </a:bodyPr>
          <a:lstStyle/>
          <a:p>
            <a:r>
              <a:rPr lang="en-US" dirty="0"/>
              <a:t>Open semester</a:t>
            </a:r>
          </a:p>
        </p:txBody>
      </p:sp>
      <p:sp>
        <p:nvSpPr>
          <p:cNvPr id="62" name="TextBox 61">
            <a:extLst>
              <a:ext uri="{FF2B5EF4-FFF2-40B4-BE49-F238E27FC236}">
                <a16:creationId xmlns:a16="http://schemas.microsoft.com/office/drawing/2014/main" xmlns="" id="{0D7E8AFF-FEFF-4B02-B588-0EA26053F11E}"/>
              </a:ext>
            </a:extLst>
          </p:cNvPr>
          <p:cNvSpPr txBox="1"/>
          <p:nvPr/>
        </p:nvSpPr>
        <p:spPr>
          <a:xfrm>
            <a:off x="9965567" y="6231126"/>
            <a:ext cx="1622021" cy="369332"/>
          </a:xfrm>
          <a:prstGeom prst="rect">
            <a:avLst/>
          </a:prstGeom>
          <a:noFill/>
        </p:spPr>
        <p:txBody>
          <a:bodyPr wrap="square" rtlCol="0">
            <a:spAutoFit/>
          </a:bodyPr>
          <a:lstStyle/>
          <a:p>
            <a:r>
              <a:rPr lang="en-US" dirty="0"/>
              <a:t>Close semester</a:t>
            </a:r>
          </a:p>
        </p:txBody>
      </p:sp>
      <p:cxnSp>
        <p:nvCxnSpPr>
          <p:cNvPr id="63" name="Straight Arrow Connector 62">
            <a:extLst>
              <a:ext uri="{FF2B5EF4-FFF2-40B4-BE49-F238E27FC236}">
                <a16:creationId xmlns:a16="http://schemas.microsoft.com/office/drawing/2014/main" xmlns="" id="{5229FBAF-44BE-4CB3-9935-D39CA1D05579}"/>
              </a:ext>
            </a:extLst>
          </p:cNvPr>
          <p:cNvCxnSpPr>
            <a:cxnSpLocks/>
            <a:stCxn id="62" idx="0"/>
          </p:cNvCxnSpPr>
          <p:nvPr/>
        </p:nvCxnSpPr>
        <p:spPr>
          <a:xfrm flipV="1">
            <a:off x="10776578" y="5229687"/>
            <a:ext cx="0" cy="10014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xmlns="" id="{7E7A1B27-8E67-4A37-B912-D2FDCD6A97DE}"/>
              </a:ext>
            </a:extLst>
          </p:cNvPr>
          <p:cNvSpPr txBox="1"/>
          <p:nvPr/>
        </p:nvSpPr>
        <p:spPr>
          <a:xfrm>
            <a:off x="2712893" y="5952140"/>
            <a:ext cx="2140461" cy="646331"/>
          </a:xfrm>
          <a:prstGeom prst="rect">
            <a:avLst/>
          </a:prstGeom>
          <a:noFill/>
        </p:spPr>
        <p:txBody>
          <a:bodyPr wrap="square" rtlCol="0">
            <a:spAutoFit/>
          </a:bodyPr>
          <a:lstStyle/>
          <a:p>
            <a:r>
              <a:rPr lang="en-US" dirty="0"/>
              <a:t>Import studying students</a:t>
            </a:r>
          </a:p>
        </p:txBody>
      </p:sp>
      <p:cxnSp>
        <p:nvCxnSpPr>
          <p:cNvPr id="26" name="Straight Arrow Connector 25">
            <a:extLst>
              <a:ext uri="{FF2B5EF4-FFF2-40B4-BE49-F238E27FC236}">
                <a16:creationId xmlns:a16="http://schemas.microsoft.com/office/drawing/2014/main" xmlns="" id="{99FDB855-FD4B-47FE-8852-C82D6C4D1B4F}"/>
              </a:ext>
            </a:extLst>
          </p:cNvPr>
          <p:cNvCxnSpPr>
            <a:cxnSpLocks/>
          </p:cNvCxnSpPr>
          <p:nvPr/>
        </p:nvCxnSpPr>
        <p:spPr>
          <a:xfrm flipH="1" flipV="1">
            <a:off x="7006786" y="5161174"/>
            <a:ext cx="233729" cy="10699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9D826427-3B23-4329-9C47-C18343EEA01B}"/>
              </a:ext>
            </a:extLst>
          </p:cNvPr>
          <p:cNvSpPr txBox="1"/>
          <p:nvPr/>
        </p:nvSpPr>
        <p:spPr>
          <a:xfrm>
            <a:off x="6526804" y="6223262"/>
            <a:ext cx="1623687" cy="369332"/>
          </a:xfrm>
          <a:prstGeom prst="rect">
            <a:avLst/>
          </a:prstGeom>
          <a:noFill/>
        </p:spPr>
        <p:txBody>
          <a:bodyPr wrap="square" rtlCol="0">
            <a:spAutoFit/>
          </a:bodyPr>
          <a:lstStyle/>
          <a:p>
            <a:r>
              <a:rPr lang="en-US" dirty="0"/>
              <a:t>Ending stages</a:t>
            </a:r>
          </a:p>
        </p:txBody>
      </p:sp>
      <p:cxnSp>
        <p:nvCxnSpPr>
          <p:cNvPr id="31" name="Straight Arrow Connector 30">
            <a:extLst>
              <a:ext uri="{FF2B5EF4-FFF2-40B4-BE49-F238E27FC236}">
                <a16:creationId xmlns:a16="http://schemas.microsoft.com/office/drawing/2014/main" xmlns="" id="{55C52F89-9D44-4AEF-A6E2-7A5B0FE5B6C9}"/>
              </a:ext>
            </a:extLst>
          </p:cNvPr>
          <p:cNvCxnSpPr>
            <a:cxnSpLocks/>
          </p:cNvCxnSpPr>
          <p:nvPr/>
        </p:nvCxnSpPr>
        <p:spPr>
          <a:xfrm flipH="1">
            <a:off x="9323846" y="3876391"/>
            <a:ext cx="213152" cy="13532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CEE166B7-0A60-4F97-8FDB-2C752BF57710}"/>
              </a:ext>
            </a:extLst>
          </p:cNvPr>
          <p:cNvCxnSpPr/>
          <p:nvPr/>
        </p:nvCxnSpPr>
        <p:spPr>
          <a:xfrm>
            <a:off x="3198392" y="5076985"/>
            <a:ext cx="36656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48C52975-887B-4FA9-B691-A20F3BEDA62E}"/>
              </a:ext>
            </a:extLst>
          </p:cNvPr>
          <p:cNvSpPr txBox="1"/>
          <p:nvPr/>
        </p:nvSpPr>
        <p:spPr>
          <a:xfrm>
            <a:off x="4234375" y="4754485"/>
            <a:ext cx="1649115" cy="369332"/>
          </a:xfrm>
          <a:prstGeom prst="rect">
            <a:avLst/>
          </a:prstGeom>
          <a:noFill/>
        </p:spPr>
        <p:txBody>
          <a:bodyPr wrap="square" rtlCol="0">
            <a:spAutoFit/>
          </a:bodyPr>
          <a:lstStyle/>
          <a:p>
            <a:r>
              <a:rPr lang="en-US" dirty="0"/>
              <a:t>12 weeks</a:t>
            </a:r>
          </a:p>
        </p:txBody>
      </p:sp>
      <p:sp>
        <p:nvSpPr>
          <p:cNvPr id="38" name="Oval 37">
            <a:extLst>
              <a:ext uri="{FF2B5EF4-FFF2-40B4-BE49-F238E27FC236}">
                <a16:creationId xmlns:a16="http://schemas.microsoft.com/office/drawing/2014/main" xmlns="" id="{A416ECD7-EF34-4122-9DAA-E1664CA71FDF}"/>
              </a:ext>
            </a:extLst>
          </p:cNvPr>
          <p:cNvSpPr/>
          <p:nvPr/>
        </p:nvSpPr>
        <p:spPr>
          <a:xfrm>
            <a:off x="9951022" y="4958883"/>
            <a:ext cx="422429" cy="390618"/>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xmlns="" id="{3C06E635-65CE-4802-A949-80349474F93E}"/>
              </a:ext>
            </a:extLst>
          </p:cNvPr>
          <p:cNvSpPr/>
          <p:nvPr/>
        </p:nvSpPr>
        <p:spPr>
          <a:xfrm>
            <a:off x="7838279" y="4965865"/>
            <a:ext cx="422429" cy="390618"/>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xmlns="" id="{F4D8984D-F927-48C0-9D33-2538DA134356}"/>
              </a:ext>
            </a:extLst>
          </p:cNvPr>
          <p:cNvCxnSpPr>
            <a:cxnSpLocks/>
          </p:cNvCxnSpPr>
          <p:nvPr/>
        </p:nvCxnSpPr>
        <p:spPr>
          <a:xfrm flipH="1">
            <a:off x="10162948" y="4378056"/>
            <a:ext cx="218023" cy="7956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xmlns="" id="{735CD0A0-C98B-47AB-8A70-EC63FC5314C8}"/>
              </a:ext>
            </a:extLst>
          </p:cNvPr>
          <p:cNvSpPr txBox="1"/>
          <p:nvPr/>
        </p:nvSpPr>
        <p:spPr>
          <a:xfrm>
            <a:off x="8725155" y="3409332"/>
            <a:ext cx="1623687" cy="369332"/>
          </a:xfrm>
          <a:prstGeom prst="rect">
            <a:avLst/>
          </a:prstGeom>
          <a:noFill/>
        </p:spPr>
        <p:txBody>
          <a:bodyPr wrap="square" rtlCol="0">
            <a:spAutoFit/>
          </a:bodyPr>
          <a:lstStyle/>
          <a:p>
            <a:r>
              <a:rPr lang="en-US" dirty="0"/>
              <a:t>Update marks</a:t>
            </a:r>
          </a:p>
        </p:txBody>
      </p:sp>
      <p:cxnSp>
        <p:nvCxnSpPr>
          <p:cNvPr id="48" name="Straight Arrow Connector 47">
            <a:extLst>
              <a:ext uri="{FF2B5EF4-FFF2-40B4-BE49-F238E27FC236}">
                <a16:creationId xmlns:a16="http://schemas.microsoft.com/office/drawing/2014/main" xmlns="" id="{25506FE4-F0E4-4350-B79E-BF748E048B0C}"/>
              </a:ext>
            </a:extLst>
          </p:cNvPr>
          <p:cNvCxnSpPr>
            <a:cxnSpLocks/>
          </p:cNvCxnSpPr>
          <p:nvPr/>
        </p:nvCxnSpPr>
        <p:spPr>
          <a:xfrm>
            <a:off x="7466030" y="4211860"/>
            <a:ext cx="573274" cy="9536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xmlns="" id="{30C170FB-5FB5-4F12-9328-85A163EF5B48}"/>
              </a:ext>
            </a:extLst>
          </p:cNvPr>
          <p:cNvSpPr txBox="1"/>
          <p:nvPr/>
        </p:nvSpPr>
        <p:spPr>
          <a:xfrm>
            <a:off x="6815802" y="3598537"/>
            <a:ext cx="1563841" cy="646331"/>
          </a:xfrm>
          <a:prstGeom prst="rect">
            <a:avLst/>
          </a:prstGeom>
          <a:noFill/>
        </p:spPr>
        <p:txBody>
          <a:bodyPr wrap="square" rtlCol="0">
            <a:spAutoFit/>
          </a:bodyPr>
          <a:lstStyle/>
          <a:p>
            <a:r>
              <a:rPr lang="en-US" dirty="0"/>
              <a:t>Import </a:t>
            </a:r>
            <a:r>
              <a:rPr lang="en-US" dirty="0" err="1"/>
              <a:t>resit</a:t>
            </a:r>
            <a:r>
              <a:rPr lang="en-US" dirty="0"/>
              <a:t> students</a:t>
            </a:r>
          </a:p>
        </p:txBody>
      </p:sp>
      <p:sp>
        <p:nvSpPr>
          <p:cNvPr id="2" name="Slide Number Placeholder 1"/>
          <p:cNvSpPr>
            <a:spLocks noGrp="1"/>
          </p:cNvSpPr>
          <p:nvPr>
            <p:ph type="sldNum" sz="quarter" idx="12"/>
          </p:nvPr>
        </p:nvSpPr>
        <p:spPr/>
        <p:txBody>
          <a:bodyPr/>
          <a:lstStyle/>
          <a:p>
            <a:fld id="{008E174E-CF06-43A2-87CF-5685854A7445}" type="slidenum">
              <a:rPr lang="en-US" smtClean="0"/>
              <a:pPr/>
              <a:t>96</a:t>
            </a:fld>
            <a:endParaRPr lang="en-US"/>
          </a:p>
        </p:txBody>
      </p:sp>
      <p:sp>
        <p:nvSpPr>
          <p:cNvPr id="32" name="TextBox 31">
            <a:extLst>
              <a:ext uri="{FF2B5EF4-FFF2-40B4-BE49-F238E27FC236}">
                <a16:creationId xmlns:a16="http://schemas.microsoft.com/office/drawing/2014/main" xmlns="" id="{0749542E-2846-48ED-AC16-D31C253919F4}"/>
              </a:ext>
            </a:extLst>
          </p:cNvPr>
          <p:cNvSpPr txBox="1"/>
          <p:nvPr/>
        </p:nvSpPr>
        <p:spPr>
          <a:xfrm>
            <a:off x="9726810" y="3997807"/>
            <a:ext cx="1623687" cy="369332"/>
          </a:xfrm>
          <a:prstGeom prst="rect">
            <a:avLst/>
          </a:prstGeom>
          <a:noFill/>
        </p:spPr>
        <p:txBody>
          <a:bodyPr wrap="square" rtlCol="0">
            <a:spAutoFit/>
          </a:bodyPr>
          <a:lstStyle/>
          <a:p>
            <a:r>
              <a:rPr lang="en-US" dirty="0"/>
              <a:t>Make statistic</a:t>
            </a:r>
          </a:p>
        </p:txBody>
      </p:sp>
      <p:cxnSp>
        <p:nvCxnSpPr>
          <p:cNvPr id="33" name="Straight Arrow Connector 32">
            <a:extLst>
              <a:ext uri="{FF2B5EF4-FFF2-40B4-BE49-F238E27FC236}">
                <a16:creationId xmlns:a16="http://schemas.microsoft.com/office/drawing/2014/main" xmlns="" id="{6D320F49-F6E5-4050-9684-5131374A97C8}"/>
              </a:ext>
            </a:extLst>
          </p:cNvPr>
          <p:cNvCxnSpPr>
            <a:cxnSpLocks/>
          </p:cNvCxnSpPr>
          <p:nvPr/>
        </p:nvCxnSpPr>
        <p:spPr>
          <a:xfrm>
            <a:off x="8049493" y="5134460"/>
            <a:ext cx="1180296" cy="26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xmlns="" id="{41A6D52C-38AF-4980-9334-3E2A7983788A}"/>
              </a:ext>
            </a:extLst>
          </p:cNvPr>
          <p:cNvSpPr txBox="1"/>
          <p:nvPr/>
        </p:nvSpPr>
        <p:spPr>
          <a:xfrm>
            <a:off x="8216365" y="4777479"/>
            <a:ext cx="1010245" cy="369332"/>
          </a:xfrm>
          <a:prstGeom prst="rect">
            <a:avLst/>
          </a:prstGeom>
          <a:noFill/>
        </p:spPr>
        <p:txBody>
          <a:bodyPr wrap="square" rtlCol="0">
            <a:spAutoFit/>
          </a:bodyPr>
          <a:lstStyle/>
          <a:p>
            <a:r>
              <a:rPr lang="en-US" dirty="0"/>
              <a:t>5 weeks</a:t>
            </a:r>
          </a:p>
        </p:txBody>
      </p:sp>
    </p:spTree>
    <p:extLst>
      <p:ext uri="{BB962C8B-B14F-4D97-AF65-F5344CB8AC3E}">
        <p14:creationId xmlns:p14="http://schemas.microsoft.com/office/powerpoint/2010/main" val="161165914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80805"/>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3"/>
            <a:ext cx="2515643" cy="929987"/>
            <a:chOff x="2381" y="2129102"/>
            <a:chExt cx="2901156" cy="1160462"/>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Curriculum</a:t>
              </a:r>
              <a:endParaRPr lang="en-US" sz="1900" b="1" kern="1200" dirty="0"/>
            </a:p>
          </p:txBody>
        </p:sp>
      </p:grpSp>
      <p:sp>
        <p:nvSpPr>
          <p:cNvPr id="21" name="Content Placeholder 2">
            <a:extLst>
              <a:ext uri="{FF2B5EF4-FFF2-40B4-BE49-F238E27FC236}">
                <a16:creationId xmlns:a16="http://schemas.microsoft.com/office/drawing/2014/main" xmlns="" id="{BDA8F617-32F8-4ADC-B41E-FBC7B6705BFE}"/>
              </a:ext>
            </a:extLst>
          </p:cNvPr>
          <p:cNvSpPr txBox="1">
            <a:spLocks/>
          </p:cNvSpPr>
          <p:nvPr/>
        </p:nvSpPr>
        <p:spPr>
          <a:xfrm>
            <a:off x="881923" y="3607985"/>
            <a:ext cx="5638376" cy="2178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Curriculum’s information contains </a:t>
            </a:r>
          </a:p>
          <a:p>
            <a:pPr lvl="1">
              <a:buFont typeface="Courier New" panose="02070309020205020404" pitchFamily="49" charset="0"/>
              <a:buChar char="o"/>
            </a:pPr>
            <a:r>
              <a:rPr lang="en-US" dirty="0"/>
              <a:t>Program</a:t>
            </a:r>
          </a:p>
          <a:p>
            <a:pPr lvl="1">
              <a:buFont typeface="Courier New" panose="02070309020205020404" pitchFamily="49" charset="0"/>
              <a:buChar char="o"/>
            </a:pPr>
            <a:r>
              <a:rPr lang="en-US" dirty="0"/>
              <a:t>Subjects in each curriculum</a:t>
            </a:r>
          </a:p>
        </p:txBody>
      </p:sp>
      <p:pic>
        <p:nvPicPr>
          <p:cNvPr id="2" name="Picture 1"/>
          <p:cNvPicPr>
            <a:picLocks noChangeAspect="1"/>
          </p:cNvPicPr>
          <p:nvPr/>
        </p:nvPicPr>
        <p:blipFill>
          <a:blip r:embed="rId8" cstate="print"/>
          <a:stretch>
            <a:fillRect/>
          </a:stretch>
        </p:blipFill>
        <p:spPr>
          <a:xfrm>
            <a:off x="6264772" y="2457450"/>
            <a:ext cx="5622427" cy="4168719"/>
          </a:xfrm>
          <a:prstGeom prst="rect">
            <a:avLst/>
          </a:prstGeom>
        </p:spPr>
      </p:pic>
      <p:sp>
        <p:nvSpPr>
          <p:cNvPr id="3" name="Rectangle 2"/>
          <p:cNvSpPr/>
          <p:nvPr/>
        </p:nvSpPr>
        <p:spPr>
          <a:xfrm>
            <a:off x="5730508" y="794192"/>
            <a:ext cx="491852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Database Tables</a:t>
            </a:r>
          </a:p>
        </p:txBody>
      </p:sp>
      <p:sp>
        <p:nvSpPr>
          <p:cNvPr id="6" name="Slide Number Placeholder 5"/>
          <p:cNvSpPr>
            <a:spLocks noGrp="1"/>
          </p:cNvSpPr>
          <p:nvPr>
            <p:ph type="sldNum" sz="quarter" idx="12"/>
          </p:nvPr>
        </p:nvSpPr>
        <p:spPr/>
        <p:txBody>
          <a:bodyPr/>
          <a:lstStyle/>
          <a:p>
            <a:fld id="{008E174E-CF06-43A2-87CF-5685854A7445}" type="slidenum">
              <a:rPr lang="en-US" smtClean="0"/>
              <a:pPr/>
              <a:t>97</a:t>
            </a:fld>
            <a:endParaRPr lang="en-US"/>
          </a:p>
        </p:txBody>
      </p:sp>
    </p:spTree>
    <p:extLst>
      <p:ext uri="{BB962C8B-B14F-4D97-AF65-F5344CB8AC3E}">
        <p14:creationId xmlns:p14="http://schemas.microsoft.com/office/powerpoint/2010/main" val="227838256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80805"/>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3"/>
            <a:ext cx="2515643" cy="929987"/>
            <a:chOff x="2381" y="2129102"/>
            <a:chExt cx="2901156" cy="1160462"/>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Program</a:t>
              </a:r>
              <a:endParaRPr lang="en-US" sz="1900" b="1" kern="1200" dirty="0"/>
            </a:p>
          </p:txBody>
        </p:sp>
      </p:grpSp>
      <p:pic>
        <p:nvPicPr>
          <p:cNvPr id="18" name="Picture 17"/>
          <p:cNvPicPr>
            <a:picLocks noChangeAspect="1"/>
          </p:cNvPicPr>
          <p:nvPr/>
        </p:nvPicPr>
        <p:blipFill>
          <a:blip r:embed="rId8" cstate="print"/>
          <a:stretch>
            <a:fillRect/>
          </a:stretch>
        </p:blipFill>
        <p:spPr>
          <a:xfrm>
            <a:off x="1415919" y="3365789"/>
            <a:ext cx="2867025" cy="2800350"/>
          </a:xfrm>
          <a:prstGeom prst="rect">
            <a:avLst/>
          </a:prstGeom>
        </p:spPr>
      </p:pic>
      <p:sp>
        <p:nvSpPr>
          <p:cNvPr id="20" name="Rectangle 19"/>
          <p:cNvSpPr/>
          <p:nvPr/>
        </p:nvSpPr>
        <p:spPr>
          <a:xfrm>
            <a:off x="5730508" y="794192"/>
            <a:ext cx="491852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Database Tables</a:t>
            </a:r>
          </a:p>
        </p:txBody>
      </p:sp>
      <p:sp>
        <p:nvSpPr>
          <p:cNvPr id="6" name="Rectangle 5"/>
          <p:cNvSpPr/>
          <p:nvPr/>
        </p:nvSpPr>
        <p:spPr>
          <a:xfrm>
            <a:off x="1657350" y="4509655"/>
            <a:ext cx="1278082" cy="7585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xmlns="" id="{BDA8F617-32F8-4ADC-B41E-FBC7B6705BFE}"/>
              </a:ext>
            </a:extLst>
          </p:cNvPr>
          <p:cNvSpPr txBox="1">
            <a:spLocks/>
          </p:cNvSpPr>
          <p:nvPr/>
        </p:nvSpPr>
        <p:spPr>
          <a:xfrm>
            <a:off x="5058376" y="2436368"/>
            <a:ext cx="5638376" cy="2178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a:t>
            </a:r>
            <a:r>
              <a:rPr lang="en-US" sz="2400" dirty="0">
                <a:solidFill>
                  <a:srgbClr val="FF0000"/>
                </a:solidFill>
                <a:latin typeface="Cambria" panose="02040503050406030204" pitchFamily="18" charset="0"/>
              </a:rPr>
              <a:t>“OJT”</a:t>
            </a:r>
            <a:r>
              <a:rPr lang="en-US" sz="2400" dirty="0">
                <a:latin typeface="Cambria" panose="02040503050406030204" pitchFamily="18" charset="0"/>
              </a:rPr>
              <a:t>,  </a:t>
            </a:r>
            <a:r>
              <a:rPr lang="en-US" sz="2400" dirty="0">
                <a:solidFill>
                  <a:srgbClr val="FF0000"/>
                </a:solidFill>
                <a:latin typeface="Cambria" panose="02040503050406030204" pitchFamily="18" charset="0"/>
              </a:rPr>
              <a:t>“Capstone”</a:t>
            </a:r>
            <a:r>
              <a:rPr lang="en-US" sz="2400" dirty="0">
                <a:latin typeface="Cambria" panose="02040503050406030204" pitchFamily="18" charset="0"/>
              </a:rPr>
              <a:t>, </a:t>
            </a:r>
            <a:r>
              <a:rPr lang="en-US" sz="2400" dirty="0">
                <a:solidFill>
                  <a:srgbClr val="FF0000"/>
                </a:solidFill>
                <a:latin typeface="Cambria" panose="02040503050406030204" pitchFamily="18" charset="0"/>
              </a:rPr>
              <a:t>“Graduate”</a:t>
            </a:r>
            <a:r>
              <a:rPr lang="en-US" sz="2400" dirty="0">
                <a:latin typeface="Cambria" panose="02040503050406030204" pitchFamily="18" charset="0"/>
              </a:rPr>
              <a:t> fields represent percentage of studied credits:</a:t>
            </a:r>
          </a:p>
          <a:p>
            <a:pPr lvl="1">
              <a:buFont typeface="Courier New" panose="02070309020205020404" pitchFamily="49" charset="0"/>
              <a:buChar char="o"/>
            </a:pPr>
            <a:r>
              <a:rPr lang="en-US" dirty="0">
                <a:latin typeface="Cambria" panose="02040503050406030204" pitchFamily="18" charset="0"/>
              </a:rPr>
              <a:t>OJT: 90</a:t>
            </a:r>
          </a:p>
          <a:p>
            <a:pPr lvl="1">
              <a:buFont typeface="Courier New" panose="02070309020205020404" pitchFamily="49" charset="0"/>
              <a:buChar char="o"/>
            </a:pPr>
            <a:r>
              <a:rPr lang="en-US" dirty="0">
                <a:latin typeface="Cambria" panose="02040503050406030204" pitchFamily="18" charset="0"/>
              </a:rPr>
              <a:t>Capstone: 80</a:t>
            </a:r>
          </a:p>
          <a:p>
            <a:pPr lvl="1">
              <a:buFont typeface="Courier New" panose="02070309020205020404" pitchFamily="49" charset="0"/>
              <a:buChar char="o"/>
            </a:pPr>
            <a:r>
              <a:rPr lang="en-US" dirty="0">
                <a:latin typeface="Cambria" panose="02040503050406030204" pitchFamily="18" charset="0"/>
              </a:rPr>
              <a:t>Graduate: 100</a:t>
            </a:r>
          </a:p>
        </p:txBody>
      </p:sp>
      <p:sp>
        <p:nvSpPr>
          <p:cNvPr id="2" name="Slide Number Placeholder 1"/>
          <p:cNvSpPr>
            <a:spLocks noGrp="1"/>
          </p:cNvSpPr>
          <p:nvPr>
            <p:ph type="sldNum" sz="quarter" idx="12"/>
          </p:nvPr>
        </p:nvSpPr>
        <p:spPr/>
        <p:txBody>
          <a:bodyPr/>
          <a:lstStyle/>
          <a:p>
            <a:fld id="{008E174E-CF06-43A2-87CF-5685854A7445}" type="slidenum">
              <a:rPr lang="en-US" smtClean="0"/>
              <a:pPr/>
              <a:t>98</a:t>
            </a:fld>
            <a:endParaRPr lang="en-US"/>
          </a:p>
        </p:txBody>
      </p:sp>
      <p:sp>
        <p:nvSpPr>
          <p:cNvPr id="15" name="Content Placeholder 2">
            <a:extLst>
              <a:ext uri="{FF2B5EF4-FFF2-40B4-BE49-F238E27FC236}">
                <a16:creationId xmlns:a16="http://schemas.microsoft.com/office/drawing/2014/main" xmlns="" id="{CD9A9847-7DE3-41BB-A740-31659F86A682}"/>
              </a:ext>
            </a:extLst>
          </p:cNvPr>
          <p:cNvSpPr txBox="1">
            <a:spLocks/>
          </p:cNvSpPr>
          <p:nvPr/>
        </p:nvSpPr>
        <p:spPr>
          <a:xfrm>
            <a:off x="5058376" y="4543414"/>
            <a:ext cx="5638376" cy="2178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These numbers represent how many percent of total curriculum credits</a:t>
            </a:r>
          </a:p>
          <a:p>
            <a:pPr>
              <a:buFont typeface="Wingdings" panose="05000000000000000000" pitchFamily="2" charset="2"/>
              <a:buChar char="Ø"/>
            </a:pPr>
            <a:r>
              <a:rPr lang="en-US" sz="2400" dirty="0">
                <a:latin typeface="Cambria" panose="02040503050406030204" pitchFamily="18" charset="0"/>
              </a:rPr>
              <a:t>Student’s must pass a stage (percent x credits) to be able to qualify for next stage</a:t>
            </a:r>
            <a:endParaRPr lang="en-US" dirty="0">
              <a:latin typeface="Cambria" panose="02040503050406030204" pitchFamily="18" charset="0"/>
            </a:endParaRPr>
          </a:p>
        </p:txBody>
      </p:sp>
    </p:spTree>
    <p:extLst>
      <p:ext uri="{BB962C8B-B14F-4D97-AF65-F5344CB8AC3E}">
        <p14:creationId xmlns:p14="http://schemas.microsoft.com/office/powerpoint/2010/main" val="68598347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17276" cy="538884"/>
          </a:xfrm>
          <a:prstGeom prst="rect">
            <a:avLst/>
          </a:prstGeom>
          <a:solidFill>
            <a:schemeClr val="bg1"/>
          </a:solidFill>
        </p:spPr>
      </p:pic>
      <p:sp>
        <p:nvSpPr>
          <p:cNvPr id="9" name="Title 1"/>
          <p:cNvSpPr>
            <a:spLocks noGrp="1"/>
          </p:cNvSpPr>
          <p:nvPr>
            <p:ph type="title"/>
          </p:nvPr>
        </p:nvSpPr>
        <p:spPr>
          <a:xfrm>
            <a:off x="3117276" y="0"/>
            <a:ext cx="9074724" cy="538884"/>
          </a:xfrm>
          <a:solidFill>
            <a:schemeClr val="bg1"/>
          </a:solidFill>
        </p:spPr>
        <p:txBody>
          <a:bodyPr>
            <a:normAutofit/>
          </a:bodyPr>
          <a:lstStyle/>
          <a:p>
            <a:pPr algn="r"/>
            <a:r>
              <a:rPr lang="en-US" sz="2000" b="1" dirty="0">
                <a:ln w="6600">
                  <a:solidFill>
                    <a:schemeClr val="accent2"/>
                  </a:solidFill>
                  <a:prstDash val="solid"/>
                </a:ln>
                <a:solidFill>
                  <a:schemeClr val="accent2"/>
                </a:solidFill>
                <a:effectLst>
                  <a:outerShdw dist="38100" dir="2700000" algn="tl" rotWithShape="0">
                    <a:schemeClr val="accent2"/>
                  </a:outerShdw>
                </a:effectLst>
                <a:latin typeface="Cambria" panose="02040503050406030204" pitchFamily="18" charset="0"/>
              </a:rPr>
              <a:t>Students’ Train Process Management</a:t>
            </a:r>
          </a:p>
        </p:txBody>
      </p:sp>
      <p:graphicFrame>
        <p:nvGraphicFramePr>
          <p:cNvPr id="4" name="Content Placeholder 3"/>
          <p:cNvGraphicFramePr>
            <a:graphicFrameLocks noGrp="1"/>
          </p:cNvGraphicFramePr>
          <p:nvPr>
            <p:ph idx="1"/>
            <p:extLst/>
          </p:nvPr>
        </p:nvGraphicFramePr>
        <p:xfrm>
          <a:off x="391392" y="786535"/>
          <a:ext cx="4643003" cy="777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Content Placeholder 2">
            <a:extLst>
              <a:ext uri="{FF2B5EF4-FFF2-40B4-BE49-F238E27FC236}">
                <a16:creationId xmlns:a16="http://schemas.microsoft.com/office/drawing/2014/main" xmlns="" id="{B0F90CE6-0348-4313-8D52-2A621359EAE2}"/>
              </a:ext>
            </a:extLst>
          </p:cNvPr>
          <p:cNvSpPr txBox="1">
            <a:spLocks/>
          </p:cNvSpPr>
          <p:nvPr/>
        </p:nvSpPr>
        <p:spPr>
          <a:xfrm>
            <a:off x="436419" y="2280805"/>
            <a:ext cx="11708662" cy="4509653"/>
          </a:xfrm>
          <a:prstGeom prst="rect">
            <a:avLst/>
          </a:prstGeom>
          <a:solidFill>
            <a:schemeClr val="bg1"/>
          </a:solidFill>
          <a:ln w="28575">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a:p>
            <a:pPr marL="457200" lvl="1" indent="0">
              <a:buFont typeface="Arial" panose="020B0604020202020204" pitchFamily="34" charset="0"/>
              <a:buNone/>
            </a:pPr>
            <a:endParaRPr lang="en-US" sz="1400" dirty="0"/>
          </a:p>
        </p:txBody>
      </p:sp>
      <p:grpSp>
        <p:nvGrpSpPr>
          <p:cNvPr id="29" name="Group 28"/>
          <p:cNvGrpSpPr/>
          <p:nvPr/>
        </p:nvGrpSpPr>
        <p:grpSpPr>
          <a:xfrm>
            <a:off x="1495248" y="1811483"/>
            <a:ext cx="2515643" cy="929987"/>
            <a:chOff x="2381" y="2129102"/>
            <a:chExt cx="2901156" cy="1160462"/>
          </a:xfrm>
          <a:solidFill>
            <a:schemeClr val="accent5">
              <a:lumMod val="50000"/>
            </a:schemeClr>
          </a:solidFill>
        </p:grpSpPr>
        <p:sp>
          <p:nvSpPr>
            <p:cNvPr id="30" name="Chevron 29"/>
            <p:cNvSpPr/>
            <p:nvPr/>
          </p:nvSpPr>
          <p:spPr>
            <a:xfrm>
              <a:off x="2381" y="2129102"/>
              <a:ext cx="2901156" cy="1160462"/>
            </a:xfrm>
            <a:prstGeom prst="chevron">
              <a:avLst/>
            </a:prstGeom>
            <a:grpFill/>
            <a:ln>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Chevron 4"/>
            <p:cNvSpPr txBox="1"/>
            <p:nvPr/>
          </p:nvSpPr>
          <p:spPr>
            <a:xfrm>
              <a:off x="582612" y="2129102"/>
              <a:ext cx="1740694" cy="1160462"/>
            </a:xfrm>
            <a:prstGeom prst="rect">
              <a:avLst/>
            </a:prstGeom>
            <a:grpFill/>
            <a:ln>
              <a:solidFill>
                <a:schemeClr val="accent5">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1900" b="1" kern="1200" dirty="0">
                  <a:latin typeface="Cambria" panose="02040503050406030204" pitchFamily="18" charset="0"/>
                </a:rPr>
                <a:t>Program</a:t>
              </a:r>
              <a:endParaRPr lang="en-US" sz="1900" b="1" kern="1200" dirty="0"/>
            </a:p>
          </p:txBody>
        </p:sp>
      </p:grpSp>
      <p:pic>
        <p:nvPicPr>
          <p:cNvPr id="18" name="Picture 17"/>
          <p:cNvPicPr>
            <a:picLocks noChangeAspect="1"/>
          </p:cNvPicPr>
          <p:nvPr/>
        </p:nvPicPr>
        <p:blipFill>
          <a:blip r:embed="rId9" cstate="print"/>
          <a:stretch>
            <a:fillRect/>
          </a:stretch>
        </p:blipFill>
        <p:spPr>
          <a:xfrm>
            <a:off x="1415919" y="3365789"/>
            <a:ext cx="2867025" cy="2800350"/>
          </a:xfrm>
          <a:prstGeom prst="rect">
            <a:avLst/>
          </a:prstGeom>
        </p:spPr>
      </p:pic>
      <p:sp>
        <p:nvSpPr>
          <p:cNvPr id="20" name="Rectangle 19"/>
          <p:cNvSpPr/>
          <p:nvPr/>
        </p:nvSpPr>
        <p:spPr>
          <a:xfrm>
            <a:off x="5730508" y="794192"/>
            <a:ext cx="491852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Database Tables</a:t>
            </a:r>
          </a:p>
        </p:txBody>
      </p:sp>
      <p:sp>
        <p:nvSpPr>
          <p:cNvPr id="22" name="Content Placeholder 2">
            <a:extLst>
              <a:ext uri="{FF2B5EF4-FFF2-40B4-BE49-F238E27FC236}">
                <a16:creationId xmlns:a16="http://schemas.microsoft.com/office/drawing/2014/main" xmlns="" id="{BDA8F617-32F8-4ADC-B41E-FBC7B6705BFE}"/>
              </a:ext>
            </a:extLst>
          </p:cNvPr>
          <p:cNvSpPr txBox="1">
            <a:spLocks/>
          </p:cNvSpPr>
          <p:nvPr/>
        </p:nvSpPr>
        <p:spPr>
          <a:xfrm>
            <a:off x="5034394" y="3814549"/>
            <a:ext cx="6757271" cy="21634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mbria" panose="02040503050406030204" pitchFamily="18" charset="0"/>
              </a:rPr>
              <a:t> </a:t>
            </a:r>
            <a:r>
              <a:rPr lang="en-US" sz="2400" dirty="0">
                <a:solidFill>
                  <a:srgbClr val="FF0000"/>
                </a:solidFill>
                <a:latin typeface="Cambria" panose="02040503050406030204" pitchFamily="18" charset="0"/>
              </a:rPr>
              <a:t>“</a:t>
            </a:r>
            <a:r>
              <a:rPr lang="en-US" sz="2400" dirty="0" err="1">
                <a:solidFill>
                  <a:srgbClr val="FF0000"/>
                </a:solidFill>
                <a:latin typeface="Cambria" panose="02040503050406030204" pitchFamily="18" charset="0"/>
              </a:rPr>
              <a:t>GraduateCredits</a:t>
            </a:r>
            <a:r>
              <a:rPr lang="en-US" sz="2400" dirty="0">
                <a:solidFill>
                  <a:srgbClr val="FF0000"/>
                </a:solidFill>
                <a:latin typeface="Cambria" panose="02040503050406030204" pitchFamily="18" charset="0"/>
              </a:rPr>
              <a:t>”</a:t>
            </a:r>
            <a:r>
              <a:rPr lang="en-US" sz="2400" dirty="0">
                <a:latin typeface="Cambria" panose="02040503050406030204" pitchFamily="18" charset="0"/>
              </a:rPr>
              <a:t> Field </a:t>
            </a:r>
            <a:r>
              <a:rPr lang="en-US" sz="2400" dirty="0" smtClean="0">
                <a:latin typeface="Cambria" panose="02040503050406030204" pitchFamily="18" charset="0"/>
              </a:rPr>
              <a:t>represent minimum credits </a:t>
            </a:r>
            <a:r>
              <a:rPr lang="en-US" sz="2400" dirty="0">
                <a:latin typeface="Cambria" panose="02040503050406030204" pitchFamily="18" charset="0"/>
              </a:rPr>
              <a:t>of each program that students need to </a:t>
            </a:r>
            <a:r>
              <a:rPr lang="en-US" sz="2400" dirty="0" smtClean="0">
                <a:latin typeface="Cambria" panose="02040503050406030204" pitchFamily="18" charset="0"/>
              </a:rPr>
              <a:t>acquired </a:t>
            </a:r>
            <a:r>
              <a:rPr lang="en-US" sz="2400" dirty="0">
                <a:latin typeface="Cambria" panose="02040503050406030204" pitchFamily="18" charset="0"/>
              </a:rPr>
              <a:t>to </a:t>
            </a:r>
            <a:r>
              <a:rPr lang="en-US" sz="2400" dirty="0" smtClean="0">
                <a:latin typeface="Cambria" panose="02040503050406030204" pitchFamily="18" charset="0"/>
              </a:rPr>
              <a:t>graduate</a:t>
            </a:r>
            <a:endParaRPr lang="en-US" sz="2400" dirty="0">
              <a:latin typeface="Cambria" panose="02040503050406030204" pitchFamily="18" charset="0"/>
            </a:endParaRPr>
          </a:p>
          <a:p>
            <a:pPr>
              <a:buFont typeface="Wingdings" panose="05000000000000000000" pitchFamily="2" charset="2"/>
              <a:buChar char="Ø"/>
            </a:pPr>
            <a:r>
              <a:rPr lang="en-US" sz="2400" dirty="0">
                <a:latin typeface="Cambria" panose="02040503050406030204" pitchFamily="18" charset="0"/>
              </a:rPr>
              <a:t>SE : 145 credits</a:t>
            </a:r>
          </a:p>
          <a:p>
            <a:pPr>
              <a:buFont typeface="Wingdings" panose="05000000000000000000" pitchFamily="2" charset="2"/>
              <a:buChar char="Ø"/>
            </a:pPr>
            <a:r>
              <a:rPr lang="en-US" sz="2400" dirty="0">
                <a:latin typeface="Cambria" panose="02040503050406030204" pitchFamily="18" charset="0"/>
              </a:rPr>
              <a:t>SB : 139 credits</a:t>
            </a:r>
            <a:endParaRPr lang="en-US" dirty="0"/>
          </a:p>
        </p:txBody>
      </p:sp>
      <p:sp>
        <p:nvSpPr>
          <p:cNvPr id="17" name="Rectangle 16"/>
          <p:cNvSpPr/>
          <p:nvPr/>
        </p:nvSpPr>
        <p:spPr>
          <a:xfrm>
            <a:off x="1787236" y="5333134"/>
            <a:ext cx="1278082" cy="18184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008E174E-CF06-43A2-87CF-5685854A7445}" type="slidenum">
              <a:rPr lang="en-US" smtClean="0"/>
              <a:pPr/>
              <a:t>99</a:t>
            </a:fld>
            <a:endParaRPr lang="en-US"/>
          </a:p>
        </p:txBody>
      </p:sp>
    </p:spTree>
    <p:extLst>
      <p:ext uri="{BB962C8B-B14F-4D97-AF65-F5344CB8AC3E}">
        <p14:creationId xmlns:p14="http://schemas.microsoft.com/office/powerpoint/2010/main" val="35974024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3190</TotalTime>
  <Words>7077</Words>
  <Application>Microsoft Office PowerPoint</Application>
  <PresentationFormat>Custom</PresentationFormat>
  <Paragraphs>2437</Paragraphs>
  <Slides>218</Slides>
  <Notes>40</Notes>
  <HiddenSlides>0</HiddenSlides>
  <MMClips>0</MMClips>
  <ScaleCrop>false</ScaleCrop>
  <HeadingPairs>
    <vt:vector size="4" baseType="variant">
      <vt:variant>
        <vt:lpstr>Theme</vt:lpstr>
      </vt:variant>
      <vt:variant>
        <vt:i4>1</vt:i4>
      </vt:variant>
      <vt:variant>
        <vt:lpstr>Slide Titles</vt:lpstr>
      </vt:variant>
      <vt:variant>
        <vt:i4>218</vt:i4>
      </vt:variant>
    </vt:vector>
  </HeadingPairs>
  <TitlesOfParts>
    <vt:vector size="219" baseType="lpstr">
      <vt:lpstr>Office Theme</vt:lpstr>
      <vt:lpstr>PowerPoint Presentation</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lpstr>Students’ Train Process Management</vt:lpstr>
    </vt:vector>
  </TitlesOfParts>
  <Company>Windows User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Hoang Hiep Nguyen</dc:creator>
  <cp:lastModifiedBy>USER</cp:lastModifiedBy>
  <cp:revision>1130</cp:revision>
  <dcterms:created xsi:type="dcterms:W3CDTF">2017-12-04T05:54:30Z</dcterms:created>
  <dcterms:modified xsi:type="dcterms:W3CDTF">2017-12-12T06:20:44Z</dcterms:modified>
</cp:coreProperties>
</file>